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theme/theme3.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4.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5.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70" r:id="rId2"/>
    <p:sldMasterId id="2147483673" r:id="rId3"/>
    <p:sldMasterId id="2147483675" r:id="rId4"/>
    <p:sldMasterId id="2147483678" r:id="rId5"/>
  </p:sldMasterIdLst>
  <p:sldIdLst>
    <p:sldId id="1732" r:id="rId6"/>
    <p:sldId id="1734" r:id="rId7"/>
    <p:sldId id="1735" r:id="rId8"/>
    <p:sldId id="1736" r:id="rId9"/>
    <p:sldId id="1743" r:id="rId10"/>
    <p:sldId id="258" r:id="rId11"/>
    <p:sldId id="1889" r:id="rId12"/>
    <p:sldId id="1887" r:id="rId13"/>
    <p:sldId id="1895" r:id="rId14"/>
    <p:sldId id="1891" r:id="rId15"/>
    <p:sldId id="1808" r:id="rId16"/>
    <p:sldId id="1809" r:id="rId17"/>
    <p:sldId id="1811" r:id="rId18"/>
    <p:sldId id="1813" r:id="rId19"/>
    <p:sldId id="1815" r:id="rId20"/>
    <p:sldId id="1817" r:id="rId21"/>
    <p:sldId id="1892" r:id="rId22"/>
    <p:sldId id="1894" r:id="rId23"/>
    <p:sldId id="1893" r:id="rId24"/>
    <p:sldId id="1819" r:id="rId25"/>
    <p:sldId id="1883" r:id="rId26"/>
    <p:sldId id="279" r:id="rId27"/>
  </p:sldIdLst>
  <p:sldSz cx="12192000" cy="6858000"/>
  <p:notesSz cx="6858000" cy="9144000"/>
  <p:custDataLst>
    <p:tags r:id="rId28"/>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main" id="{F7EB8661-8DC2-4EED-A36F-91365E500B7E}">
          <p14:sldIdLst>
            <p14:sldId id="1732"/>
            <p14:sldId id="1734"/>
            <p14:sldId id="1735"/>
            <p14:sldId id="1736"/>
            <p14:sldId id="1743"/>
            <p14:sldId id="258"/>
            <p14:sldId id="1889"/>
            <p14:sldId id="1887"/>
            <p14:sldId id="1895"/>
            <p14:sldId id="1891"/>
            <p14:sldId id="1808"/>
            <p14:sldId id="1809"/>
            <p14:sldId id="1811"/>
            <p14:sldId id="1813"/>
            <p14:sldId id="1815"/>
            <p14:sldId id="1817"/>
            <p14:sldId id="1892"/>
            <p14:sldId id="1894"/>
            <p14:sldId id="1893"/>
            <p14:sldId id="1819"/>
            <p14:sldId id="1883"/>
            <p14:sldId id="279"/>
          </p14:sldIdLst>
        </p14:section>
      </p14:sectionLst>
    </p:ext>
    <p:ext uri="{EFAFB233-063F-42B5-8137-9DF3F51BA10A}">
      <p15:sldGuideLst xmlns:p15="http://schemas.microsoft.com/office/powerpoint/2012/main">
        <p15:guide id="1" pos="420" userDrawn="1">
          <p15:clr>
            <a:srgbClr val="A4A3A4"/>
          </p15:clr>
        </p15:guide>
        <p15:guide id="2" pos="7222" userDrawn="1">
          <p15:clr>
            <a:srgbClr val="A4A3A4"/>
          </p15:clr>
        </p15:guide>
        <p15:guide id="3" orient="horz" pos="632" userDrawn="1">
          <p15:clr>
            <a:srgbClr val="A4A3A4"/>
          </p15:clr>
        </p15:guide>
        <p15:guide id="4" orient="horz" pos="712" userDrawn="1">
          <p15:clr>
            <a:srgbClr val="A4A3A4"/>
          </p15:clr>
        </p15:guide>
        <p15:guide id="5" orient="horz" pos="3928" userDrawn="1">
          <p15:clr>
            <a:srgbClr val="A4A3A4"/>
          </p15:clr>
        </p15:guide>
        <p15:guide id="6" orient="horz" pos="383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E2E3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537" autoAdjust="0"/>
    <p:restoredTop sz="94660"/>
  </p:normalViewPr>
  <p:slideViewPr>
    <p:cSldViewPr snapToGrid="0" showGuides="1">
      <p:cViewPr varScale="1">
        <p:scale>
          <a:sx n="46" d="100"/>
          <a:sy n="46" d="100"/>
        </p:scale>
        <p:origin x="369" y="24"/>
      </p:cViewPr>
      <p:guideLst>
        <p:guide pos="420"/>
        <p:guide pos="7222"/>
        <p:guide orient="horz" pos="632"/>
        <p:guide orient="horz" pos="712"/>
        <p:guide orient="horz" pos="3928"/>
        <p:guide orient="horz" pos="3838"/>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slideMaster" Target="slideMasters/slideMaster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tags" Target="tags/tag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2.xml"/><Relationship Id="rId4" Type="http://schemas.openxmlformats.org/officeDocument/2006/relationships/image" Target="../media/image10.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image" Target="../media/image4.emf"/></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17" name="任意多边形: 形状 16"/>
          <p:cNvSpPr/>
          <p:nvPr userDrawn="1"/>
        </p:nvSpPr>
        <p:spPr>
          <a:xfrm>
            <a:off x="0" y="0"/>
            <a:ext cx="12192000" cy="6857999"/>
          </a:xfrm>
          <a:custGeom>
            <a:avLst/>
            <a:gdLst>
              <a:gd name="connsiteX0" fmla="*/ 373694 w 12192000"/>
              <a:gd name="connsiteY0" fmla="*/ 254634 h 6857999"/>
              <a:gd name="connsiteX1" fmla="*/ 289383 w 12192000"/>
              <a:gd name="connsiteY1" fmla="*/ 338945 h 6857999"/>
              <a:gd name="connsiteX2" fmla="*/ 289383 w 12192000"/>
              <a:gd name="connsiteY2" fmla="*/ 6519056 h 6857999"/>
              <a:gd name="connsiteX3" fmla="*/ 373694 w 12192000"/>
              <a:gd name="connsiteY3" fmla="*/ 6603367 h 6857999"/>
              <a:gd name="connsiteX4" fmla="*/ 11818307 w 12192000"/>
              <a:gd name="connsiteY4" fmla="*/ 6603367 h 6857999"/>
              <a:gd name="connsiteX5" fmla="*/ 11902618 w 12192000"/>
              <a:gd name="connsiteY5" fmla="*/ 6519056 h 6857999"/>
              <a:gd name="connsiteX6" fmla="*/ 11902618 w 12192000"/>
              <a:gd name="connsiteY6" fmla="*/ 338945 h 6857999"/>
              <a:gd name="connsiteX7" fmla="*/ 11818307 w 12192000"/>
              <a:gd name="connsiteY7" fmla="*/ 254634 h 6857999"/>
              <a:gd name="connsiteX8" fmla="*/ 0 w 12192000"/>
              <a:gd name="connsiteY8" fmla="*/ 0 h 6857999"/>
              <a:gd name="connsiteX9" fmla="*/ 12192000 w 12192000"/>
              <a:gd name="connsiteY9" fmla="*/ 0 h 6857999"/>
              <a:gd name="connsiteX10" fmla="*/ 12192000 w 12192000"/>
              <a:gd name="connsiteY10" fmla="*/ 6857999 h 6857999"/>
              <a:gd name="connsiteX11" fmla="*/ 0 w 12192000"/>
              <a:gd name="connsiteY11"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857999">
                <a:moveTo>
                  <a:pt x="373694" y="254634"/>
                </a:moveTo>
                <a:cubicBezTo>
                  <a:pt x="327130" y="254634"/>
                  <a:pt x="289383" y="292381"/>
                  <a:pt x="289383" y="338945"/>
                </a:cubicBezTo>
                <a:lnTo>
                  <a:pt x="289383" y="6519056"/>
                </a:lnTo>
                <a:cubicBezTo>
                  <a:pt x="289383" y="6565620"/>
                  <a:pt x="327130" y="6603367"/>
                  <a:pt x="373694" y="6603367"/>
                </a:cubicBezTo>
                <a:lnTo>
                  <a:pt x="11818307" y="6603367"/>
                </a:lnTo>
                <a:cubicBezTo>
                  <a:pt x="11864871" y="6603367"/>
                  <a:pt x="11902618" y="6565620"/>
                  <a:pt x="11902618" y="6519056"/>
                </a:cubicBezTo>
                <a:lnTo>
                  <a:pt x="11902618" y="338945"/>
                </a:lnTo>
                <a:cubicBezTo>
                  <a:pt x="11902618" y="292381"/>
                  <a:pt x="11864871" y="254634"/>
                  <a:pt x="11818307" y="254634"/>
                </a:cubicBezTo>
                <a:close/>
                <a:moveTo>
                  <a:pt x="0" y="0"/>
                </a:moveTo>
                <a:lnTo>
                  <a:pt x="12192000" y="0"/>
                </a:lnTo>
                <a:lnTo>
                  <a:pt x="12192000" y="6857999"/>
                </a:lnTo>
                <a:lnTo>
                  <a:pt x="0" y="6857999"/>
                </a:lnTo>
                <a:close/>
              </a:path>
            </a:pathLst>
          </a:cu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6" name="矩形: 圆角 15"/>
          <p:cNvSpPr/>
          <p:nvPr userDrawn="1"/>
        </p:nvSpPr>
        <p:spPr>
          <a:xfrm>
            <a:off x="289383" y="254634"/>
            <a:ext cx="11613235" cy="6348733"/>
          </a:xfrm>
          <a:prstGeom prst="roundRect">
            <a:avLst>
              <a:gd name="adj" fmla="val 1328"/>
            </a:avLst>
          </a:prstGeom>
          <a:solidFill>
            <a:schemeClr val="bg1">
              <a:alpha val="90000"/>
            </a:schemeClr>
          </a:solidFill>
          <a:ln>
            <a:noFill/>
          </a:ln>
          <a:effectLst>
            <a:outerShdw blurRad="76200" sx="101000" sy="101000" algn="ctr" rotWithShape="0">
              <a:prstClr val="black">
                <a:alpha val="3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ctrTitle"/>
          </p:nvPr>
        </p:nvSpPr>
        <p:spPr>
          <a:xfrm>
            <a:off x="2002549" y="2332940"/>
            <a:ext cx="8186902" cy="833759"/>
          </a:xfrm>
        </p:spPr>
        <p:txBody>
          <a:bodyPr lIns="0" rIns="0" bIns="0" anchor="b" anchorCtr="0">
            <a:normAutofit/>
          </a:bodyPr>
          <a:lstStyle>
            <a:lvl1pPr algn="ctr">
              <a:defRPr lang="zh-CN" altLang="en-US" sz="4400" b="1" kern="1200" dirty="0">
                <a:solidFill>
                  <a:schemeClr val="tx1">
                    <a:lumMod val="95000"/>
                    <a:lumOff val="5000"/>
                  </a:schemeClr>
                </a:solidFill>
                <a:latin typeface="+mj-lt"/>
                <a:ea typeface="+mj-ea"/>
                <a:cs typeface="+mj-cs"/>
              </a:defRPr>
            </a:lvl1pPr>
          </a:lstStyle>
          <a:p>
            <a:r>
              <a:rPr lang="zh-CN" altLang="en-US" dirty="0"/>
              <a:t>单击此处编辑母版标题样式</a:t>
            </a:r>
          </a:p>
        </p:txBody>
      </p:sp>
      <p:sp>
        <p:nvSpPr>
          <p:cNvPr id="3" name="副标题 2"/>
          <p:cNvSpPr>
            <a:spLocks noGrp="1"/>
          </p:cNvSpPr>
          <p:nvPr>
            <p:ph type="subTitle" idx="1"/>
          </p:nvPr>
        </p:nvSpPr>
        <p:spPr>
          <a:xfrm>
            <a:off x="2002549" y="3234727"/>
            <a:ext cx="8186902" cy="472251"/>
          </a:xfrm>
        </p:spPr>
        <p:txBody>
          <a:bodyPr wrap="square" lIns="0" rIns="0" anchor="t" anchorCtr="0">
            <a:normAutofit/>
          </a:bodyPr>
          <a:lstStyle>
            <a:lvl1pPr marL="0" indent="0" algn="ctr">
              <a:buNone/>
              <a:defRPr sz="1800">
                <a:solidFill>
                  <a:schemeClr val="bg1">
                    <a:lumMod val="50000"/>
                  </a:schemeClr>
                </a:solidFill>
                <a:latin typeface="+mj-ea"/>
                <a:ea typeface="+mj-ea"/>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p>
        </p:txBody>
      </p:sp>
      <p:pic>
        <p:nvPicPr>
          <p:cNvPr id="18" name="图片 17"/>
          <p:cNvPicPr>
            <a:picLocks noChangeAspect="1"/>
          </p:cNvPicPr>
          <p:nvPr userDrawn="1"/>
        </p:nvPicPr>
        <p:blipFill>
          <a:blip r:embed="rId2" cstate="email"/>
          <a:stretch>
            <a:fillRect/>
          </a:stretch>
        </p:blipFill>
        <p:spPr>
          <a:xfrm>
            <a:off x="4559659" y="1128211"/>
            <a:ext cx="3072682" cy="767856"/>
          </a:xfrm>
          <a:prstGeom prst="rect">
            <a:avLst/>
          </a:prstGeom>
        </p:spPr>
      </p:pic>
      <p:cxnSp>
        <p:nvCxnSpPr>
          <p:cNvPr id="20" name="直接连接符 19"/>
          <p:cNvCxnSpPr/>
          <p:nvPr userDrawn="1"/>
        </p:nvCxnSpPr>
        <p:spPr>
          <a:xfrm>
            <a:off x="5186680" y="3897585"/>
            <a:ext cx="181864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2" name="文本占位符 21"/>
          <p:cNvSpPr>
            <a:spLocks noGrp="1"/>
          </p:cNvSpPr>
          <p:nvPr>
            <p:ph type="body" sz="quarter" idx="13" hasCustomPrompt="1"/>
          </p:nvPr>
        </p:nvSpPr>
        <p:spPr>
          <a:xfrm>
            <a:off x="3520598" y="4207533"/>
            <a:ext cx="5150803" cy="472252"/>
          </a:xfrm>
        </p:spPr>
        <p:txBody>
          <a:bodyPr anchor="ctr" anchorCtr="0">
            <a:normAutofit/>
          </a:bodyPr>
          <a:lstStyle>
            <a:lvl1pPr marL="0" indent="0" algn="ctr">
              <a:buNone/>
              <a:defRPr sz="2000"/>
            </a:lvl1pPr>
            <a:lvl2pPr marL="457200" indent="0">
              <a:buNone/>
              <a:defRPr/>
            </a:lvl2pPr>
          </a:lstStyle>
          <a:p>
            <a:pPr lvl="0"/>
            <a:r>
              <a:rPr lang="zh-CN" altLang="en-US" dirty="0"/>
              <a:t>编辑母版文本样式</a:t>
            </a:r>
          </a:p>
        </p:txBody>
      </p:sp>
      <p:sp>
        <p:nvSpPr>
          <p:cNvPr id="23" name="十字形 22"/>
          <p:cNvSpPr/>
          <p:nvPr userDrawn="1"/>
        </p:nvSpPr>
        <p:spPr>
          <a:xfrm rot="2700000">
            <a:off x="5951999" y="5523207"/>
            <a:ext cx="288000" cy="288000"/>
          </a:xfrm>
          <a:prstGeom prst="plus">
            <a:avLst>
              <a:gd name="adj" fmla="val 45863"/>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占位符 25"/>
          <p:cNvSpPr>
            <a:spLocks noGrp="1"/>
          </p:cNvSpPr>
          <p:nvPr>
            <p:ph type="body" sz="quarter" idx="15" hasCustomPrompt="1"/>
          </p:nvPr>
        </p:nvSpPr>
        <p:spPr>
          <a:xfrm>
            <a:off x="3971639" y="5893688"/>
            <a:ext cx="4248721" cy="342012"/>
          </a:xfrm>
        </p:spPr>
        <p:txBody>
          <a:bodyPr wrap="square">
            <a:noAutofit/>
          </a:bodyPr>
          <a:lstStyle>
            <a:lvl1pPr marL="0" indent="0" algn="ctr">
              <a:buNone/>
              <a:defRPr lang="zh-CN" altLang="en-US" sz="1600" kern="1200" dirty="0">
                <a:solidFill>
                  <a:schemeClr val="bg1">
                    <a:lumMod val="50000"/>
                  </a:schemeClr>
                </a:solidFill>
                <a:latin typeface="+mn-ea"/>
                <a:ea typeface="+mn-ea"/>
                <a:cs typeface="+mn-cs"/>
              </a:defRPr>
            </a:lvl1pPr>
            <a:lvl2pPr>
              <a:defRPr/>
            </a:lvl2pPr>
            <a:lvl3pPr>
              <a:defRPr/>
            </a:lvl3pPr>
            <a:lvl4pPr>
              <a:defRPr/>
            </a:lvl4pPr>
            <a:lvl5pPr>
              <a:defRPr/>
            </a:lvl5pPr>
          </a:lstStyle>
          <a:p>
            <a:pPr marL="228600" lvl="0" indent="-228600" algn="ctr" defTabSz="914400" rtl="0" eaLnBrk="1" latinLnBrk="0" hangingPunct="1">
              <a:lnSpc>
                <a:spcPct val="90000"/>
              </a:lnSpc>
              <a:spcBef>
                <a:spcPts val="1000"/>
              </a:spcBef>
            </a:pPr>
            <a:r>
              <a:rPr lang="zh-CN" altLang="en-US" dirty="0"/>
              <a:t>这里可以写你的学院或者专业名称</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仅底部">
    <p:spTree>
      <p:nvGrpSpPr>
        <p:cNvPr id="1" name=""/>
        <p:cNvGrpSpPr/>
        <p:nvPr/>
      </p:nvGrpSpPr>
      <p:grpSpPr>
        <a:xfrm>
          <a:off x="0" y="0"/>
          <a:ext cx="0" cy="0"/>
          <a:chOff x="0" y="0"/>
          <a:chExt cx="0" cy="0"/>
        </a:xfrm>
      </p:grpSpPr>
      <p:sp>
        <p:nvSpPr>
          <p:cNvPr id="6" name="矩形 5"/>
          <p:cNvSpPr/>
          <p:nvPr userDrawn="1"/>
        </p:nvSpPr>
        <p:spPr>
          <a:xfrm>
            <a:off x="0" y="0"/>
            <a:ext cx="12192000" cy="6492875"/>
          </a:xfrm>
          <a:prstGeom prst="rect">
            <a:avLst/>
          </a:prstGeom>
          <a:solidFill>
            <a:schemeClr val="bg1">
              <a:alpha val="93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latin typeface="Microsoft YaHei UI" panose="020B0503020204020204" pitchFamily="34" charset="-122"/>
              <a:ea typeface="Microsoft YaHei UI" panose="020B0503020204020204" pitchFamily="34" charset="-122"/>
            </a:endParaRPr>
          </a:p>
        </p:txBody>
      </p:sp>
      <p:sp>
        <p:nvSpPr>
          <p:cNvPr id="7" name="矩形 6"/>
          <p:cNvSpPr/>
          <p:nvPr userDrawn="1"/>
        </p:nvSpPr>
        <p:spPr>
          <a:xfrm>
            <a:off x="0" y="6492875"/>
            <a:ext cx="12192000" cy="365125"/>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p:cNvPicPr>
            <a:picLocks noChangeAspect="1"/>
          </p:cNvPicPr>
          <p:nvPr userDrawn="1"/>
        </p:nvPicPr>
        <p:blipFill>
          <a:blip r:embed="rId2" cstate="email"/>
          <a:stretch>
            <a:fillRect/>
          </a:stretch>
        </p:blipFill>
        <p:spPr>
          <a:xfrm>
            <a:off x="673100" y="6580054"/>
            <a:ext cx="1330959" cy="203465"/>
          </a:xfrm>
          <a:prstGeom prst="rect">
            <a:avLst/>
          </a:prstGeom>
        </p:spPr>
      </p:pic>
      <p:pic>
        <p:nvPicPr>
          <p:cNvPr id="9" name="图片 8"/>
          <p:cNvPicPr>
            <a:picLocks noChangeAspect="1"/>
          </p:cNvPicPr>
          <p:nvPr userDrawn="1"/>
        </p:nvPicPr>
        <p:blipFill>
          <a:blip r:embed="rId3" cstate="email"/>
          <a:stretch>
            <a:fillRect/>
          </a:stretch>
        </p:blipFill>
        <p:spPr>
          <a:xfrm>
            <a:off x="8610600" y="6626002"/>
            <a:ext cx="2908300" cy="111568"/>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一张图片">
    <p:spTree>
      <p:nvGrpSpPr>
        <p:cNvPr id="1" name=""/>
        <p:cNvGrpSpPr/>
        <p:nvPr/>
      </p:nvGrpSpPr>
      <p:grpSpPr>
        <a:xfrm>
          <a:off x="0" y="0"/>
          <a:ext cx="0" cy="0"/>
          <a:chOff x="0" y="0"/>
          <a:chExt cx="0" cy="0"/>
        </a:xfrm>
      </p:grpSpPr>
      <p:sp>
        <p:nvSpPr>
          <p:cNvPr id="11" name="矩形 10"/>
          <p:cNvSpPr/>
          <p:nvPr userDrawn="1"/>
        </p:nvSpPr>
        <p:spPr>
          <a:xfrm>
            <a:off x="0" y="0"/>
            <a:ext cx="12192000" cy="6492875"/>
          </a:xfrm>
          <a:prstGeom prst="rect">
            <a:avLst/>
          </a:prstGeom>
          <a:solidFill>
            <a:schemeClr val="bg1">
              <a:alpha val="93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latin typeface="Microsoft YaHei UI" panose="020B0503020204020204" pitchFamily="34" charset="-122"/>
              <a:ea typeface="Microsoft YaHei UI" panose="020B0503020204020204" pitchFamily="34" charset="-122"/>
            </a:endParaRPr>
          </a:p>
        </p:txBody>
      </p:sp>
      <p:sp>
        <p:nvSpPr>
          <p:cNvPr id="2" name="标题 1"/>
          <p:cNvSpPr>
            <a:spLocks noGrp="1"/>
          </p:cNvSpPr>
          <p:nvPr>
            <p:ph type="title"/>
          </p:nvPr>
        </p:nvSpPr>
        <p:spPr>
          <a:xfrm>
            <a:off x="792481" y="574395"/>
            <a:ext cx="7315200" cy="341874"/>
          </a:xfrm>
        </p:spPr>
        <p:txBody>
          <a:bodyPr lIns="0" tIns="0" rIns="0" bIns="0">
            <a:noAutofit/>
          </a:bodyPr>
          <a:lstStyle>
            <a:lvl1pPr>
              <a:defRPr sz="2600" b="1">
                <a:solidFill>
                  <a:schemeClr val="accent1"/>
                </a:solidFill>
              </a:defRPr>
            </a:lvl1pPr>
          </a:lstStyle>
          <a:p>
            <a:r>
              <a:rPr lang="zh-CN" altLang="en-US" dirty="0"/>
              <a:t>单击此处编辑母版标题样式</a:t>
            </a:r>
          </a:p>
        </p:txBody>
      </p:sp>
      <p:sp>
        <p:nvSpPr>
          <p:cNvPr id="7" name="矩形 6"/>
          <p:cNvSpPr/>
          <p:nvPr userDrawn="1"/>
        </p:nvSpPr>
        <p:spPr>
          <a:xfrm>
            <a:off x="0" y="6492875"/>
            <a:ext cx="12192000" cy="365125"/>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p:cNvPicPr>
            <a:picLocks noChangeAspect="1"/>
          </p:cNvPicPr>
          <p:nvPr userDrawn="1"/>
        </p:nvPicPr>
        <p:blipFill>
          <a:blip r:embed="rId2" cstate="email"/>
          <a:stretch>
            <a:fillRect/>
          </a:stretch>
        </p:blipFill>
        <p:spPr>
          <a:xfrm>
            <a:off x="673100" y="6580054"/>
            <a:ext cx="1330959" cy="203465"/>
          </a:xfrm>
          <a:prstGeom prst="rect">
            <a:avLst/>
          </a:prstGeom>
        </p:spPr>
      </p:pic>
      <p:pic>
        <p:nvPicPr>
          <p:cNvPr id="9" name="图片 8"/>
          <p:cNvPicPr>
            <a:picLocks noChangeAspect="1"/>
          </p:cNvPicPr>
          <p:nvPr userDrawn="1"/>
        </p:nvPicPr>
        <p:blipFill>
          <a:blip r:embed="rId3" cstate="email"/>
          <a:stretch>
            <a:fillRect/>
          </a:stretch>
        </p:blipFill>
        <p:spPr>
          <a:xfrm>
            <a:off x="9997440" y="530517"/>
            <a:ext cx="1521460" cy="380209"/>
          </a:xfrm>
          <a:prstGeom prst="rect">
            <a:avLst/>
          </a:prstGeom>
        </p:spPr>
      </p:pic>
      <p:pic>
        <p:nvPicPr>
          <p:cNvPr id="12" name="图片 11"/>
          <p:cNvPicPr>
            <a:picLocks noChangeAspect="1"/>
          </p:cNvPicPr>
          <p:nvPr userDrawn="1"/>
        </p:nvPicPr>
        <p:blipFill>
          <a:blip r:embed="rId4" cstate="email"/>
          <a:stretch>
            <a:fillRect/>
          </a:stretch>
        </p:blipFill>
        <p:spPr>
          <a:xfrm>
            <a:off x="8610600" y="6626002"/>
            <a:ext cx="2908300" cy="111568"/>
          </a:xfrm>
          <a:prstGeom prst="rect">
            <a:avLst/>
          </a:prstGeom>
        </p:spPr>
      </p:pic>
      <p:sp>
        <p:nvSpPr>
          <p:cNvPr id="13" name="Freeform 52"/>
          <p:cNvSpPr>
            <a:spLocks noEditPoints="1"/>
          </p:cNvSpPr>
          <p:nvPr userDrawn="1"/>
        </p:nvSpPr>
        <p:spPr bwMode="auto">
          <a:xfrm>
            <a:off x="114520" y="450603"/>
            <a:ext cx="563441" cy="659948"/>
          </a:xfrm>
          <a:custGeom>
            <a:avLst/>
            <a:gdLst>
              <a:gd name="T0" fmla="*/ 342 w 495"/>
              <a:gd name="T1" fmla="*/ 490 h 581"/>
              <a:gd name="T2" fmla="*/ 267 w 495"/>
              <a:gd name="T3" fmla="*/ 393 h 581"/>
              <a:gd name="T4" fmla="*/ 155 w 495"/>
              <a:gd name="T5" fmla="*/ 426 h 581"/>
              <a:gd name="T6" fmla="*/ 159 w 495"/>
              <a:gd name="T7" fmla="*/ 351 h 581"/>
              <a:gd name="T8" fmla="*/ 108 w 495"/>
              <a:gd name="T9" fmla="*/ 266 h 581"/>
              <a:gd name="T10" fmla="*/ 118 w 495"/>
              <a:gd name="T11" fmla="*/ 114 h 581"/>
              <a:gd name="T12" fmla="*/ 157 w 495"/>
              <a:gd name="T13" fmla="*/ 118 h 581"/>
              <a:gd name="T14" fmla="*/ 168 w 495"/>
              <a:gd name="T15" fmla="*/ 129 h 581"/>
              <a:gd name="T16" fmla="*/ 173 w 495"/>
              <a:gd name="T17" fmla="*/ 168 h 581"/>
              <a:gd name="T18" fmla="*/ 68 w 495"/>
              <a:gd name="T19" fmla="*/ 266 h 581"/>
              <a:gd name="T20" fmla="*/ 153 w 495"/>
              <a:gd name="T21" fmla="*/ 111 h 581"/>
              <a:gd name="T22" fmla="*/ 142 w 495"/>
              <a:gd name="T23" fmla="*/ 149 h 581"/>
              <a:gd name="T24" fmla="*/ 181 w 495"/>
              <a:gd name="T25" fmla="*/ 133 h 581"/>
              <a:gd name="T26" fmla="*/ 182 w 495"/>
              <a:gd name="T27" fmla="*/ 47 h 581"/>
              <a:gd name="T28" fmla="*/ 197 w 495"/>
              <a:gd name="T29" fmla="*/ 282 h 581"/>
              <a:gd name="T30" fmla="*/ 199 w 495"/>
              <a:gd name="T31" fmla="*/ 136 h 581"/>
              <a:gd name="T32" fmla="*/ 201 w 495"/>
              <a:gd name="T33" fmla="*/ 5 h 581"/>
              <a:gd name="T34" fmla="*/ 212 w 495"/>
              <a:gd name="T35" fmla="*/ 61 h 581"/>
              <a:gd name="T36" fmla="*/ 256 w 495"/>
              <a:gd name="T37" fmla="*/ 145 h 581"/>
              <a:gd name="T38" fmla="*/ 279 w 495"/>
              <a:gd name="T39" fmla="*/ 84 h 581"/>
              <a:gd name="T40" fmla="*/ 358 w 495"/>
              <a:gd name="T41" fmla="*/ 54 h 581"/>
              <a:gd name="T42" fmla="*/ 412 w 495"/>
              <a:gd name="T43" fmla="*/ 93 h 581"/>
              <a:gd name="T44" fmla="*/ 431 w 495"/>
              <a:gd name="T45" fmla="*/ 95 h 581"/>
              <a:gd name="T46" fmla="*/ 463 w 495"/>
              <a:gd name="T47" fmla="*/ 155 h 581"/>
              <a:gd name="T48" fmla="*/ 222 w 495"/>
              <a:gd name="T49" fmla="*/ 279 h 581"/>
              <a:gd name="T50" fmla="*/ 350 w 495"/>
              <a:gd name="T51" fmla="*/ 257 h 581"/>
              <a:gd name="T52" fmla="*/ 398 w 495"/>
              <a:gd name="T53" fmla="*/ 210 h 581"/>
              <a:gd name="T54" fmla="*/ 407 w 495"/>
              <a:gd name="T55" fmla="*/ 219 h 581"/>
              <a:gd name="T56" fmla="*/ 412 w 495"/>
              <a:gd name="T57" fmla="*/ 451 h 581"/>
              <a:gd name="T58" fmla="*/ 406 w 495"/>
              <a:gd name="T59" fmla="*/ 320 h 581"/>
              <a:gd name="T60" fmla="*/ 469 w 495"/>
              <a:gd name="T61" fmla="*/ 184 h 581"/>
              <a:gd name="T62" fmla="*/ 460 w 495"/>
              <a:gd name="T63" fmla="*/ 233 h 581"/>
              <a:gd name="T64" fmla="*/ 384 w 495"/>
              <a:gd name="T65" fmla="*/ 222 h 581"/>
              <a:gd name="T66" fmla="*/ 421 w 495"/>
              <a:gd name="T67" fmla="*/ 188 h 581"/>
              <a:gd name="T68" fmla="*/ 364 w 495"/>
              <a:gd name="T69" fmla="*/ 225 h 581"/>
              <a:gd name="T70" fmla="*/ 361 w 495"/>
              <a:gd name="T71" fmla="*/ 188 h 581"/>
              <a:gd name="T72" fmla="*/ 387 w 495"/>
              <a:gd name="T73" fmla="*/ 356 h 581"/>
              <a:gd name="T74" fmla="*/ 220 w 495"/>
              <a:gd name="T75" fmla="*/ 351 h 581"/>
              <a:gd name="T76" fmla="*/ 236 w 495"/>
              <a:gd name="T77" fmla="*/ 315 h 581"/>
              <a:gd name="T78" fmla="*/ 207 w 495"/>
              <a:gd name="T79" fmla="*/ 171 h 581"/>
              <a:gd name="T80" fmla="*/ 239 w 495"/>
              <a:gd name="T81" fmla="*/ 166 h 581"/>
              <a:gd name="T82" fmla="*/ 252 w 495"/>
              <a:gd name="T83" fmla="*/ 158 h 581"/>
              <a:gd name="T84" fmla="*/ 270 w 495"/>
              <a:gd name="T85" fmla="*/ 130 h 581"/>
              <a:gd name="T86" fmla="*/ 279 w 495"/>
              <a:gd name="T87" fmla="*/ 100 h 581"/>
              <a:gd name="T88" fmla="*/ 394 w 495"/>
              <a:gd name="T89" fmla="*/ 130 h 581"/>
              <a:gd name="T90" fmla="*/ 438 w 495"/>
              <a:gd name="T91" fmla="*/ 100 h 581"/>
              <a:gd name="T92" fmla="*/ 439 w 495"/>
              <a:gd name="T93" fmla="*/ 153 h 581"/>
              <a:gd name="T94" fmla="*/ 457 w 495"/>
              <a:gd name="T95" fmla="*/ 159 h 581"/>
              <a:gd name="T96" fmla="*/ 475 w 495"/>
              <a:gd name="T97" fmla="*/ 100 h 581"/>
              <a:gd name="T98" fmla="*/ 456 w 495"/>
              <a:gd name="T99" fmla="*/ 80 h 581"/>
              <a:gd name="T100" fmla="*/ 344 w 495"/>
              <a:gd name="T101" fmla="*/ 34 h 581"/>
              <a:gd name="T102" fmla="*/ 207 w 495"/>
              <a:gd name="T103" fmla="*/ 0 h 581"/>
              <a:gd name="T104" fmla="*/ 173 w 495"/>
              <a:gd name="T105" fmla="*/ 7 h 581"/>
              <a:gd name="T106" fmla="*/ 144 w 495"/>
              <a:gd name="T107" fmla="*/ 23 h 581"/>
              <a:gd name="T108" fmla="*/ 122 w 495"/>
              <a:gd name="T109" fmla="*/ 51 h 581"/>
              <a:gd name="T110" fmla="*/ 149 w 495"/>
              <a:gd name="T111" fmla="*/ 82 h 581"/>
              <a:gd name="T112" fmla="*/ 59 w 495"/>
              <a:gd name="T113" fmla="*/ 98 h 581"/>
              <a:gd name="T114" fmla="*/ 108 w 495"/>
              <a:gd name="T115" fmla="*/ 286 h 581"/>
              <a:gd name="T116" fmla="*/ 153 w 495"/>
              <a:gd name="T117" fmla="*/ 307 h 581"/>
              <a:gd name="T118" fmla="*/ 103 w 495"/>
              <a:gd name="T119" fmla="*/ 418 h 581"/>
              <a:gd name="T120" fmla="*/ 495 w 495"/>
              <a:gd name="T121" fmla="*/ 512 h 5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95" h="581">
                <a:moveTo>
                  <a:pt x="370" y="368"/>
                </a:moveTo>
                <a:cubicBezTo>
                  <a:pt x="334" y="361"/>
                  <a:pt x="334" y="361"/>
                  <a:pt x="334" y="361"/>
                </a:cubicBezTo>
                <a:cubicBezTo>
                  <a:pt x="290" y="370"/>
                  <a:pt x="290" y="370"/>
                  <a:pt x="290" y="370"/>
                </a:cubicBezTo>
                <a:cubicBezTo>
                  <a:pt x="299" y="361"/>
                  <a:pt x="299" y="361"/>
                  <a:pt x="299" y="361"/>
                </a:cubicBezTo>
                <a:cubicBezTo>
                  <a:pt x="338" y="349"/>
                  <a:pt x="338" y="349"/>
                  <a:pt x="338" y="349"/>
                </a:cubicBezTo>
                <a:cubicBezTo>
                  <a:pt x="377" y="362"/>
                  <a:pt x="377" y="362"/>
                  <a:pt x="377" y="362"/>
                </a:cubicBezTo>
                <a:lnTo>
                  <a:pt x="370" y="368"/>
                </a:lnTo>
                <a:close/>
                <a:moveTo>
                  <a:pt x="342" y="490"/>
                </a:moveTo>
                <a:cubicBezTo>
                  <a:pt x="338" y="469"/>
                  <a:pt x="338" y="469"/>
                  <a:pt x="338" y="469"/>
                </a:cubicBezTo>
                <a:cubicBezTo>
                  <a:pt x="350" y="422"/>
                  <a:pt x="350" y="422"/>
                  <a:pt x="350" y="422"/>
                </a:cubicBezTo>
                <a:cubicBezTo>
                  <a:pt x="350" y="422"/>
                  <a:pt x="350" y="422"/>
                  <a:pt x="350" y="422"/>
                </a:cubicBezTo>
                <a:cubicBezTo>
                  <a:pt x="350" y="422"/>
                  <a:pt x="350" y="422"/>
                  <a:pt x="350" y="422"/>
                </a:cubicBezTo>
                <a:cubicBezTo>
                  <a:pt x="365" y="420"/>
                  <a:pt x="365" y="420"/>
                  <a:pt x="365" y="420"/>
                </a:cubicBezTo>
                <a:cubicBezTo>
                  <a:pt x="376" y="493"/>
                  <a:pt x="376" y="493"/>
                  <a:pt x="376" y="493"/>
                </a:cubicBezTo>
                <a:cubicBezTo>
                  <a:pt x="365" y="492"/>
                  <a:pt x="354" y="491"/>
                  <a:pt x="342" y="490"/>
                </a:cubicBezTo>
                <a:close/>
                <a:moveTo>
                  <a:pt x="267" y="393"/>
                </a:moveTo>
                <a:cubicBezTo>
                  <a:pt x="300" y="401"/>
                  <a:pt x="300" y="401"/>
                  <a:pt x="300" y="401"/>
                </a:cubicBezTo>
                <a:cubicBezTo>
                  <a:pt x="345" y="384"/>
                  <a:pt x="345" y="384"/>
                  <a:pt x="345" y="384"/>
                </a:cubicBezTo>
                <a:cubicBezTo>
                  <a:pt x="370" y="396"/>
                  <a:pt x="370" y="396"/>
                  <a:pt x="370" y="396"/>
                </a:cubicBezTo>
                <a:cubicBezTo>
                  <a:pt x="345" y="392"/>
                  <a:pt x="345" y="392"/>
                  <a:pt x="345" y="392"/>
                </a:cubicBezTo>
                <a:cubicBezTo>
                  <a:pt x="299" y="409"/>
                  <a:pt x="299" y="409"/>
                  <a:pt x="299" y="409"/>
                </a:cubicBezTo>
                <a:lnTo>
                  <a:pt x="267" y="393"/>
                </a:lnTo>
                <a:close/>
                <a:moveTo>
                  <a:pt x="172" y="472"/>
                </a:moveTo>
                <a:cubicBezTo>
                  <a:pt x="155" y="426"/>
                  <a:pt x="155" y="426"/>
                  <a:pt x="155" y="426"/>
                </a:cubicBezTo>
                <a:cubicBezTo>
                  <a:pt x="132" y="419"/>
                  <a:pt x="132" y="419"/>
                  <a:pt x="132" y="419"/>
                </a:cubicBezTo>
                <a:cubicBezTo>
                  <a:pt x="171" y="407"/>
                  <a:pt x="171" y="407"/>
                  <a:pt x="171" y="407"/>
                </a:cubicBezTo>
                <a:cubicBezTo>
                  <a:pt x="186" y="457"/>
                  <a:pt x="186" y="457"/>
                  <a:pt x="186" y="457"/>
                </a:cubicBezTo>
                <a:cubicBezTo>
                  <a:pt x="278" y="443"/>
                  <a:pt x="278" y="443"/>
                  <a:pt x="278" y="443"/>
                </a:cubicBezTo>
                <a:lnTo>
                  <a:pt x="172" y="472"/>
                </a:lnTo>
                <a:close/>
                <a:moveTo>
                  <a:pt x="155" y="326"/>
                </a:moveTo>
                <a:cubicBezTo>
                  <a:pt x="159" y="326"/>
                  <a:pt x="159" y="326"/>
                  <a:pt x="159" y="326"/>
                </a:cubicBezTo>
                <a:cubicBezTo>
                  <a:pt x="159" y="351"/>
                  <a:pt x="159" y="351"/>
                  <a:pt x="159" y="351"/>
                </a:cubicBezTo>
                <a:cubicBezTo>
                  <a:pt x="155" y="351"/>
                  <a:pt x="155" y="351"/>
                  <a:pt x="155" y="351"/>
                </a:cubicBezTo>
                <a:lnTo>
                  <a:pt x="155" y="326"/>
                </a:lnTo>
                <a:close/>
                <a:moveTo>
                  <a:pt x="164" y="326"/>
                </a:moveTo>
                <a:cubicBezTo>
                  <a:pt x="187" y="326"/>
                  <a:pt x="187" y="326"/>
                  <a:pt x="187" y="326"/>
                </a:cubicBezTo>
                <a:cubicBezTo>
                  <a:pt x="187" y="351"/>
                  <a:pt x="187" y="351"/>
                  <a:pt x="187" y="351"/>
                </a:cubicBezTo>
                <a:cubicBezTo>
                  <a:pt x="164" y="351"/>
                  <a:pt x="164" y="351"/>
                  <a:pt x="164" y="351"/>
                </a:cubicBezTo>
                <a:lnTo>
                  <a:pt x="164" y="326"/>
                </a:lnTo>
                <a:close/>
                <a:moveTo>
                  <a:pt x="108" y="266"/>
                </a:moveTo>
                <a:cubicBezTo>
                  <a:pt x="108" y="266"/>
                  <a:pt x="108" y="266"/>
                  <a:pt x="108" y="266"/>
                </a:cubicBezTo>
                <a:cubicBezTo>
                  <a:pt x="79" y="266"/>
                  <a:pt x="79" y="266"/>
                  <a:pt x="79" y="266"/>
                </a:cubicBezTo>
                <a:cubicBezTo>
                  <a:pt x="79" y="100"/>
                  <a:pt x="79" y="100"/>
                  <a:pt x="79" y="100"/>
                </a:cubicBezTo>
                <a:cubicBezTo>
                  <a:pt x="110" y="100"/>
                  <a:pt x="110" y="100"/>
                  <a:pt x="110" y="100"/>
                </a:cubicBezTo>
                <a:cubicBezTo>
                  <a:pt x="110" y="98"/>
                  <a:pt x="110" y="98"/>
                  <a:pt x="110" y="98"/>
                </a:cubicBezTo>
                <a:cubicBezTo>
                  <a:pt x="149" y="98"/>
                  <a:pt x="149" y="98"/>
                  <a:pt x="149" y="98"/>
                </a:cubicBezTo>
                <a:cubicBezTo>
                  <a:pt x="149" y="99"/>
                  <a:pt x="149" y="100"/>
                  <a:pt x="150" y="101"/>
                </a:cubicBezTo>
                <a:cubicBezTo>
                  <a:pt x="118" y="114"/>
                  <a:pt x="118" y="114"/>
                  <a:pt x="118" y="114"/>
                </a:cubicBezTo>
                <a:cubicBezTo>
                  <a:pt x="117" y="112"/>
                  <a:pt x="117" y="112"/>
                  <a:pt x="117" y="112"/>
                </a:cubicBezTo>
                <a:cubicBezTo>
                  <a:pt x="117" y="112"/>
                  <a:pt x="117" y="112"/>
                  <a:pt x="117" y="112"/>
                </a:cubicBezTo>
                <a:cubicBezTo>
                  <a:pt x="113" y="114"/>
                  <a:pt x="113" y="114"/>
                  <a:pt x="113" y="114"/>
                </a:cubicBezTo>
                <a:cubicBezTo>
                  <a:pt x="120" y="132"/>
                  <a:pt x="120" y="132"/>
                  <a:pt x="120" y="132"/>
                </a:cubicBezTo>
                <a:cubicBezTo>
                  <a:pt x="124" y="130"/>
                  <a:pt x="124" y="130"/>
                  <a:pt x="124" y="130"/>
                </a:cubicBezTo>
                <a:cubicBezTo>
                  <a:pt x="123" y="128"/>
                  <a:pt x="123" y="128"/>
                  <a:pt x="123" y="128"/>
                </a:cubicBezTo>
                <a:cubicBezTo>
                  <a:pt x="155" y="115"/>
                  <a:pt x="155" y="115"/>
                  <a:pt x="155" y="115"/>
                </a:cubicBezTo>
                <a:cubicBezTo>
                  <a:pt x="156" y="116"/>
                  <a:pt x="157" y="117"/>
                  <a:pt x="157" y="118"/>
                </a:cubicBezTo>
                <a:cubicBezTo>
                  <a:pt x="134" y="142"/>
                  <a:pt x="134" y="142"/>
                  <a:pt x="134" y="142"/>
                </a:cubicBezTo>
                <a:cubicBezTo>
                  <a:pt x="132" y="141"/>
                  <a:pt x="132" y="141"/>
                  <a:pt x="132" y="141"/>
                </a:cubicBezTo>
                <a:cubicBezTo>
                  <a:pt x="132" y="141"/>
                  <a:pt x="132" y="141"/>
                  <a:pt x="132" y="141"/>
                </a:cubicBezTo>
                <a:cubicBezTo>
                  <a:pt x="129" y="144"/>
                  <a:pt x="129" y="144"/>
                  <a:pt x="129" y="144"/>
                </a:cubicBezTo>
                <a:cubicBezTo>
                  <a:pt x="143" y="158"/>
                  <a:pt x="143" y="158"/>
                  <a:pt x="143" y="158"/>
                </a:cubicBezTo>
                <a:cubicBezTo>
                  <a:pt x="146" y="155"/>
                  <a:pt x="146" y="155"/>
                  <a:pt x="146" y="155"/>
                </a:cubicBezTo>
                <a:cubicBezTo>
                  <a:pt x="144" y="153"/>
                  <a:pt x="144" y="153"/>
                  <a:pt x="144" y="153"/>
                </a:cubicBezTo>
                <a:cubicBezTo>
                  <a:pt x="168" y="129"/>
                  <a:pt x="168" y="129"/>
                  <a:pt x="168" y="129"/>
                </a:cubicBezTo>
                <a:cubicBezTo>
                  <a:pt x="169" y="130"/>
                  <a:pt x="170" y="131"/>
                  <a:pt x="171" y="131"/>
                </a:cubicBezTo>
                <a:cubicBezTo>
                  <a:pt x="159" y="163"/>
                  <a:pt x="159" y="163"/>
                  <a:pt x="159" y="163"/>
                </a:cubicBezTo>
                <a:cubicBezTo>
                  <a:pt x="157" y="162"/>
                  <a:pt x="157" y="162"/>
                  <a:pt x="157" y="162"/>
                </a:cubicBezTo>
                <a:cubicBezTo>
                  <a:pt x="157" y="162"/>
                  <a:pt x="157" y="162"/>
                  <a:pt x="157" y="162"/>
                </a:cubicBezTo>
                <a:cubicBezTo>
                  <a:pt x="155" y="166"/>
                  <a:pt x="155" y="166"/>
                  <a:pt x="155" y="166"/>
                </a:cubicBezTo>
                <a:cubicBezTo>
                  <a:pt x="173" y="173"/>
                  <a:pt x="173" y="173"/>
                  <a:pt x="173" y="173"/>
                </a:cubicBezTo>
                <a:cubicBezTo>
                  <a:pt x="175" y="169"/>
                  <a:pt x="175" y="169"/>
                  <a:pt x="175" y="169"/>
                </a:cubicBezTo>
                <a:cubicBezTo>
                  <a:pt x="173" y="168"/>
                  <a:pt x="173" y="168"/>
                  <a:pt x="173" y="168"/>
                </a:cubicBezTo>
                <a:cubicBezTo>
                  <a:pt x="185" y="137"/>
                  <a:pt x="185" y="137"/>
                  <a:pt x="185" y="137"/>
                </a:cubicBezTo>
                <a:cubicBezTo>
                  <a:pt x="187" y="137"/>
                  <a:pt x="188" y="138"/>
                  <a:pt x="190" y="138"/>
                </a:cubicBezTo>
                <a:cubicBezTo>
                  <a:pt x="190" y="171"/>
                  <a:pt x="190" y="171"/>
                  <a:pt x="190" y="171"/>
                </a:cubicBezTo>
                <a:cubicBezTo>
                  <a:pt x="187" y="171"/>
                  <a:pt x="187" y="171"/>
                  <a:pt x="187" y="171"/>
                </a:cubicBezTo>
                <a:cubicBezTo>
                  <a:pt x="187" y="266"/>
                  <a:pt x="187" y="266"/>
                  <a:pt x="187" y="266"/>
                </a:cubicBezTo>
                <a:lnTo>
                  <a:pt x="108" y="266"/>
                </a:lnTo>
                <a:close/>
                <a:moveTo>
                  <a:pt x="74" y="266"/>
                </a:moveTo>
                <a:cubicBezTo>
                  <a:pt x="68" y="266"/>
                  <a:pt x="68" y="266"/>
                  <a:pt x="68" y="266"/>
                </a:cubicBezTo>
                <a:cubicBezTo>
                  <a:pt x="68" y="100"/>
                  <a:pt x="68" y="100"/>
                  <a:pt x="68" y="100"/>
                </a:cubicBezTo>
                <a:cubicBezTo>
                  <a:pt x="74" y="100"/>
                  <a:pt x="74" y="100"/>
                  <a:pt x="74" y="100"/>
                </a:cubicBezTo>
                <a:lnTo>
                  <a:pt x="74" y="266"/>
                </a:lnTo>
                <a:close/>
                <a:moveTo>
                  <a:pt x="153" y="111"/>
                </a:moveTo>
                <a:cubicBezTo>
                  <a:pt x="153" y="112"/>
                  <a:pt x="154" y="112"/>
                  <a:pt x="154" y="113"/>
                </a:cubicBezTo>
                <a:cubicBezTo>
                  <a:pt x="125" y="125"/>
                  <a:pt x="125" y="125"/>
                  <a:pt x="125" y="125"/>
                </a:cubicBezTo>
                <a:cubicBezTo>
                  <a:pt x="124" y="123"/>
                  <a:pt x="124" y="123"/>
                  <a:pt x="124" y="123"/>
                </a:cubicBezTo>
                <a:lnTo>
                  <a:pt x="153" y="111"/>
                </a:lnTo>
                <a:close/>
                <a:moveTo>
                  <a:pt x="122" y="57"/>
                </a:moveTo>
                <a:cubicBezTo>
                  <a:pt x="123" y="55"/>
                  <a:pt x="123" y="55"/>
                  <a:pt x="123" y="55"/>
                </a:cubicBezTo>
                <a:cubicBezTo>
                  <a:pt x="156" y="69"/>
                  <a:pt x="156" y="69"/>
                  <a:pt x="156" y="69"/>
                </a:cubicBezTo>
                <a:cubicBezTo>
                  <a:pt x="155" y="70"/>
                  <a:pt x="155" y="70"/>
                  <a:pt x="155" y="70"/>
                </a:cubicBezTo>
                <a:lnTo>
                  <a:pt x="122" y="57"/>
                </a:lnTo>
                <a:close/>
                <a:moveTo>
                  <a:pt x="166" y="124"/>
                </a:moveTo>
                <a:cubicBezTo>
                  <a:pt x="166" y="125"/>
                  <a:pt x="167" y="125"/>
                  <a:pt x="168" y="126"/>
                </a:cubicBezTo>
                <a:cubicBezTo>
                  <a:pt x="142" y="149"/>
                  <a:pt x="142" y="149"/>
                  <a:pt x="142" y="149"/>
                </a:cubicBezTo>
                <a:cubicBezTo>
                  <a:pt x="141" y="148"/>
                  <a:pt x="141" y="148"/>
                  <a:pt x="141" y="148"/>
                </a:cubicBezTo>
                <a:lnTo>
                  <a:pt x="166" y="124"/>
                </a:lnTo>
                <a:close/>
                <a:moveTo>
                  <a:pt x="140" y="29"/>
                </a:moveTo>
                <a:cubicBezTo>
                  <a:pt x="144" y="30"/>
                  <a:pt x="144" y="30"/>
                  <a:pt x="144" y="30"/>
                </a:cubicBezTo>
                <a:cubicBezTo>
                  <a:pt x="168" y="54"/>
                  <a:pt x="168" y="54"/>
                  <a:pt x="168" y="54"/>
                </a:cubicBezTo>
                <a:cubicBezTo>
                  <a:pt x="166" y="56"/>
                  <a:pt x="166" y="56"/>
                  <a:pt x="166" y="56"/>
                </a:cubicBezTo>
                <a:lnTo>
                  <a:pt x="140" y="29"/>
                </a:lnTo>
                <a:close/>
                <a:moveTo>
                  <a:pt x="181" y="133"/>
                </a:moveTo>
                <a:cubicBezTo>
                  <a:pt x="182" y="133"/>
                  <a:pt x="182" y="134"/>
                  <a:pt x="183" y="134"/>
                </a:cubicBezTo>
                <a:cubicBezTo>
                  <a:pt x="170" y="166"/>
                  <a:pt x="170" y="166"/>
                  <a:pt x="170" y="166"/>
                </a:cubicBezTo>
                <a:cubicBezTo>
                  <a:pt x="168" y="165"/>
                  <a:pt x="168" y="165"/>
                  <a:pt x="168" y="165"/>
                </a:cubicBezTo>
                <a:lnTo>
                  <a:pt x="181" y="133"/>
                </a:lnTo>
                <a:close/>
                <a:moveTo>
                  <a:pt x="167" y="10"/>
                </a:moveTo>
                <a:cubicBezTo>
                  <a:pt x="171" y="17"/>
                  <a:pt x="171" y="17"/>
                  <a:pt x="171" y="17"/>
                </a:cubicBezTo>
                <a:cubicBezTo>
                  <a:pt x="185" y="46"/>
                  <a:pt x="185" y="46"/>
                  <a:pt x="185" y="46"/>
                </a:cubicBezTo>
                <a:cubicBezTo>
                  <a:pt x="184" y="46"/>
                  <a:pt x="183" y="47"/>
                  <a:pt x="182" y="47"/>
                </a:cubicBezTo>
                <a:lnTo>
                  <a:pt x="167" y="10"/>
                </a:lnTo>
                <a:close/>
                <a:moveTo>
                  <a:pt x="197" y="323"/>
                </a:moveTo>
                <a:cubicBezTo>
                  <a:pt x="197" y="323"/>
                  <a:pt x="197" y="323"/>
                  <a:pt x="197" y="323"/>
                </a:cubicBezTo>
                <a:cubicBezTo>
                  <a:pt x="201" y="328"/>
                  <a:pt x="201" y="328"/>
                  <a:pt x="201" y="328"/>
                </a:cubicBezTo>
                <a:cubicBezTo>
                  <a:pt x="201" y="351"/>
                  <a:pt x="201" y="351"/>
                  <a:pt x="201" y="351"/>
                </a:cubicBezTo>
                <a:cubicBezTo>
                  <a:pt x="197" y="351"/>
                  <a:pt x="197" y="351"/>
                  <a:pt x="197" y="351"/>
                </a:cubicBezTo>
                <a:lnTo>
                  <a:pt x="197" y="323"/>
                </a:lnTo>
                <a:close/>
                <a:moveTo>
                  <a:pt x="197" y="282"/>
                </a:moveTo>
                <a:cubicBezTo>
                  <a:pt x="197" y="282"/>
                  <a:pt x="197" y="282"/>
                  <a:pt x="197" y="282"/>
                </a:cubicBezTo>
                <a:cubicBezTo>
                  <a:pt x="201" y="287"/>
                  <a:pt x="201" y="287"/>
                  <a:pt x="201" y="287"/>
                </a:cubicBezTo>
                <a:cubicBezTo>
                  <a:pt x="201" y="307"/>
                  <a:pt x="201" y="307"/>
                  <a:pt x="201" y="307"/>
                </a:cubicBezTo>
                <a:cubicBezTo>
                  <a:pt x="197" y="307"/>
                  <a:pt x="197" y="307"/>
                  <a:pt x="197" y="307"/>
                </a:cubicBezTo>
                <a:lnTo>
                  <a:pt x="197" y="282"/>
                </a:lnTo>
                <a:close/>
                <a:moveTo>
                  <a:pt x="197" y="171"/>
                </a:moveTo>
                <a:cubicBezTo>
                  <a:pt x="199" y="171"/>
                  <a:pt x="199" y="171"/>
                  <a:pt x="199" y="171"/>
                </a:cubicBezTo>
                <a:cubicBezTo>
                  <a:pt x="199" y="136"/>
                  <a:pt x="199" y="136"/>
                  <a:pt x="199" y="136"/>
                </a:cubicBezTo>
                <a:cubicBezTo>
                  <a:pt x="200" y="136"/>
                  <a:pt x="201" y="136"/>
                  <a:pt x="201" y="136"/>
                </a:cubicBezTo>
                <a:cubicBezTo>
                  <a:pt x="201" y="171"/>
                  <a:pt x="201" y="171"/>
                  <a:pt x="201" y="171"/>
                </a:cubicBezTo>
                <a:cubicBezTo>
                  <a:pt x="201" y="171"/>
                  <a:pt x="201" y="171"/>
                  <a:pt x="201" y="171"/>
                </a:cubicBezTo>
                <a:cubicBezTo>
                  <a:pt x="201" y="267"/>
                  <a:pt x="201" y="267"/>
                  <a:pt x="201" y="267"/>
                </a:cubicBezTo>
                <a:cubicBezTo>
                  <a:pt x="197" y="267"/>
                  <a:pt x="197" y="267"/>
                  <a:pt x="197" y="267"/>
                </a:cubicBezTo>
                <a:lnTo>
                  <a:pt x="197" y="171"/>
                </a:lnTo>
                <a:close/>
                <a:moveTo>
                  <a:pt x="199" y="5"/>
                </a:moveTo>
                <a:cubicBezTo>
                  <a:pt x="201" y="5"/>
                  <a:pt x="201" y="5"/>
                  <a:pt x="201" y="5"/>
                </a:cubicBezTo>
                <a:cubicBezTo>
                  <a:pt x="201" y="45"/>
                  <a:pt x="201" y="45"/>
                  <a:pt x="201" y="45"/>
                </a:cubicBezTo>
                <a:cubicBezTo>
                  <a:pt x="201" y="45"/>
                  <a:pt x="200" y="45"/>
                  <a:pt x="199" y="44"/>
                </a:cubicBezTo>
                <a:lnTo>
                  <a:pt x="199" y="5"/>
                </a:lnTo>
                <a:close/>
                <a:moveTo>
                  <a:pt x="212" y="61"/>
                </a:moveTo>
                <a:cubicBezTo>
                  <a:pt x="217" y="61"/>
                  <a:pt x="222" y="66"/>
                  <a:pt x="222" y="71"/>
                </a:cubicBezTo>
                <a:cubicBezTo>
                  <a:pt x="222" y="77"/>
                  <a:pt x="217" y="81"/>
                  <a:pt x="212" y="81"/>
                </a:cubicBezTo>
                <a:cubicBezTo>
                  <a:pt x="206" y="81"/>
                  <a:pt x="202" y="77"/>
                  <a:pt x="202" y="71"/>
                </a:cubicBezTo>
                <a:cubicBezTo>
                  <a:pt x="202" y="66"/>
                  <a:pt x="206" y="61"/>
                  <a:pt x="212" y="61"/>
                </a:cubicBezTo>
                <a:close/>
                <a:moveTo>
                  <a:pt x="231" y="164"/>
                </a:moveTo>
                <a:cubicBezTo>
                  <a:pt x="230" y="164"/>
                  <a:pt x="230" y="164"/>
                  <a:pt x="230" y="164"/>
                </a:cubicBezTo>
                <a:cubicBezTo>
                  <a:pt x="217" y="131"/>
                  <a:pt x="217" y="131"/>
                  <a:pt x="217" y="131"/>
                </a:cubicBezTo>
                <a:cubicBezTo>
                  <a:pt x="220" y="130"/>
                  <a:pt x="220" y="130"/>
                  <a:pt x="220" y="130"/>
                </a:cubicBezTo>
                <a:lnTo>
                  <a:pt x="231" y="164"/>
                </a:lnTo>
                <a:close/>
                <a:moveTo>
                  <a:pt x="233" y="119"/>
                </a:moveTo>
                <a:cubicBezTo>
                  <a:pt x="258" y="143"/>
                  <a:pt x="258" y="143"/>
                  <a:pt x="258" y="143"/>
                </a:cubicBezTo>
                <a:cubicBezTo>
                  <a:pt x="256" y="145"/>
                  <a:pt x="256" y="145"/>
                  <a:pt x="256" y="145"/>
                </a:cubicBezTo>
                <a:cubicBezTo>
                  <a:pt x="231" y="120"/>
                  <a:pt x="231" y="120"/>
                  <a:pt x="231" y="120"/>
                </a:cubicBezTo>
                <a:cubicBezTo>
                  <a:pt x="232" y="120"/>
                  <a:pt x="232" y="119"/>
                  <a:pt x="233" y="119"/>
                </a:cubicBezTo>
                <a:close/>
                <a:moveTo>
                  <a:pt x="241" y="103"/>
                </a:moveTo>
                <a:cubicBezTo>
                  <a:pt x="273" y="116"/>
                  <a:pt x="273" y="116"/>
                  <a:pt x="273" y="116"/>
                </a:cubicBezTo>
                <a:cubicBezTo>
                  <a:pt x="272" y="118"/>
                  <a:pt x="272" y="118"/>
                  <a:pt x="272" y="118"/>
                </a:cubicBezTo>
                <a:cubicBezTo>
                  <a:pt x="240" y="104"/>
                  <a:pt x="240" y="104"/>
                  <a:pt x="240" y="104"/>
                </a:cubicBezTo>
                <a:cubicBezTo>
                  <a:pt x="240" y="104"/>
                  <a:pt x="241" y="103"/>
                  <a:pt x="241" y="103"/>
                </a:cubicBezTo>
                <a:close/>
                <a:moveTo>
                  <a:pt x="279" y="84"/>
                </a:moveTo>
                <a:cubicBezTo>
                  <a:pt x="375" y="84"/>
                  <a:pt x="375" y="84"/>
                  <a:pt x="375" y="84"/>
                </a:cubicBezTo>
                <a:cubicBezTo>
                  <a:pt x="375" y="88"/>
                  <a:pt x="375" y="88"/>
                  <a:pt x="375" y="88"/>
                </a:cubicBezTo>
                <a:cubicBezTo>
                  <a:pt x="279" y="88"/>
                  <a:pt x="279" y="88"/>
                  <a:pt x="279" y="88"/>
                </a:cubicBezTo>
                <a:lnTo>
                  <a:pt x="279" y="84"/>
                </a:lnTo>
                <a:close/>
                <a:moveTo>
                  <a:pt x="359" y="55"/>
                </a:moveTo>
                <a:cubicBezTo>
                  <a:pt x="362" y="80"/>
                  <a:pt x="362" y="80"/>
                  <a:pt x="362" y="80"/>
                </a:cubicBezTo>
                <a:cubicBezTo>
                  <a:pt x="360" y="80"/>
                  <a:pt x="360" y="80"/>
                  <a:pt x="360" y="80"/>
                </a:cubicBezTo>
                <a:cubicBezTo>
                  <a:pt x="358" y="54"/>
                  <a:pt x="358" y="54"/>
                  <a:pt x="358" y="54"/>
                </a:cubicBezTo>
                <a:lnTo>
                  <a:pt x="359" y="55"/>
                </a:lnTo>
                <a:close/>
                <a:moveTo>
                  <a:pt x="370" y="67"/>
                </a:moveTo>
                <a:cubicBezTo>
                  <a:pt x="397" y="83"/>
                  <a:pt x="397" y="83"/>
                  <a:pt x="397" y="83"/>
                </a:cubicBezTo>
                <a:cubicBezTo>
                  <a:pt x="397" y="85"/>
                  <a:pt x="397" y="85"/>
                  <a:pt x="397" y="85"/>
                </a:cubicBezTo>
                <a:cubicBezTo>
                  <a:pt x="370" y="72"/>
                  <a:pt x="370" y="72"/>
                  <a:pt x="370" y="72"/>
                </a:cubicBezTo>
                <a:lnTo>
                  <a:pt x="370" y="67"/>
                </a:lnTo>
                <a:close/>
                <a:moveTo>
                  <a:pt x="411" y="89"/>
                </a:moveTo>
                <a:cubicBezTo>
                  <a:pt x="412" y="93"/>
                  <a:pt x="412" y="93"/>
                  <a:pt x="412" y="93"/>
                </a:cubicBezTo>
                <a:cubicBezTo>
                  <a:pt x="382" y="99"/>
                  <a:pt x="382" y="99"/>
                  <a:pt x="382" y="99"/>
                </a:cubicBezTo>
                <a:cubicBezTo>
                  <a:pt x="378" y="97"/>
                  <a:pt x="378" y="97"/>
                  <a:pt x="378" y="97"/>
                </a:cubicBezTo>
                <a:lnTo>
                  <a:pt x="411" y="89"/>
                </a:lnTo>
                <a:close/>
                <a:moveTo>
                  <a:pt x="431" y="95"/>
                </a:moveTo>
                <a:cubicBezTo>
                  <a:pt x="403" y="130"/>
                  <a:pt x="403" y="130"/>
                  <a:pt x="403" y="130"/>
                </a:cubicBezTo>
                <a:cubicBezTo>
                  <a:pt x="400" y="127"/>
                  <a:pt x="400" y="127"/>
                  <a:pt x="400" y="127"/>
                </a:cubicBezTo>
                <a:cubicBezTo>
                  <a:pt x="428" y="91"/>
                  <a:pt x="428" y="91"/>
                  <a:pt x="428" y="91"/>
                </a:cubicBezTo>
                <a:lnTo>
                  <a:pt x="431" y="95"/>
                </a:lnTo>
                <a:close/>
                <a:moveTo>
                  <a:pt x="447" y="98"/>
                </a:moveTo>
                <a:cubicBezTo>
                  <a:pt x="432" y="144"/>
                  <a:pt x="432" y="144"/>
                  <a:pt x="432" y="144"/>
                </a:cubicBezTo>
                <a:cubicBezTo>
                  <a:pt x="430" y="143"/>
                  <a:pt x="430" y="143"/>
                  <a:pt x="430" y="143"/>
                </a:cubicBezTo>
                <a:cubicBezTo>
                  <a:pt x="445" y="96"/>
                  <a:pt x="445" y="96"/>
                  <a:pt x="445" y="96"/>
                </a:cubicBezTo>
                <a:lnTo>
                  <a:pt x="447" y="98"/>
                </a:lnTo>
                <a:close/>
                <a:moveTo>
                  <a:pt x="461" y="95"/>
                </a:moveTo>
                <a:cubicBezTo>
                  <a:pt x="463" y="95"/>
                  <a:pt x="463" y="95"/>
                  <a:pt x="463" y="95"/>
                </a:cubicBezTo>
                <a:cubicBezTo>
                  <a:pt x="463" y="155"/>
                  <a:pt x="463" y="155"/>
                  <a:pt x="463" y="155"/>
                </a:cubicBezTo>
                <a:cubicBezTo>
                  <a:pt x="461" y="155"/>
                  <a:pt x="461" y="155"/>
                  <a:pt x="461" y="155"/>
                </a:cubicBezTo>
                <a:lnTo>
                  <a:pt x="461" y="95"/>
                </a:lnTo>
                <a:close/>
                <a:moveTo>
                  <a:pt x="207" y="286"/>
                </a:moveTo>
                <a:cubicBezTo>
                  <a:pt x="217" y="286"/>
                  <a:pt x="217" y="286"/>
                  <a:pt x="217" y="286"/>
                </a:cubicBezTo>
                <a:cubicBezTo>
                  <a:pt x="217" y="307"/>
                  <a:pt x="217" y="307"/>
                  <a:pt x="217" y="307"/>
                </a:cubicBezTo>
                <a:cubicBezTo>
                  <a:pt x="207" y="307"/>
                  <a:pt x="207" y="307"/>
                  <a:pt x="207" y="307"/>
                </a:cubicBezTo>
                <a:lnTo>
                  <a:pt x="207" y="286"/>
                </a:lnTo>
                <a:close/>
                <a:moveTo>
                  <a:pt x="222" y="279"/>
                </a:moveTo>
                <a:cubicBezTo>
                  <a:pt x="226" y="276"/>
                  <a:pt x="226" y="276"/>
                  <a:pt x="226" y="276"/>
                </a:cubicBezTo>
                <a:cubicBezTo>
                  <a:pt x="226" y="311"/>
                  <a:pt x="226" y="311"/>
                  <a:pt x="226" y="311"/>
                </a:cubicBezTo>
                <a:cubicBezTo>
                  <a:pt x="222" y="309"/>
                  <a:pt x="222" y="309"/>
                  <a:pt x="222" y="309"/>
                </a:cubicBezTo>
                <a:lnTo>
                  <a:pt x="222" y="279"/>
                </a:lnTo>
                <a:close/>
                <a:moveTo>
                  <a:pt x="345" y="260"/>
                </a:moveTo>
                <a:cubicBezTo>
                  <a:pt x="345" y="236"/>
                  <a:pt x="345" y="236"/>
                  <a:pt x="345" y="236"/>
                </a:cubicBezTo>
                <a:cubicBezTo>
                  <a:pt x="348" y="236"/>
                  <a:pt x="348" y="236"/>
                  <a:pt x="348" y="236"/>
                </a:cubicBezTo>
                <a:cubicBezTo>
                  <a:pt x="350" y="257"/>
                  <a:pt x="350" y="257"/>
                  <a:pt x="350" y="257"/>
                </a:cubicBezTo>
                <a:cubicBezTo>
                  <a:pt x="365" y="285"/>
                  <a:pt x="365" y="285"/>
                  <a:pt x="365" y="285"/>
                </a:cubicBezTo>
                <a:lnTo>
                  <a:pt x="345" y="260"/>
                </a:lnTo>
                <a:close/>
                <a:moveTo>
                  <a:pt x="397" y="192"/>
                </a:moveTo>
                <a:cubicBezTo>
                  <a:pt x="397" y="182"/>
                  <a:pt x="397" y="182"/>
                  <a:pt x="397" y="182"/>
                </a:cubicBezTo>
                <a:cubicBezTo>
                  <a:pt x="401" y="182"/>
                  <a:pt x="401" y="182"/>
                  <a:pt x="401" y="182"/>
                </a:cubicBezTo>
                <a:cubicBezTo>
                  <a:pt x="409" y="190"/>
                  <a:pt x="409" y="190"/>
                  <a:pt x="409" y="190"/>
                </a:cubicBezTo>
                <a:cubicBezTo>
                  <a:pt x="407" y="204"/>
                  <a:pt x="407" y="204"/>
                  <a:pt x="407" y="204"/>
                </a:cubicBezTo>
                <a:cubicBezTo>
                  <a:pt x="398" y="210"/>
                  <a:pt x="398" y="210"/>
                  <a:pt x="398" y="210"/>
                </a:cubicBezTo>
                <a:cubicBezTo>
                  <a:pt x="395" y="210"/>
                  <a:pt x="395" y="210"/>
                  <a:pt x="395" y="210"/>
                </a:cubicBezTo>
                <a:cubicBezTo>
                  <a:pt x="395" y="203"/>
                  <a:pt x="395" y="203"/>
                  <a:pt x="395" y="203"/>
                </a:cubicBezTo>
                <a:cubicBezTo>
                  <a:pt x="400" y="203"/>
                  <a:pt x="400" y="203"/>
                  <a:pt x="400" y="203"/>
                </a:cubicBezTo>
                <a:cubicBezTo>
                  <a:pt x="400" y="201"/>
                  <a:pt x="400" y="201"/>
                  <a:pt x="400" y="201"/>
                </a:cubicBezTo>
                <a:cubicBezTo>
                  <a:pt x="395" y="201"/>
                  <a:pt x="395" y="201"/>
                  <a:pt x="395" y="201"/>
                </a:cubicBezTo>
                <a:cubicBezTo>
                  <a:pt x="395" y="192"/>
                  <a:pt x="395" y="192"/>
                  <a:pt x="395" y="192"/>
                </a:cubicBezTo>
                <a:lnTo>
                  <a:pt x="397" y="192"/>
                </a:lnTo>
                <a:close/>
                <a:moveTo>
                  <a:pt x="407" y="219"/>
                </a:moveTo>
                <a:cubicBezTo>
                  <a:pt x="401" y="219"/>
                  <a:pt x="401" y="219"/>
                  <a:pt x="401" y="219"/>
                </a:cubicBezTo>
                <a:cubicBezTo>
                  <a:pt x="401" y="212"/>
                  <a:pt x="401" y="212"/>
                  <a:pt x="401" y="212"/>
                </a:cubicBezTo>
                <a:cubicBezTo>
                  <a:pt x="412" y="206"/>
                  <a:pt x="412" y="206"/>
                  <a:pt x="412" y="206"/>
                </a:cubicBezTo>
                <a:lnTo>
                  <a:pt x="407" y="219"/>
                </a:lnTo>
                <a:close/>
                <a:moveTo>
                  <a:pt x="413" y="497"/>
                </a:moveTo>
                <a:cubicBezTo>
                  <a:pt x="426" y="428"/>
                  <a:pt x="426" y="428"/>
                  <a:pt x="426" y="428"/>
                </a:cubicBezTo>
                <a:cubicBezTo>
                  <a:pt x="423" y="403"/>
                  <a:pt x="423" y="403"/>
                  <a:pt x="423" y="403"/>
                </a:cubicBezTo>
                <a:cubicBezTo>
                  <a:pt x="412" y="451"/>
                  <a:pt x="412" y="451"/>
                  <a:pt x="412" y="451"/>
                </a:cubicBezTo>
                <a:cubicBezTo>
                  <a:pt x="406" y="451"/>
                  <a:pt x="406" y="451"/>
                  <a:pt x="406" y="451"/>
                </a:cubicBezTo>
                <a:cubicBezTo>
                  <a:pt x="406" y="408"/>
                  <a:pt x="406" y="408"/>
                  <a:pt x="406" y="408"/>
                </a:cubicBezTo>
                <a:cubicBezTo>
                  <a:pt x="424" y="395"/>
                  <a:pt x="424" y="395"/>
                  <a:pt x="424" y="395"/>
                </a:cubicBezTo>
                <a:cubicBezTo>
                  <a:pt x="433" y="320"/>
                  <a:pt x="433" y="320"/>
                  <a:pt x="433" y="320"/>
                </a:cubicBezTo>
                <a:cubicBezTo>
                  <a:pt x="398" y="400"/>
                  <a:pt x="398" y="400"/>
                  <a:pt x="398" y="400"/>
                </a:cubicBezTo>
                <a:cubicBezTo>
                  <a:pt x="395" y="400"/>
                  <a:pt x="395" y="400"/>
                  <a:pt x="395" y="400"/>
                </a:cubicBezTo>
                <a:cubicBezTo>
                  <a:pt x="395" y="351"/>
                  <a:pt x="395" y="351"/>
                  <a:pt x="395" y="351"/>
                </a:cubicBezTo>
                <a:cubicBezTo>
                  <a:pt x="406" y="320"/>
                  <a:pt x="406" y="320"/>
                  <a:pt x="406" y="320"/>
                </a:cubicBezTo>
                <a:cubicBezTo>
                  <a:pt x="385" y="302"/>
                  <a:pt x="385" y="302"/>
                  <a:pt x="385" y="302"/>
                </a:cubicBezTo>
                <a:cubicBezTo>
                  <a:pt x="406" y="280"/>
                  <a:pt x="406" y="280"/>
                  <a:pt x="406" y="280"/>
                </a:cubicBezTo>
                <a:cubicBezTo>
                  <a:pt x="413" y="284"/>
                  <a:pt x="413" y="284"/>
                  <a:pt x="413" y="284"/>
                </a:cubicBezTo>
                <a:cubicBezTo>
                  <a:pt x="404" y="301"/>
                  <a:pt x="404" y="301"/>
                  <a:pt x="404" y="301"/>
                </a:cubicBezTo>
                <a:cubicBezTo>
                  <a:pt x="425" y="319"/>
                  <a:pt x="425" y="319"/>
                  <a:pt x="425" y="319"/>
                </a:cubicBezTo>
                <a:cubicBezTo>
                  <a:pt x="456" y="296"/>
                  <a:pt x="456" y="296"/>
                  <a:pt x="456" y="296"/>
                </a:cubicBezTo>
                <a:cubicBezTo>
                  <a:pt x="478" y="218"/>
                  <a:pt x="478" y="218"/>
                  <a:pt x="478" y="218"/>
                </a:cubicBezTo>
                <a:cubicBezTo>
                  <a:pt x="469" y="184"/>
                  <a:pt x="469" y="184"/>
                  <a:pt x="469" y="184"/>
                </a:cubicBezTo>
                <a:cubicBezTo>
                  <a:pt x="482" y="173"/>
                  <a:pt x="482" y="173"/>
                  <a:pt x="482" y="173"/>
                </a:cubicBezTo>
                <a:cubicBezTo>
                  <a:pt x="486" y="167"/>
                  <a:pt x="486" y="167"/>
                  <a:pt x="486" y="167"/>
                </a:cubicBezTo>
                <a:cubicBezTo>
                  <a:pt x="485" y="167"/>
                  <a:pt x="485" y="167"/>
                  <a:pt x="485" y="167"/>
                </a:cubicBezTo>
                <a:cubicBezTo>
                  <a:pt x="485" y="167"/>
                  <a:pt x="485" y="167"/>
                  <a:pt x="485" y="167"/>
                </a:cubicBezTo>
                <a:cubicBezTo>
                  <a:pt x="462" y="176"/>
                  <a:pt x="462" y="176"/>
                  <a:pt x="462" y="176"/>
                </a:cubicBezTo>
                <a:cubicBezTo>
                  <a:pt x="457" y="226"/>
                  <a:pt x="457" y="226"/>
                  <a:pt x="457" y="226"/>
                </a:cubicBezTo>
                <a:cubicBezTo>
                  <a:pt x="417" y="228"/>
                  <a:pt x="417" y="228"/>
                  <a:pt x="417" y="228"/>
                </a:cubicBezTo>
                <a:cubicBezTo>
                  <a:pt x="460" y="233"/>
                  <a:pt x="460" y="233"/>
                  <a:pt x="460" y="233"/>
                </a:cubicBezTo>
                <a:cubicBezTo>
                  <a:pt x="416" y="240"/>
                  <a:pt x="416" y="240"/>
                  <a:pt x="416" y="240"/>
                </a:cubicBezTo>
                <a:cubicBezTo>
                  <a:pt x="421" y="255"/>
                  <a:pt x="421" y="255"/>
                  <a:pt x="421" y="255"/>
                </a:cubicBezTo>
                <a:cubicBezTo>
                  <a:pt x="413" y="265"/>
                  <a:pt x="413" y="265"/>
                  <a:pt x="413" y="265"/>
                </a:cubicBezTo>
                <a:cubicBezTo>
                  <a:pt x="394" y="257"/>
                  <a:pt x="394" y="257"/>
                  <a:pt x="394" y="257"/>
                </a:cubicBezTo>
                <a:cubicBezTo>
                  <a:pt x="377" y="266"/>
                  <a:pt x="377" y="266"/>
                  <a:pt x="377" y="266"/>
                </a:cubicBezTo>
                <a:cubicBezTo>
                  <a:pt x="368" y="256"/>
                  <a:pt x="368" y="256"/>
                  <a:pt x="368" y="256"/>
                </a:cubicBezTo>
                <a:cubicBezTo>
                  <a:pt x="379" y="222"/>
                  <a:pt x="379" y="222"/>
                  <a:pt x="379" y="222"/>
                </a:cubicBezTo>
                <a:cubicBezTo>
                  <a:pt x="384" y="222"/>
                  <a:pt x="384" y="222"/>
                  <a:pt x="384" y="222"/>
                </a:cubicBezTo>
                <a:cubicBezTo>
                  <a:pt x="387" y="251"/>
                  <a:pt x="387" y="251"/>
                  <a:pt x="387" y="251"/>
                </a:cubicBezTo>
                <a:cubicBezTo>
                  <a:pt x="394" y="230"/>
                  <a:pt x="394" y="230"/>
                  <a:pt x="394" y="230"/>
                </a:cubicBezTo>
                <a:cubicBezTo>
                  <a:pt x="411" y="231"/>
                  <a:pt x="411" y="231"/>
                  <a:pt x="411" y="231"/>
                </a:cubicBezTo>
                <a:cubicBezTo>
                  <a:pt x="404" y="228"/>
                  <a:pt x="404" y="228"/>
                  <a:pt x="404" y="228"/>
                </a:cubicBezTo>
                <a:cubicBezTo>
                  <a:pt x="415" y="227"/>
                  <a:pt x="415" y="227"/>
                  <a:pt x="415" y="227"/>
                </a:cubicBezTo>
                <a:cubicBezTo>
                  <a:pt x="412" y="220"/>
                  <a:pt x="412" y="220"/>
                  <a:pt x="412" y="220"/>
                </a:cubicBezTo>
                <a:cubicBezTo>
                  <a:pt x="418" y="210"/>
                  <a:pt x="418" y="210"/>
                  <a:pt x="418" y="210"/>
                </a:cubicBezTo>
                <a:cubicBezTo>
                  <a:pt x="421" y="188"/>
                  <a:pt x="421" y="188"/>
                  <a:pt x="421" y="188"/>
                </a:cubicBezTo>
                <a:cubicBezTo>
                  <a:pt x="406" y="175"/>
                  <a:pt x="406" y="175"/>
                  <a:pt x="406" y="175"/>
                </a:cubicBezTo>
                <a:cubicBezTo>
                  <a:pt x="394" y="176"/>
                  <a:pt x="394" y="176"/>
                  <a:pt x="394" y="176"/>
                </a:cubicBezTo>
                <a:cubicBezTo>
                  <a:pt x="384" y="184"/>
                  <a:pt x="384" y="184"/>
                  <a:pt x="384" y="184"/>
                </a:cubicBezTo>
                <a:cubicBezTo>
                  <a:pt x="381" y="122"/>
                  <a:pt x="381" y="122"/>
                  <a:pt x="381" y="122"/>
                </a:cubicBezTo>
                <a:cubicBezTo>
                  <a:pt x="378" y="118"/>
                  <a:pt x="378" y="118"/>
                  <a:pt x="378" y="118"/>
                </a:cubicBezTo>
                <a:cubicBezTo>
                  <a:pt x="375" y="221"/>
                  <a:pt x="375" y="221"/>
                  <a:pt x="375" y="221"/>
                </a:cubicBezTo>
                <a:cubicBezTo>
                  <a:pt x="367" y="233"/>
                  <a:pt x="367" y="233"/>
                  <a:pt x="367" y="233"/>
                </a:cubicBezTo>
                <a:cubicBezTo>
                  <a:pt x="367" y="233"/>
                  <a:pt x="366" y="232"/>
                  <a:pt x="364" y="225"/>
                </a:cubicBezTo>
                <a:cubicBezTo>
                  <a:pt x="362" y="218"/>
                  <a:pt x="365" y="200"/>
                  <a:pt x="365" y="200"/>
                </a:cubicBezTo>
                <a:cubicBezTo>
                  <a:pt x="373" y="120"/>
                  <a:pt x="373" y="120"/>
                  <a:pt x="373" y="120"/>
                </a:cubicBezTo>
                <a:cubicBezTo>
                  <a:pt x="367" y="127"/>
                  <a:pt x="367" y="127"/>
                  <a:pt x="367" y="127"/>
                </a:cubicBezTo>
                <a:cubicBezTo>
                  <a:pt x="363" y="176"/>
                  <a:pt x="363" y="176"/>
                  <a:pt x="363" y="176"/>
                </a:cubicBezTo>
                <a:cubicBezTo>
                  <a:pt x="345" y="189"/>
                  <a:pt x="345" y="189"/>
                  <a:pt x="345" y="189"/>
                </a:cubicBezTo>
                <a:cubicBezTo>
                  <a:pt x="340" y="215"/>
                  <a:pt x="340" y="215"/>
                  <a:pt x="340" y="215"/>
                </a:cubicBezTo>
                <a:cubicBezTo>
                  <a:pt x="347" y="195"/>
                  <a:pt x="347" y="195"/>
                  <a:pt x="347" y="195"/>
                </a:cubicBezTo>
                <a:cubicBezTo>
                  <a:pt x="361" y="188"/>
                  <a:pt x="361" y="188"/>
                  <a:pt x="361" y="188"/>
                </a:cubicBezTo>
                <a:cubicBezTo>
                  <a:pt x="359" y="201"/>
                  <a:pt x="359" y="201"/>
                  <a:pt x="359" y="201"/>
                </a:cubicBezTo>
                <a:cubicBezTo>
                  <a:pt x="350" y="207"/>
                  <a:pt x="350" y="207"/>
                  <a:pt x="350" y="207"/>
                </a:cubicBezTo>
                <a:cubicBezTo>
                  <a:pt x="332" y="230"/>
                  <a:pt x="332" y="230"/>
                  <a:pt x="332" y="230"/>
                </a:cubicBezTo>
                <a:cubicBezTo>
                  <a:pt x="330" y="270"/>
                  <a:pt x="330" y="270"/>
                  <a:pt x="330" y="270"/>
                </a:cubicBezTo>
                <a:cubicBezTo>
                  <a:pt x="370" y="304"/>
                  <a:pt x="370" y="304"/>
                  <a:pt x="370" y="304"/>
                </a:cubicBezTo>
                <a:cubicBezTo>
                  <a:pt x="361" y="327"/>
                  <a:pt x="361" y="327"/>
                  <a:pt x="361" y="327"/>
                </a:cubicBezTo>
                <a:cubicBezTo>
                  <a:pt x="394" y="351"/>
                  <a:pt x="394" y="351"/>
                  <a:pt x="394" y="351"/>
                </a:cubicBezTo>
                <a:cubicBezTo>
                  <a:pt x="387" y="356"/>
                  <a:pt x="387" y="356"/>
                  <a:pt x="387" y="356"/>
                </a:cubicBezTo>
                <a:cubicBezTo>
                  <a:pt x="350" y="337"/>
                  <a:pt x="350" y="337"/>
                  <a:pt x="350" y="337"/>
                </a:cubicBezTo>
                <a:cubicBezTo>
                  <a:pt x="361" y="327"/>
                  <a:pt x="361" y="327"/>
                  <a:pt x="361" y="327"/>
                </a:cubicBezTo>
                <a:cubicBezTo>
                  <a:pt x="290" y="318"/>
                  <a:pt x="290" y="318"/>
                  <a:pt x="290" y="318"/>
                </a:cubicBezTo>
                <a:cubicBezTo>
                  <a:pt x="253" y="336"/>
                  <a:pt x="253" y="336"/>
                  <a:pt x="253" y="336"/>
                </a:cubicBezTo>
                <a:cubicBezTo>
                  <a:pt x="253" y="350"/>
                  <a:pt x="253" y="350"/>
                  <a:pt x="253" y="350"/>
                </a:cubicBezTo>
                <a:cubicBezTo>
                  <a:pt x="253" y="367"/>
                  <a:pt x="253" y="367"/>
                  <a:pt x="253" y="367"/>
                </a:cubicBezTo>
                <a:cubicBezTo>
                  <a:pt x="229" y="367"/>
                  <a:pt x="229" y="367"/>
                  <a:pt x="229" y="367"/>
                </a:cubicBezTo>
                <a:cubicBezTo>
                  <a:pt x="220" y="351"/>
                  <a:pt x="220" y="351"/>
                  <a:pt x="220" y="351"/>
                </a:cubicBezTo>
                <a:cubicBezTo>
                  <a:pt x="207" y="351"/>
                  <a:pt x="207" y="351"/>
                  <a:pt x="207" y="351"/>
                </a:cubicBezTo>
                <a:cubicBezTo>
                  <a:pt x="207" y="326"/>
                  <a:pt x="207" y="326"/>
                  <a:pt x="207" y="326"/>
                </a:cubicBezTo>
                <a:cubicBezTo>
                  <a:pt x="227" y="326"/>
                  <a:pt x="227" y="326"/>
                  <a:pt x="227" y="326"/>
                </a:cubicBezTo>
                <a:cubicBezTo>
                  <a:pt x="227" y="326"/>
                  <a:pt x="227" y="326"/>
                  <a:pt x="227" y="326"/>
                </a:cubicBezTo>
                <a:cubicBezTo>
                  <a:pt x="232" y="326"/>
                  <a:pt x="235" y="323"/>
                  <a:pt x="235" y="318"/>
                </a:cubicBezTo>
                <a:cubicBezTo>
                  <a:pt x="235" y="318"/>
                  <a:pt x="235" y="318"/>
                  <a:pt x="235" y="318"/>
                </a:cubicBezTo>
                <a:cubicBezTo>
                  <a:pt x="235" y="315"/>
                  <a:pt x="235" y="315"/>
                  <a:pt x="235" y="315"/>
                </a:cubicBezTo>
                <a:cubicBezTo>
                  <a:pt x="236" y="315"/>
                  <a:pt x="236" y="315"/>
                  <a:pt x="236" y="315"/>
                </a:cubicBezTo>
                <a:cubicBezTo>
                  <a:pt x="236" y="286"/>
                  <a:pt x="236" y="286"/>
                  <a:pt x="236" y="286"/>
                </a:cubicBezTo>
                <a:cubicBezTo>
                  <a:pt x="236" y="286"/>
                  <a:pt x="236" y="286"/>
                  <a:pt x="236" y="286"/>
                </a:cubicBezTo>
                <a:cubicBezTo>
                  <a:pt x="236" y="275"/>
                  <a:pt x="236" y="275"/>
                  <a:pt x="236" y="275"/>
                </a:cubicBezTo>
                <a:cubicBezTo>
                  <a:pt x="236" y="275"/>
                  <a:pt x="236" y="275"/>
                  <a:pt x="236" y="274"/>
                </a:cubicBezTo>
                <a:cubicBezTo>
                  <a:pt x="236" y="270"/>
                  <a:pt x="232" y="266"/>
                  <a:pt x="228" y="266"/>
                </a:cubicBezTo>
                <a:cubicBezTo>
                  <a:pt x="227" y="266"/>
                  <a:pt x="227" y="266"/>
                  <a:pt x="227" y="266"/>
                </a:cubicBezTo>
                <a:cubicBezTo>
                  <a:pt x="207" y="266"/>
                  <a:pt x="207" y="266"/>
                  <a:pt x="207" y="266"/>
                </a:cubicBezTo>
                <a:cubicBezTo>
                  <a:pt x="207" y="171"/>
                  <a:pt x="207" y="171"/>
                  <a:pt x="207" y="171"/>
                </a:cubicBezTo>
                <a:cubicBezTo>
                  <a:pt x="205" y="171"/>
                  <a:pt x="205" y="171"/>
                  <a:pt x="205" y="171"/>
                </a:cubicBezTo>
                <a:cubicBezTo>
                  <a:pt x="205" y="138"/>
                  <a:pt x="205" y="138"/>
                  <a:pt x="205" y="138"/>
                </a:cubicBezTo>
                <a:cubicBezTo>
                  <a:pt x="206" y="137"/>
                  <a:pt x="208" y="137"/>
                  <a:pt x="209" y="137"/>
                </a:cubicBezTo>
                <a:cubicBezTo>
                  <a:pt x="221" y="168"/>
                  <a:pt x="221" y="168"/>
                  <a:pt x="221" y="168"/>
                </a:cubicBezTo>
                <a:cubicBezTo>
                  <a:pt x="219" y="169"/>
                  <a:pt x="219" y="169"/>
                  <a:pt x="219" y="169"/>
                </a:cubicBezTo>
                <a:cubicBezTo>
                  <a:pt x="219" y="169"/>
                  <a:pt x="219" y="169"/>
                  <a:pt x="219" y="169"/>
                </a:cubicBezTo>
                <a:cubicBezTo>
                  <a:pt x="220" y="173"/>
                  <a:pt x="220" y="173"/>
                  <a:pt x="220" y="173"/>
                </a:cubicBezTo>
                <a:cubicBezTo>
                  <a:pt x="239" y="166"/>
                  <a:pt x="239" y="166"/>
                  <a:pt x="239" y="166"/>
                </a:cubicBezTo>
                <a:cubicBezTo>
                  <a:pt x="237" y="162"/>
                  <a:pt x="237" y="162"/>
                  <a:pt x="237" y="162"/>
                </a:cubicBezTo>
                <a:cubicBezTo>
                  <a:pt x="235" y="163"/>
                  <a:pt x="235" y="163"/>
                  <a:pt x="235" y="163"/>
                </a:cubicBezTo>
                <a:cubicBezTo>
                  <a:pt x="223" y="131"/>
                  <a:pt x="223" y="131"/>
                  <a:pt x="223" y="131"/>
                </a:cubicBezTo>
                <a:cubicBezTo>
                  <a:pt x="224" y="130"/>
                  <a:pt x="225" y="129"/>
                  <a:pt x="226" y="129"/>
                </a:cubicBezTo>
                <a:cubicBezTo>
                  <a:pt x="250" y="153"/>
                  <a:pt x="250" y="153"/>
                  <a:pt x="250" y="153"/>
                </a:cubicBezTo>
                <a:cubicBezTo>
                  <a:pt x="249" y="155"/>
                  <a:pt x="249" y="155"/>
                  <a:pt x="249" y="155"/>
                </a:cubicBezTo>
                <a:cubicBezTo>
                  <a:pt x="249" y="155"/>
                  <a:pt x="249" y="155"/>
                  <a:pt x="249" y="155"/>
                </a:cubicBezTo>
                <a:cubicBezTo>
                  <a:pt x="252" y="158"/>
                  <a:pt x="252" y="158"/>
                  <a:pt x="252" y="158"/>
                </a:cubicBezTo>
                <a:cubicBezTo>
                  <a:pt x="265" y="144"/>
                  <a:pt x="265" y="144"/>
                  <a:pt x="265" y="144"/>
                </a:cubicBezTo>
                <a:cubicBezTo>
                  <a:pt x="262" y="141"/>
                  <a:pt x="262" y="141"/>
                  <a:pt x="262" y="141"/>
                </a:cubicBezTo>
                <a:cubicBezTo>
                  <a:pt x="261" y="142"/>
                  <a:pt x="261" y="142"/>
                  <a:pt x="261" y="142"/>
                </a:cubicBezTo>
                <a:cubicBezTo>
                  <a:pt x="236" y="118"/>
                  <a:pt x="236" y="118"/>
                  <a:pt x="236" y="118"/>
                </a:cubicBezTo>
                <a:cubicBezTo>
                  <a:pt x="237" y="117"/>
                  <a:pt x="237" y="116"/>
                  <a:pt x="238" y="115"/>
                </a:cubicBezTo>
                <a:cubicBezTo>
                  <a:pt x="271" y="128"/>
                  <a:pt x="271" y="128"/>
                  <a:pt x="271" y="128"/>
                </a:cubicBezTo>
                <a:cubicBezTo>
                  <a:pt x="270" y="130"/>
                  <a:pt x="270" y="130"/>
                  <a:pt x="270" y="130"/>
                </a:cubicBezTo>
                <a:cubicBezTo>
                  <a:pt x="270" y="130"/>
                  <a:pt x="270" y="130"/>
                  <a:pt x="270" y="130"/>
                </a:cubicBezTo>
                <a:cubicBezTo>
                  <a:pt x="274" y="132"/>
                  <a:pt x="274" y="132"/>
                  <a:pt x="274" y="132"/>
                </a:cubicBezTo>
                <a:cubicBezTo>
                  <a:pt x="281" y="114"/>
                  <a:pt x="281" y="114"/>
                  <a:pt x="281" y="114"/>
                </a:cubicBezTo>
                <a:cubicBezTo>
                  <a:pt x="277" y="112"/>
                  <a:pt x="277" y="112"/>
                  <a:pt x="277" y="112"/>
                </a:cubicBezTo>
                <a:cubicBezTo>
                  <a:pt x="277" y="114"/>
                  <a:pt x="277" y="114"/>
                  <a:pt x="277" y="114"/>
                </a:cubicBezTo>
                <a:cubicBezTo>
                  <a:pt x="244" y="101"/>
                  <a:pt x="244" y="101"/>
                  <a:pt x="244" y="101"/>
                </a:cubicBezTo>
                <a:cubicBezTo>
                  <a:pt x="244" y="100"/>
                  <a:pt x="244" y="99"/>
                  <a:pt x="244" y="98"/>
                </a:cubicBezTo>
                <a:cubicBezTo>
                  <a:pt x="279" y="98"/>
                  <a:pt x="279" y="98"/>
                  <a:pt x="279" y="98"/>
                </a:cubicBezTo>
                <a:cubicBezTo>
                  <a:pt x="279" y="100"/>
                  <a:pt x="279" y="100"/>
                  <a:pt x="279" y="100"/>
                </a:cubicBezTo>
                <a:cubicBezTo>
                  <a:pt x="368" y="100"/>
                  <a:pt x="368" y="100"/>
                  <a:pt x="368" y="100"/>
                </a:cubicBezTo>
                <a:cubicBezTo>
                  <a:pt x="369" y="101"/>
                  <a:pt x="369" y="103"/>
                  <a:pt x="370" y="105"/>
                </a:cubicBezTo>
                <a:cubicBezTo>
                  <a:pt x="371" y="109"/>
                  <a:pt x="374" y="112"/>
                  <a:pt x="375" y="112"/>
                </a:cubicBezTo>
                <a:cubicBezTo>
                  <a:pt x="375" y="112"/>
                  <a:pt x="375" y="112"/>
                  <a:pt x="375" y="112"/>
                </a:cubicBezTo>
                <a:cubicBezTo>
                  <a:pt x="375" y="112"/>
                  <a:pt x="375" y="112"/>
                  <a:pt x="375" y="112"/>
                </a:cubicBezTo>
                <a:cubicBezTo>
                  <a:pt x="406" y="100"/>
                  <a:pt x="406" y="100"/>
                  <a:pt x="406" y="100"/>
                </a:cubicBezTo>
                <a:cubicBezTo>
                  <a:pt x="416" y="100"/>
                  <a:pt x="416" y="100"/>
                  <a:pt x="416" y="100"/>
                </a:cubicBezTo>
                <a:cubicBezTo>
                  <a:pt x="394" y="130"/>
                  <a:pt x="394" y="130"/>
                  <a:pt x="394" y="130"/>
                </a:cubicBezTo>
                <a:cubicBezTo>
                  <a:pt x="394" y="130"/>
                  <a:pt x="394" y="130"/>
                  <a:pt x="394" y="130"/>
                </a:cubicBezTo>
                <a:cubicBezTo>
                  <a:pt x="394" y="130"/>
                  <a:pt x="394" y="130"/>
                  <a:pt x="394" y="130"/>
                </a:cubicBezTo>
                <a:cubicBezTo>
                  <a:pt x="394" y="130"/>
                  <a:pt x="394" y="130"/>
                  <a:pt x="394" y="130"/>
                </a:cubicBezTo>
                <a:cubicBezTo>
                  <a:pt x="394" y="130"/>
                  <a:pt x="394" y="130"/>
                  <a:pt x="394" y="130"/>
                </a:cubicBezTo>
                <a:cubicBezTo>
                  <a:pt x="393" y="131"/>
                  <a:pt x="395" y="134"/>
                  <a:pt x="399" y="136"/>
                </a:cubicBezTo>
                <a:cubicBezTo>
                  <a:pt x="403" y="139"/>
                  <a:pt x="406" y="140"/>
                  <a:pt x="407" y="139"/>
                </a:cubicBezTo>
                <a:cubicBezTo>
                  <a:pt x="407" y="139"/>
                  <a:pt x="407" y="139"/>
                  <a:pt x="407" y="139"/>
                </a:cubicBezTo>
                <a:cubicBezTo>
                  <a:pt x="438" y="100"/>
                  <a:pt x="438" y="100"/>
                  <a:pt x="438" y="100"/>
                </a:cubicBezTo>
                <a:cubicBezTo>
                  <a:pt x="439" y="100"/>
                  <a:pt x="439" y="100"/>
                  <a:pt x="439" y="100"/>
                </a:cubicBezTo>
                <a:cubicBezTo>
                  <a:pt x="423" y="147"/>
                  <a:pt x="423" y="147"/>
                  <a:pt x="423" y="147"/>
                </a:cubicBezTo>
                <a:cubicBezTo>
                  <a:pt x="423" y="147"/>
                  <a:pt x="423" y="147"/>
                  <a:pt x="423" y="147"/>
                </a:cubicBezTo>
                <a:cubicBezTo>
                  <a:pt x="423" y="147"/>
                  <a:pt x="423" y="147"/>
                  <a:pt x="423" y="147"/>
                </a:cubicBezTo>
                <a:cubicBezTo>
                  <a:pt x="422" y="149"/>
                  <a:pt x="426" y="151"/>
                  <a:pt x="430" y="153"/>
                </a:cubicBezTo>
                <a:cubicBezTo>
                  <a:pt x="434" y="154"/>
                  <a:pt x="438" y="155"/>
                  <a:pt x="439" y="153"/>
                </a:cubicBezTo>
                <a:cubicBezTo>
                  <a:pt x="439" y="153"/>
                  <a:pt x="439" y="153"/>
                  <a:pt x="439" y="153"/>
                </a:cubicBezTo>
                <a:cubicBezTo>
                  <a:pt x="439" y="153"/>
                  <a:pt x="439" y="153"/>
                  <a:pt x="439" y="153"/>
                </a:cubicBezTo>
                <a:cubicBezTo>
                  <a:pt x="439" y="153"/>
                  <a:pt x="439" y="153"/>
                  <a:pt x="439" y="153"/>
                </a:cubicBezTo>
                <a:cubicBezTo>
                  <a:pt x="439" y="153"/>
                  <a:pt x="439" y="153"/>
                  <a:pt x="439" y="153"/>
                </a:cubicBezTo>
                <a:cubicBezTo>
                  <a:pt x="457" y="100"/>
                  <a:pt x="457" y="100"/>
                  <a:pt x="457" y="100"/>
                </a:cubicBezTo>
                <a:cubicBezTo>
                  <a:pt x="457" y="100"/>
                  <a:pt x="457" y="100"/>
                  <a:pt x="457" y="100"/>
                </a:cubicBezTo>
                <a:cubicBezTo>
                  <a:pt x="457" y="159"/>
                  <a:pt x="457" y="159"/>
                  <a:pt x="457" y="159"/>
                </a:cubicBezTo>
                <a:cubicBezTo>
                  <a:pt x="457" y="159"/>
                  <a:pt x="457" y="159"/>
                  <a:pt x="457" y="159"/>
                </a:cubicBezTo>
                <a:cubicBezTo>
                  <a:pt x="457" y="159"/>
                  <a:pt x="457" y="159"/>
                  <a:pt x="457" y="159"/>
                </a:cubicBezTo>
                <a:cubicBezTo>
                  <a:pt x="457" y="159"/>
                  <a:pt x="457" y="159"/>
                  <a:pt x="457" y="159"/>
                </a:cubicBezTo>
                <a:cubicBezTo>
                  <a:pt x="457" y="159"/>
                  <a:pt x="457" y="159"/>
                  <a:pt x="457" y="159"/>
                </a:cubicBezTo>
                <a:cubicBezTo>
                  <a:pt x="457" y="160"/>
                  <a:pt x="461" y="161"/>
                  <a:pt x="466" y="161"/>
                </a:cubicBezTo>
                <a:cubicBezTo>
                  <a:pt x="471" y="161"/>
                  <a:pt x="474" y="160"/>
                  <a:pt x="475" y="159"/>
                </a:cubicBezTo>
                <a:cubicBezTo>
                  <a:pt x="475" y="159"/>
                  <a:pt x="475" y="159"/>
                  <a:pt x="475" y="159"/>
                </a:cubicBezTo>
                <a:cubicBezTo>
                  <a:pt x="475" y="159"/>
                  <a:pt x="475" y="159"/>
                  <a:pt x="475" y="159"/>
                </a:cubicBezTo>
                <a:cubicBezTo>
                  <a:pt x="475" y="159"/>
                  <a:pt x="475" y="159"/>
                  <a:pt x="475" y="159"/>
                </a:cubicBezTo>
                <a:cubicBezTo>
                  <a:pt x="475" y="159"/>
                  <a:pt x="475" y="159"/>
                  <a:pt x="475" y="159"/>
                </a:cubicBezTo>
                <a:cubicBezTo>
                  <a:pt x="475" y="100"/>
                  <a:pt x="475" y="100"/>
                  <a:pt x="475" y="100"/>
                </a:cubicBezTo>
                <a:cubicBezTo>
                  <a:pt x="481" y="100"/>
                  <a:pt x="481" y="100"/>
                  <a:pt x="481" y="100"/>
                </a:cubicBezTo>
                <a:cubicBezTo>
                  <a:pt x="481" y="88"/>
                  <a:pt x="481" y="88"/>
                  <a:pt x="481" y="88"/>
                </a:cubicBezTo>
                <a:cubicBezTo>
                  <a:pt x="412" y="88"/>
                  <a:pt x="412" y="88"/>
                  <a:pt x="412" y="88"/>
                </a:cubicBezTo>
                <a:cubicBezTo>
                  <a:pt x="412" y="84"/>
                  <a:pt x="412" y="84"/>
                  <a:pt x="412" y="84"/>
                </a:cubicBezTo>
                <a:cubicBezTo>
                  <a:pt x="481" y="84"/>
                  <a:pt x="481" y="84"/>
                  <a:pt x="481" y="84"/>
                </a:cubicBezTo>
                <a:cubicBezTo>
                  <a:pt x="481" y="80"/>
                  <a:pt x="481" y="80"/>
                  <a:pt x="481" y="80"/>
                </a:cubicBezTo>
                <a:cubicBezTo>
                  <a:pt x="456" y="80"/>
                  <a:pt x="456" y="80"/>
                  <a:pt x="456" y="80"/>
                </a:cubicBezTo>
                <a:cubicBezTo>
                  <a:pt x="456" y="80"/>
                  <a:pt x="456" y="80"/>
                  <a:pt x="456" y="80"/>
                </a:cubicBezTo>
                <a:cubicBezTo>
                  <a:pt x="411" y="80"/>
                  <a:pt x="411" y="80"/>
                  <a:pt x="411" y="80"/>
                </a:cubicBezTo>
                <a:cubicBezTo>
                  <a:pt x="404" y="79"/>
                  <a:pt x="386" y="75"/>
                  <a:pt x="374" y="63"/>
                </a:cubicBezTo>
                <a:cubicBezTo>
                  <a:pt x="357" y="46"/>
                  <a:pt x="357" y="34"/>
                  <a:pt x="357" y="34"/>
                </a:cubicBezTo>
                <a:cubicBezTo>
                  <a:pt x="354" y="34"/>
                  <a:pt x="354" y="34"/>
                  <a:pt x="354" y="34"/>
                </a:cubicBezTo>
                <a:cubicBezTo>
                  <a:pt x="354" y="80"/>
                  <a:pt x="354" y="80"/>
                  <a:pt x="354" y="80"/>
                </a:cubicBezTo>
                <a:cubicBezTo>
                  <a:pt x="350" y="80"/>
                  <a:pt x="350" y="80"/>
                  <a:pt x="350" y="80"/>
                </a:cubicBezTo>
                <a:cubicBezTo>
                  <a:pt x="350" y="34"/>
                  <a:pt x="350" y="34"/>
                  <a:pt x="350" y="34"/>
                </a:cubicBezTo>
                <a:cubicBezTo>
                  <a:pt x="344" y="34"/>
                  <a:pt x="344" y="34"/>
                  <a:pt x="344" y="34"/>
                </a:cubicBezTo>
                <a:cubicBezTo>
                  <a:pt x="344" y="80"/>
                  <a:pt x="344" y="80"/>
                  <a:pt x="344" y="80"/>
                </a:cubicBezTo>
                <a:cubicBezTo>
                  <a:pt x="279" y="80"/>
                  <a:pt x="279" y="80"/>
                  <a:pt x="279" y="80"/>
                </a:cubicBezTo>
                <a:cubicBezTo>
                  <a:pt x="279" y="82"/>
                  <a:pt x="279" y="82"/>
                  <a:pt x="279" y="82"/>
                </a:cubicBezTo>
                <a:cubicBezTo>
                  <a:pt x="244" y="82"/>
                  <a:pt x="244" y="82"/>
                  <a:pt x="244" y="82"/>
                </a:cubicBezTo>
                <a:cubicBezTo>
                  <a:pt x="241" y="62"/>
                  <a:pt x="225" y="46"/>
                  <a:pt x="205" y="43"/>
                </a:cubicBezTo>
                <a:cubicBezTo>
                  <a:pt x="205" y="4"/>
                  <a:pt x="205" y="4"/>
                  <a:pt x="205" y="4"/>
                </a:cubicBezTo>
                <a:cubicBezTo>
                  <a:pt x="207" y="4"/>
                  <a:pt x="207" y="4"/>
                  <a:pt x="207" y="4"/>
                </a:cubicBezTo>
                <a:cubicBezTo>
                  <a:pt x="207" y="0"/>
                  <a:pt x="207" y="0"/>
                  <a:pt x="207" y="0"/>
                </a:cubicBezTo>
                <a:cubicBezTo>
                  <a:pt x="187" y="0"/>
                  <a:pt x="187" y="0"/>
                  <a:pt x="187" y="0"/>
                </a:cubicBezTo>
                <a:cubicBezTo>
                  <a:pt x="187" y="4"/>
                  <a:pt x="187" y="4"/>
                  <a:pt x="187" y="4"/>
                </a:cubicBezTo>
                <a:cubicBezTo>
                  <a:pt x="190" y="4"/>
                  <a:pt x="190" y="4"/>
                  <a:pt x="190" y="4"/>
                </a:cubicBezTo>
                <a:cubicBezTo>
                  <a:pt x="190" y="43"/>
                  <a:pt x="190" y="43"/>
                  <a:pt x="190" y="43"/>
                </a:cubicBezTo>
                <a:cubicBezTo>
                  <a:pt x="188" y="43"/>
                  <a:pt x="187" y="43"/>
                  <a:pt x="186" y="43"/>
                </a:cubicBezTo>
                <a:cubicBezTo>
                  <a:pt x="171" y="8"/>
                  <a:pt x="171" y="8"/>
                  <a:pt x="171" y="8"/>
                </a:cubicBezTo>
                <a:cubicBezTo>
                  <a:pt x="173" y="7"/>
                  <a:pt x="173" y="7"/>
                  <a:pt x="173" y="7"/>
                </a:cubicBezTo>
                <a:cubicBezTo>
                  <a:pt x="173" y="7"/>
                  <a:pt x="173" y="7"/>
                  <a:pt x="173" y="7"/>
                </a:cubicBezTo>
                <a:cubicBezTo>
                  <a:pt x="172" y="3"/>
                  <a:pt x="172" y="3"/>
                  <a:pt x="172" y="3"/>
                </a:cubicBezTo>
                <a:cubicBezTo>
                  <a:pt x="154" y="11"/>
                  <a:pt x="154" y="11"/>
                  <a:pt x="154" y="11"/>
                </a:cubicBezTo>
                <a:cubicBezTo>
                  <a:pt x="155" y="15"/>
                  <a:pt x="155" y="15"/>
                  <a:pt x="155" y="15"/>
                </a:cubicBezTo>
                <a:cubicBezTo>
                  <a:pt x="157" y="14"/>
                  <a:pt x="157" y="14"/>
                  <a:pt x="157" y="14"/>
                </a:cubicBezTo>
                <a:cubicBezTo>
                  <a:pt x="172" y="49"/>
                  <a:pt x="172" y="49"/>
                  <a:pt x="172" y="49"/>
                </a:cubicBezTo>
                <a:cubicBezTo>
                  <a:pt x="171" y="49"/>
                  <a:pt x="170" y="50"/>
                  <a:pt x="169" y="51"/>
                </a:cubicBezTo>
                <a:cubicBezTo>
                  <a:pt x="142" y="24"/>
                  <a:pt x="142" y="24"/>
                  <a:pt x="142" y="24"/>
                </a:cubicBezTo>
                <a:cubicBezTo>
                  <a:pt x="144" y="23"/>
                  <a:pt x="144" y="23"/>
                  <a:pt x="144" y="23"/>
                </a:cubicBezTo>
                <a:cubicBezTo>
                  <a:pt x="144" y="23"/>
                  <a:pt x="144" y="23"/>
                  <a:pt x="144" y="23"/>
                </a:cubicBezTo>
                <a:cubicBezTo>
                  <a:pt x="141" y="20"/>
                  <a:pt x="141" y="20"/>
                  <a:pt x="141" y="20"/>
                </a:cubicBezTo>
                <a:cubicBezTo>
                  <a:pt x="127" y="34"/>
                  <a:pt x="127" y="34"/>
                  <a:pt x="127" y="34"/>
                </a:cubicBezTo>
                <a:cubicBezTo>
                  <a:pt x="130" y="37"/>
                  <a:pt x="130" y="37"/>
                  <a:pt x="130" y="37"/>
                </a:cubicBezTo>
                <a:cubicBezTo>
                  <a:pt x="132" y="35"/>
                  <a:pt x="132" y="35"/>
                  <a:pt x="132" y="35"/>
                </a:cubicBezTo>
                <a:cubicBezTo>
                  <a:pt x="158" y="61"/>
                  <a:pt x="158" y="61"/>
                  <a:pt x="158" y="61"/>
                </a:cubicBezTo>
                <a:cubicBezTo>
                  <a:pt x="157" y="62"/>
                  <a:pt x="157" y="63"/>
                  <a:pt x="156" y="64"/>
                </a:cubicBezTo>
                <a:cubicBezTo>
                  <a:pt x="122" y="51"/>
                  <a:pt x="122" y="51"/>
                  <a:pt x="122" y="51"/>
                </a:cubicBezTo>
                <a:cubicBezTo>
                  <a:pt x="123" y="48"/>
                  <a:pt x="123" y="48"/>
                  <a:pt x="123" y="48"/>
                </a:cubicBezTo>
                <a:cubicBezTo>
                  <a:pt x="123" y="48"/>
                  <a:pt x="123" y="48"/>
                  <a:pt x="123" y="48"/>
                </a:cubicBezTo>
                <a:cubicBezTo>
                  <a:pt x="119" y="47"/>
                  <a:pt x="119" y="47"/>
                  <a:pt x="119" y="47"/>
                </a:cubicBezTo>
                <a:cubicBezTo>
                  <a:pt x="112" y="65"/>
                  <a:pt x="112" y="65"/>
                  <a:pt x="112" y="65"/>
                </a:cubicBezTo>
                <a:cubicBezTo>
                  <a:pt x="116" y="66"/>
                  <a:pt x="116" y="66"/>
                  <a:pt x="116" y="66"/>
                </a:cubicBezTo>
                <a:cubicBezTo>
                  <a:pt x="116" y="64"/>
                  <a:pt x="116" y="64"/>
                  <a:pt x="116" y="64"/>
                </a:cubicBezTo>
                <a:cubicBezTo>
                  <a:pt x="150" y="78"/>
                  <a:pt x="150" y="78"/>
                  <a:pt x="150" y="78"/>
                </a:cubicBezTo>
                <a:cubicBezTo>
                  <a:pt x="150" y="79"/>
                  <a:pt x="149" y="81"/>
                  <a:pt x="149" y="82"/>
                </a:cubicBezTo>
                <a:cubicBezTo>
                  <a:pt x="110" y="82"/>
                  <a:pt x="110" y="82"/>
                  <a:pt x="110" y="82"/>
                </a:cubicBezTo>
                <a:cubicBezTo>
                  <a:pt x="110" y="80"/>
                  <a:pt x="110" y="80"/>
                  <a:pt x="110" y="80"/>
                </a:cubicBezTo>
                <a:cubicBezTo>
                  <a:pt x="68" y="80"/>
                  <a:pt x="68" y="80"/>
                  <a:pt x="68" y="80"/>
                </a:cubicBezTo>
                <a:cubicBezTo>
                  <a:pt x="68" y="80"/>
                  <a:pt x="68" y="80"/>
                  <a:pt x="67" y="80"/>
                </a:cubicBezTo>
                <a:cubicBezTo>
                  <a:pt x="63" y="80"/>
                  <a:pt x="59" y="84"/>
                  <a:pt x="59" y="89"/>
                </a:cubicBezTo>
                <a:cubicBezTo>
                  <a:pt x="59" y="89"/>
                  <a:pt x="59" y="89"/>
                  <a:pt x="59" y="89"/>
                </a:cubicBezTo>
                <a:cubicBezTo>
                  <a:pt x="59" y="98"/>
                  <a:pt x="59" y="98"/>
                  <a:pt x="59" y="98"/>
                </a:cubicBezTo>
                <a:cubicBezTo>
                  <a:pt x="59" y="98"/>
                  <a:pt x="59" y="98"/>
                  <a:pt x="59" y="98"/>
                </a:cubicBezTo>
                <a:cubicBezTo>
                  <a:pt x="59" y="266"/>
                  <a:pt x="59" y="266"/>
                  <a:pt x="59" y="266"/>
                </a:cubicBezTo>
                <a:cubicBezTo>
                  <a:pt x="59" y="266"/>
                  <a:pt x="59" y="266"/>
                  <a:pt x="59" y="266"/>
                </a:cubicBezTo>
                <a:cubicBezTo>
                  <a:pt x="59" y="277"/>
                  <a:pt x="59" y="277"/>
                  <a:pt x="59" y="277"/>
                </a:cubicBezTo>
                <a:cubicBezTo>
                  <a:pt x="59" y="277"/>
                  <a:pt x="59" y="277"/>
                  <a:pt x="59" y="277"/>
                </a:cubicBezTo>
                <a:cubicBezTo>
                  <a:pt x="59" y="282"/>
                  <a:pt x="63" y="286"/>
                  <a:pt x="67" y="286"/>
                </a:cubicBezTo>
                <a:cubicBezTo>
                  <a:pt x="68" y="286"/>
                  <a:pt x="68" y="286"/>
                  <a:pt x="68" y="286"/>
                </a:cubicBezTo>
                <a:cubicBezTo>
                  <a:pt x="108" y="286"/>
                  <a:pt x="108" y="286"/>
                  <a:pt x="108" y="286"/>
                </a:cubicBezTo>
                <a:cubicBezTo>
                  <a:pt x="108" y="286"/>
                  <a:pt x="108" y="286"/>
                  <a:pt x="108" y="286"/>
                </a:cubicBezTo>
                <a:cubicBezTo>
                  <a:pt x="185" y="286"/>
                  <a:pt x="185" y="286"/>
                  <a:pt x="185" y="286"/>
                </a:cubicBezTo>
                <a:cubicBezTo>
                  <a:pt x="185" y="286"/>
                  <a:pt x="185" y="286"/>
                  <a:pt x="185" y="286"/>
                </a:cubicBezTo>
                <a:cubicBezTo>
                  <a:pt x="187" y="286"/>
                  <a:pt x="187" y="286"/>
                  <a:pt x="187" y="286"/>
                </a:cubicBezTo>
                <a:cubicBezTo>
                  <a:pt x="187" y="307"/>
                  <a:pt x="187" y="307"/>
                  <a:pt x="187" y="307"/>
                </a:cubicBezTo>
                <a:cubicBezTo>
                  <a:pt x="185" y="307"/>
                  <a:pt x="185" y="307"/>
                  <a:pt x="185" y="307"/>
                </a:cubicBezTo>
                <a:cubicBezTo>
                  <a:pt x="185" y="307"/>
                  <a:pt x="185" y="307"/>
                  <a:pt x="185" y="307"/>
                </a:cubicBezTo>
                <a:cubicBezTo>
                  <a:pt x="153" y="307"/>
                  <a:pt x="153" y="307"/>
                  <a:pt x="153" y="307"/>
                </a:cubicBezTo>
                <a:cubicBezTo>
                  <a:pt x="153" y="307"/>
                  <a:pt x="153" y="307"/>
                  <a:pt x="153" y="307"/>
                </a:cubicBezTo>
                <a:cubicBezTo>
                  <a:pt x="148" y="307"/>
                  <a:pt x="145" y="310"/>
                  <a:pt x="145" y="315"/>
                </a:cubicBezTo>
                <a:cubicBezTo>
                  <a:pt x="145" y="315"/>
                  <a:pt x="145" y="315"/>
                  <a:pt x="145" y="315"/>
                </a:cubicBezTo>
                <a:cubicBezTo>
                  <a:pt x="145" y="326"/>
                  <a:pt x="145" y="326"/>
                  <a:pt x="145" y="326"/>
                </a:cubicBezTo>
                <a:cubicBezTo>
                  <a:pt x="145" y="326"/>
                  <a:pt x="145" y="326"/>
                  <a:pt x="145" y="326"/>
                </a:cubicBezTo>
                <a:cubicBezTo>
                  <a:pt x="145" y="351"/>
                  <a:pt x="145" y="351"/>
                  <a:pt x="145" y="351"/>
                </a:cubicBezTo>
                <a:cubicBezTo>
                  <a:pt x="86" y="351"/>
                  <a:pt x="86" y="351"/>
                  <a:pt x="86" y="351"/>
                </a:cubicBezTo>
                <a:cubicBezTo>
                  <a:pt x="87" y="400"/>
                  <a:pt x="87" y="400"/>
                  <a:pt x="87" y="400"/>
                </a:cubicBezTo>
                <a:cubicBezTo>
                  <a:pt x="103" y="418"/>
                  <a:pt x="103" y="418"/>
                  <a:pt x="103" y="418"/>
                </a:cubicBezTo>
                <a:cubicBezTo>
                  <a:pt x="103" y="451"/>
                  <a:pt x="103" y="451"/>
                  <a:pt x="103" y="451"/>
                </a:cubicBezTo>
                <a:cubicBezTo>
                  <a:pt x="122" y="459"/>
                  <a:pt x="122" y="459"/>
                  <a:pt x="122" y="459"/>
                </a:cubicBezTo>
                <a:cubicBezTo>
                  <a:pt x="122" y="505"/>
                  <a:pt x="122" y="505"/>
                  <a:pt x="122" y="505"/>
                </a:cubicBezTo>
                <a:cubicBezTo>
                  <a:pt x="38" y="520"/>
                  <a:pt x="7" y="539"/>
                  <a:pt x="4" y="540"/>
                </a:cubicBezTo>
                <a:cubicBezTo>
                  <a:pt x="0" y="540"/>
                  <a:pt x="19" y="543"/>
                  <a:pt x="46" y="556"/>
                </a:cubicBezTo>
                <a:cubicBezTo>
                  <a:pt x="80" y="572"/>
                  <a:pt x="76" y="581"/>
                  <a:pt x="76" y="581"/>
                </a:cubicBezTo>
                <a:cubicBezTo>
                  <a:pt x="76" y="581"/>
                  <a:pt x="135" y="543"/>
                  <a:pt x="263" y="520"/>
                </a:cubicBezTo>
                <a:cubicBezTo>
                  <a:pt x="330" y="508"/>
                  <a:pt x="451" y="503"/>
                  <a:pt x="495" y="512"/>
                </a:cubicBezTo>
                <a:cubicBezTo>
                  <a:pt x="495" y="512"/>
                  <a:pt x="461" y="504"/>
                  <a:pt x="413" y="497"/>
                </a:cubicBezTo>
                <a:close/>
              </a:path>
            </a:pathLst>
          </a:custGeom>
          <a:solidFill>
            <a:srgbClr val="003778"/>
          </a:solidFill>
          <a:ln>
            <a:noFill/>
          </a:ln>
        </p:spPr>
        <p:txBody>
          <a:bodyPr vert="horz" wrap="square" lIns="91440" tIns="45720" rIns="91440" bIns="45720" numCol="1" anchor="t" anchorCtr="0" compatLnSpc="1"/>
          <a:lstStyle/>
          <a:p>
            <a:endParaRPr lang="zh-CN" altLang="en-US" dirty="0"/>
          </a:p>
        </p:txBody>
      </p:sp>
      <p:cxnSp>
        <p:nvCxnSpPr>
          <p:cNvPr id="16" name="直接连接符 15"/>
          <p:cNvCxnSpPr/>
          <p:nvPr userDrawn="1"/>
        </p:nvCxnSpPr>
        <p:spPr>
          <a:xfrm>
            <a:off x="659130" y="1027048"/>
            <a:ext cx="10864850" cy="0"/>
          </a:xfrm>
          <a:prstGeom prst="line">
            <a:avLst/>
          </a:prstGeom>
          <a:ln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图片占位符 3"/>
          <p:cNvSpPr>
            <a:spLocks noGrp="1"/>
          </p:cNvSpPr>
          <p:nvPr>
            <p:ph type="pic" sz="quarter" idx="10"/>
          </p:nvPr>
        </p:nvSpPr>
        <p:spPr>
          <a:xfrm>
            <a:off x="660400" y="1444625"/>
            <a:ext cx="10871200" cy="3059113"/>
          </a:xfrm>
        </p:spPr>
        <p:txBody>
          <a:bodyPr/>
          <a:lstStyle/>
          <a:p>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单图">
    <p:spTree>
      <p:nvGrpSpPr>
        <p:cNvPr id="1" name=""/>
        <p:cNvGrpSpPr/>
        <p:nvPr/>
      </p:nvGrpSpPr>
      <p:grpSpPr>
        <a:xfrm>
          <a:off x="0" y="0"/>
          <a:ext cx="0" cy="0"/>
          <a:chOff x="0" y="0"/>
          <a:chExt cx="0" cy="0"/>
        </a:xfrm>
      </p:grpSpPr>
      <p:sp>
        <p:nvSpPr>
          <p:cNvPr id="11" name="矩形 10"/>
          <p:cNvSpPr/>
          <p:nvPr userDrawn="1"/>
        </p:nvSpPr>
        <p:spPr>
          <a:xfrm>
            <a:off x="0" y="0"/>
            <a:ext cx="12192000" cy="6492875"/>
          </a:xfrm>
          <a:prstGeom prst="rect">
            <a:avLst/>
          </a:prstGeom>
          <a:solidFill>
            <a:schemeClr val="bg1">
              <a:alpha val="93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latin typeface="Microsoft YaHei UI" panose="020B0503020204020204" pitchFamily="34" charset="-122"/>
              <a:ea typeface="Microsoft YaHei UI" panose="020B0503020204020204" pitchFamily="34" charset="-122"/>
            </a:endParaRPr>
          </a:p>
        </p:txBody>
      </p:sp>
      <p:sp>
        <p:nvSpPr>
          <p:cNvPr id="2" name="标题 1"/>
          <p:cNvSpPr>
            <a:spLocks noGrp="1"/>
          </p:cNvSpPr>
          <p:nvPr>
            <p:ph type="title"/>
          </p:nvPr>
        </p:nvSpPr>
        <p:spPr>
          <a:xfrm>
            <a:off x="792481" y="574395"/>
            <a:ext cx="7315200" cy="341874"/>
          </a:xfrm>
        </p:spPr>
        <p:txBody>
          <a:bodyPr lIns="0" tIns="0" rIns="0" bIns="0">
            <a:noAutofit/>
          </a:bodyPr>
          <a:lstStyle>
            <a:lvl1pPr>
              <a:defRPr sz="2600" b="1">
                <a:solidFill>
                  <a:schemeClr val="accent1"/>
                </a:solidFill>
              </a:defRPr>
            </a:lvl1pPr>
          </a:lstStyle>
          <a:p>
            <a:r>
              <a:rPr lang="zh-CN" altLang="en-US" dirty="0"/>
              <a:t>单击此处编辑母版标题样式</a:t>
            </a:r>
          </a:p>
        </p:txBody>
      </p:sp>
      <p:sp>
        <p:nvSpPr>
          <p:cNvPr id="7" name="矩形 6"/>
          <p:cNvSpPr/>
          <p:nvPr userDrawn="1"/>
        </p:nvSpPr>
        <p:spPr>
          <a:xfrm>
            <a:off x="0" y="6492875"/>
            <a:ext cx="12192000" cy="365125"/>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p:cNvPicPr>
            <a:picLocks noChangeAspect="1"/>
          </p:cNvPicPr>
          <p:nvPr userDrawn="1"/>
        </p:nvPicPr>
        <p:blipFill>
          <a:blip r:embed="rId2" cstate="email"/>
          <a:stretch>
            <a:fillRect/>
          </a:stretch>
        </p:blipFill>
        <p:spPr>
          <a:xfrm>
            <a:off x="673100" y="6580054"/>
            <a:ext cx="1330959" cy="203465"/>
          </a:xfrm>
          <a:prstGeom prst="rect">
            <a:avLst/>
          </a:prstGeom>
        </p:spPr>
      </p:pic>
      <p:pic>
        <p:nvPicPr>
          <p:cNvPr id="9" name="图片 8"/>
          <p:cNvPicPr>
            <a:picLocks noChangeAspect="1"/>
          </p:cNvPicPr>
          <p:nvPr userDrawn="1"/>
        </p:nvPicPr>
        <p:blipFill>
          <a:blip r:embed="rId3" cstate="email"/>
          <a:stretch>
            <a:fillRect/>
          </a:stretch>
        </p:blipFill>
        <p:spPr>
          <a:xfrm>
            <a:off x="9997440" y="530517"/>
            <a:ext cx="1521460" cy="380209"/>
          </a:xfrm>
          <a:prstGeom prst="rect">
            <a:avLst/>
          </a:prstGeom>
        </p:spPr>
      </p:pic>
      <p:pic>
        <p:nvPicPr>
          <p:cNvPr id="12" name="图片 11"/>
          <p:cNvPicPr>
            <a:picLocks noChangeAspect="1"/>
          </p:cNvPicPr>
          <p:nvPr userDrawn="1"/>
        </p:nvPicPr>
        <p:blipFill>
          <a:blip r:embed="rId4" cstate="email"/>
          <a:stretch>
            <a:fillRect/>
          </a:stretch>
        </p:blipFill>
        <p:spPr>
          <a:xfrm>
            <a:off x="8610600" y="6626002"/>
            <a:ext cx="2908300" cy="111568"/>
          </a:xfrm>
          <a:prstGeom prst="rect">
            <a:avLst/>
          </a:prstGeom>
        </p:spPr>
      </p:pic>
      <p:sp>
        <p:nvSpPr>
          <p:cNvPr id="13" name="Freeform 52"/>
          <p:cNvSpPr>
            <a:spLocks noEditPoints="1"/>
          </p:cNvSpPr>
          <p:nvPr userDrawn="1"/>
        </p:nvSpPr>
        <p:spPr bwMode="auto">
          <a:xfrm>
            <a:off x="114520" y="450603"/>
            <a:ext cx="563441" cy="659948"/>
          </a:xfrm>
          <a:custGeom>
            <a:avLst/>
            <a:gdLst>
              <a:gd name="T0" fmla="*/ 342 w 495"/>
              <a:gd name="T1" fmla="*/ 490 h 581"/>
              <a:gd name="T2" fmla="*/ 267 w 495"/>
              <a:gd name="T3" fmla="*/ 393 h 581"/>
              <a:gd name="T4" fmla="*/ 155 w 495"/>
              <a:gd name="T5" fmla="*/ 426 h 581"/>
              <a:gd name="T6" fmla="*/ 159 w 495"/>
              <a:gd name="T7" fmla="*/ 351 h 581"/>
              <a:gd name="T8" fmla="*/ 108 w 495"/>
              <a:gd name="T9" fmla="*/ 266 h 581"/>
              <a:gd name="T10" fmla="*/ 118 w 495"/>
              <a:gd name="T11" fmla="*/ 114 h 581"/>
              <a:gd name="T12" fmla="*/ 157 w 495"/>
              <a:gd name="T13" fmla="*/ 118 h 581"/>
              <a:gd name="T14" fmla="*/ 168 w 495"/>
              <a:gd name="T15" fmla="*/ 129 h 581"/>
              <a:gd name="T16" fmla="*/ 173 w 495"/>
              <a:gd name="T17" fmla="*/ 168 h 581"/>
              <a:gd name="T18" fmla="*/ 68 w 495"/>
              <a:gd name="T19" fmla="*/ 266 h 581"/>
              <a:gd name="T20" fmla="*/ 153 w 495"/>
              <a:gd name="T21" fmla="*/ 111 h 581"/>
              <a:gd name="T22" fmla="*/ 142 w 495"/>
              <a:gd name="T23" fmla="*/ 149 h 581"/>
              <a:gd name="T24" fmla="*/ 181 w 495"/>
              <a:gd name="T25" fmla="*/ 133 h 581"/>
              <a:gd name="T26" fmla="*/ 182 w 495"/>
              <a:gd name="T27" fmla="*/ 47 h 581"/>
              <a:gd name="T28" fmla="*/ 197 w 495"/>
              <a:gd name="T29" fmla="*/ 282 h 581"/>
              <a:gd name="T30" fmla="*/ 199 w 495"/>
              <a:gd name="T31" fmla="*/ 136 h 581"/>
              <a:gd name="T32" fmla="*/ 201 w 495"/>
              <a:gd name="T33" fmla="*/ 5 h 581"/>
              <a:gd name="T34" fmla="*/ 212 w 495"/>
              <a:gd name="T35" fmla="*/ 61 h 581"/>
              <a:gd name="T36" fmla="*/ 256 w 495"/>
              <a:gd name="T37" fmla="*/ 145 h 581"/>
              <a:gd name="T38" fmla="*/ 279 w 495"/>
              <a:gd name="T39" fmla="*/ 84 h 581"/>
              <a:gd name="T40" fmla="*/ 358 w 495"/>
              <a:gd name="T41" fmla="*/ 54 h 581"/>
              <a:gd name="T42" fmla="*/ 412 w 495"/>
              <a:gd name="T43" fmla="*/ 93 h 581"/>
              <a:gd name="T44" fmla="*/ 431 w 495"/>
              <a:gd name="T45" fmla="*/ 95 h 581"/>
              <a:gd name="T46" fmla="*/ 463 w 495"/>
              <a:gd name="T47" fmla="*/ 155 h 581"/>
              <a:gd name="T48" fmla="*/ 222 w 495"/>
              <a:gd name="T49" fmla="*/ 279 h 581"/>
              <a:gd name="T50" fmla="*/ 350 w 495"/>
              <a:gd name="T51" fmla="*/ 257 h 581"/>
              <a:gd name="T52" fmla="*/ 398 w 495"/>
              <a:gd name="T53" fmla="*/ 210 h 581"/>
              <a:gd name="T54" fmla="*/ 407 w 495"/>
              <a:gd name="T55" fmla="*/ 219 h 581"/>
              <a:gd name="T56" fmla="*/ 412 w 495"/>
              <a:gd name="T57" fmla="*/ 451 h 581"/>
              <a:gd name="T58" fmla="*/ 406 w 495"/>
              <a:gd name="T59" fmla="*/ 320 h 581"/>
              <a:gd name="T60" fmla="*/ 469 w 495"/>
              <a:gd name="T61" fmla="*/ 184 h 581"/>
              <a:gd name="T62" fmla="*/ 460 w 495"/>
              <a:gd name="T63" fmla="*/ 233 h 581"/>
              <a:gd name="T64" fmla="*/ 384 w 495"/>
              <a:gd name="T65" fmla="*/ 222 h 581"/>
              <a:gd name="T66" fmla="*/ 421 w 495"/>
              <a:gd name="T67" fmla="*/ 188 h 581"/>
              <a:gd name="T68" fmla="*/ 364 w 495"/>
              <a:gd name="T69" fmla="*/ 225 h 581"/>
              <a:gd name="T70" fmla="*/ 361 w 495"/>
              <a:gd name="T71" fmla="*/ 188 h 581"/>
              <a:gd name="T72" fmla="*/ 387 w 495"/>
              <a:gd name="T73" fmla="*/ 356 h 581"/>
              <a:gd name="T74" fmla="*/ 220 w 495"/>
              <a:gd name="T75" fmla="*/ 351 h 581"/>
              <a:gd name="T76" fmla="*/ 236 w 495"/>
              <a:gd name="T77" fmla="*/ 315 h 581"/>
              <a:gd name="T78" fmla="*/ 207 w 495"/>
              <a:gd name="T79" fmla="*/ 171 h 581"/>
              <a:gd name="T80" fmla="*/ 239 w 495"/>
              <a:gd name="T81" fmla="*/ 166 h 581"/>
              <a:gd name="T82" fmla="*/ 252 w 495"/>
              <a:gd name="T83" fmla="*/ 158 h 581"/>
              <a:gd name="T84" fmla="*/ 270 w 495"/>
              <a:gd name="T85" fmla="*/ 130 h 581"/>
              <a:gd name="T86" fmla="*/ 279 w 495"/>
              <a:gd name="T87" fmla="*/ 100 h 581"/>
              <a:gd name="T88" fmla="*/ 394 w 495"/>
              <a:gd name="T89" fmla="*/ 130 h 581"/>
              <a:gd name="T90" fmla="*/ 438 w 495"/>
              <a:gd name="T91" fmla="*/ 100 h 581"/>
              <a:gd name="T92" fmla="*/ 439 w 495"/>
              <a:gd name="T93" fmla="*/ 153 h 581"/>
              <a:gd name="T94" fmla="*/ 457 w 495"/>
              <a:gd name="T95" fmla="*/ 159 h 581"/>
              <a:gd name="T96" fmla="*/ 475 w 495"/>
              <a:gd name="T97" fmla="*/ 100 h 581"/>
              <a:gd name="T98" fmla="*/ 456 w 495"/>
              <a:gd name="T99" fmla="*/ 80 h 581"/>
              <a:gd name="T100" fmla="*/ 344 w 495"/>
              <a:gd name="T101" fmla="*/ 34 h 581"/>
              <a:gd name="T102" fmla="*/ 207 w 495"/>
              <a:gd name="T103" fmla="*/ 0 h 581"/>
              <a:gd name="T104" fmla="*/ 173 w 495"/>
              <a:gd name="T105" fmla="*/ 7 h 581"/>
              <a:gd name="T106" fmla="*/ 144 w 495"/>
              <a:gd name="T107" fmla="*/ 23 h 581"/>
              <a:gd name="T108" fmla="*/ 122 w 495"/>
              <a:gd name="T109" fmla="*/ 51 h 581"/>
              <a:gd name="T110" fmla="*/ 149 w 495"/>
              <a:gd name="T111" fmla="*/ 82 h 581"/>
              <a:gd name="T112" fmla="*/ 59 w 495"/>
              <a:gd name="T113" fmla="*/ 98 h 581"/>
              <a:gd name="T114" fmla="*/ 108 w 495"/>
              <a:gd name="T115" fmla="*/ 286 h 581"/>
              <a:gd name="T116" fmla="*/ 153 w 495"/>
              <a:gd name="T117" fmla="*/ 307 h 581"/>
              <a:gd name="T118" fmla="*/ 103 w 495"/>
              <a:gd name="T119" fmla="*/ 418 h 581"/>
              <a:gd name="T120" fmla="*/ 495 w 495"/>
              <a:gd name="T121" fmla="*/ 512 h 5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95" h="581">
                <a:moveTo>
                  <a:pt x="370" y="368"/>
                </a:moveTo>
                <a:cubicBezTo>
                  <a:pt x="334" y="361"/>
                  <a:pt x="334" y="361"/>
                  <a:pt x="334" y="361"/>
                </a:cubicBezTo>
                <a:cubicBezTo>
                  <a:pt x="290" y="370"/>
                  <a:pt x="290" y="370"/>
                  <a:pt x="290" y="370"/>
                </a:cubicBezTo>
                <a:cubicBezTo>
                  <a:pt x="299" y="361"/>
                  <a:pt x="299" y="361"/>
                  <a:pt x="299" y="361"/>
                </a:cubicBezTo>
                <a:cubicBezTo>
                  <a:pt x="338" y="349"/>
                  <a:pt x="338" y="349"/>
                  <a:pt x="338" y="349"/>
                </a:cubicBezTo>
                <a:cubicBezTo>
                  <a:pt x="377" y="362"/>
                  <a:pt x="377" y="362"/>
                  <a:pt x="377" y="362"/>
                </a:cubicBezTo>
                <a:lnTo>
                  <a:pt x="370" y="368"/>
                </a:lnTo>
                <a:close/>
                <a:moveTo>
                  <a:pt x="342" y="490"/>
                </a:moveTo>
                <a:cubicBezTo>
                  <a:pt x="338" y="469"/>
                  <a:pt x="338" y="469"/>
                  <a:pt x="338" y="469"/>
                </a:cubicBezTo>
                <a:cubicBezTo>
                  <a:pt x="350" y="422"/>
                  <a:pt x="350" y="422"/>
                  <a:pt x="350" y="422"/>
                </a:cubicBezTo>
                <a:cubicBezTo>
                  <a:pt x="350" y="422"/>
                  <a:pt x="350" y="422"/>
                  <a:pt x="350" y="422"/>
                </a:cubicBezTo>
                <a:cubicBezTo>
                  <a:pt x="350" y="422"/>
                  <a:pt x="350" y="422"/>
                  <a:pt x="350" y="422"/>
                </a:cubicBezTo>
                <a:cubicBezTo>
                  <a:pt x="365" y="420"/>
                  <a:pt x="365" y="420"/>
                  <a:pt x="365" y="420"/>
                </a:cubicBezTo>
                <a:cubicBezTo>
                  <a:pt x="376" y="493"/>
                  <a:pt x="376" y="493"/>
                  <a:pt x="376" y="493"/>
                </a:cubicBezTo>
                <a:cubicBezTo>
                  <a:pt x="365" y="492"/>
                  <a:pt x="354" y="491"/>
                  <a:pt x="342" y="490"/>
                </a:cubicBezTo>
                <a:close/>
                <a:moveTo>
                  <a:pt x="267" y="393"/>
                </a:moveTo>
                <a:cubicBezTo>
                  <a:pt x="300" y="401"/>
                  <a:pt x="300" y="401"/>
                  <a:pt x="300" y="401"/>
                </a:cubicBezTo>
                <a:cubicBezTo>
                  <a:pt x="345" y="384"/>
                  <a:pt x="345" y="384"/>
                  <a:pt x="345" y="384"/>
                </a:cubicBezTo>
                <a:cubicBezTo>
                  <a:pt x="370" y="396"/>
                  <a:pt x="370" y="396"/>
                  <a:pt x="370" y="396"/>
                </a:cubicBezTo>
                <a:cubicBezTo>
                  <a:pt x="345" y="392"/>
                  <a:pt x="345" y="392"/>
                  <a:pt x="345" y="392"/>
                </a:cubicBezTo>
                <a:cubicBezTo>
                  <a:pt x="299" y="409"/>
                  <a:pt x="299" y="409"/>
                  <a:pt x="299" y="409"/>
                </a:cubicBezTo>
                <a:lnTo>
                  <a:pt x="267" y="393"/>
                </a:lnTo>
                <a:close/>
                <a:moveTo>
                  <a:pt x="172" y="472"/>
                </a:moveTo>
                <a:cubicBezTo>
                  <a:pt x="155" y="426"/>
                  <a:pt x="155" y="426"/>
                  <a:pt x="155" y="426"/>
                </a:cubicBezTo>
                <a:cubicBezTo>
                  <a:pt x="132" y="419"/>
                  <a:pt x="132" y="419"/>
                  <a:pt x="132" y="419"/>
                </a:cubicBezTo>
                <a:cubicBezTo>
                  <a:pt x="171" y="407"/>
                  <a:pt x="171" y="407"/>
                  <a:pt x="171" y="407"/>
                </a:cubicBezTo>
                <a:cubicBezTo>
                  <a:pt x="186" y="457"/>
                  <a:pt x="186" y="457"/>
                  <a:pt x="186" y="457"/>
                </a:cubicBezTo>
                <a:cubicBezTo>
                  <a:pt x="278" y="443"/>
                  <a:pt x="278" y="443"/>
                  <a:pt x="278" y="443"/>
                </a:cubicBezTo>
                <a:lnTo>
                  <a:pt x="172" y="472"/>
                </a:lnTo>
                <a:close/>
                <a:moveTo>
                  <a:pt x="155" y="326"/>
                </a:moveTo>
                <a:cubicBezTo>
                  <a:pt x="159" y="326"/>
                  <a:pt x="159" y="326"/>
                  <a:pt x="159" y="326"/>
                </a:cubicBezTo>
                <a:cubicBezTo>
                  <a:pt x="159" y="351"/>
                  <a:pt x="159" y="351"/>
                  <a:pt x="159" y="351"/>
                </a:cubicBezTo>
                <a:cubicBezTo>
                  <a:pt x="155" y="351"/>
                  <a:pt x="155" y="351"/>
                  <a:pt x="155" y="351"/>
                </a:cubicBezTo>
                <a:lnTo>
                  <a:pt x="155" y="326"/>
                </a:lnTo>
                <a:close/>
                <a:moveTo>
                  <a:pt x="164" y="326"/>
                </a:moveTo>
                <a:cubicBezTo>
                  <a:pt x="187" y="326"/>
                  <a:pt x="187" y="326"/>
                  <a:pt x="187" y="326"/>
                </a:cubicBezTo>
                <a:cubicBezTo>
                  <a:pt x="187" y="351"/>
                  <a:pt x="187" y="351"/>
                  <a:pt x="187" y="351"/>
                </a:cubicBezTo>
                <a:cubicBezTo>
                  <a:pt x="164" y="351"/>
                  <a:pt x="164" y="351"/>
                  <a:pt x="164" y="351"/>
                </a:cubicBezTo>
                <a:lnTo>
                  <a:pt x="164" y="326"/>
                </a:lnTo>
                <a:close/>
                <a:moveTo>
                  <a:pt x="108" y="266"/>
                </a:moveTo>
                <a:cubicBezTo>
                  <a:pt x="108" y="266"/>
                  <a:pt x="108" y="266"/>
                  <a:pt x="108" y="266"/>
                </a:cubicBezTo>
                <a:cubicBezTo>
                  <a:pt x="79" y="266"/>
                  <a:pt x="79" y="266"/>
                  <a:pt x="79" y="266"/>
                </a:cubicBezTo>
                <a:cubicBezTo>
                  <a:pt x="79" y="100"/>
                  <a:pt x="79" y="100"/>
                  <a:pt x="79" y="100"/>
                </a:cubicBezTo>
                <a:cubicBezTo>
                  <a:pt x="110" y="100"/>
                  <a:pt x="110" y="100"/>
                  <a:pt x="110" y="100"/>
                </a:cubicBezTo>
                <a:cubicBezTo>
                  <a:pt x="110" y="98"/>
                  <a:pt x="110" y="98"/>
                  <a:pt x="110" y="98"/>
                </a:cubicBezTo>
                <a:cubicBezTo>
                  <a:pt x="149" y="98"/>
                  <a:pt x="149" y="98"/>
                  <a:pt x="149" y="98"/>
                </a:cubicBezTo>
                <a:cubicBezTo>
                  <a:pt x="149" y="99"/>
                  <a:pt x="149" y="100"/>
                  <a:pt x="150" y="101"/>
                </a:cubicBezTo>
                <a:cubicBezTo>
                  <a:pt x="118" y="114"/>
                  <a:pt x="118" y="114"/>
                  <a:pt x="118" y="114"/>
                </a:cubicBezTo>
                <a:cubicBezTo>
                  <a:pt x="117" y="112"/>
                  <a:pt x="117" y="112"/>
                  <a:pt x="117" y="112"/>
                </a:cubicBezTo>
                <a:cubicBezTo>
                  <a:pt x="117" y="112"/>
                  <a:pt x="117" y="112"/>
                  <a:pt x="117" y="112"/>
                </a:cubicBezTo>
                <a:cubicBezTo>
                  <a:pt x="113" y="114"/>
                  <a:pt x="113" y="114"/>
                  <a:pt x="113" y="114"/>
                </a:cubicBezTo>
                <a:cubicBezTo>
                  <a:pt x="120" y="132"/>
                  <a:pt x="120" y="132"/>
                  <a:pt x="120" y="132"/>
                </a:cubicBezTo>
                <a:cubicBezTo>
                  <a:pt x="124" y="130"/>
                  <a:pt x="124" y="130"/>
                  <a:pt x="124" y="130"/>
                </a:cubicBezTo>
                <a:cubicBezTo>
                  <a:pt x="123" y="128"/>
                  <a:pt x="123" y="128"/>
                  <a:pt x="123" y="128"/>
                </a:cubicBezTo>
                <a:cubicBezTo>
                  <a:pt x="155" y="115"/>
                  <a:pt x="155" y="115"/>
                  <a:pt x="155" y="115"/>
                </a:cubicBezTo>
                <a:cubicBezTo>
                  <a:pt x="156" y="116"/>
                  <a:pt x="157" y="117"/>
                  <a:pt x="157" y="118"/>
                </a:cubicBezTo>
                <a:cubicBezTo>
                  <a:pt x="134" y="142"/>
                  <a:pt x="134" y="142"/>
                  <a:pt x="134" y="142"/>
                </a:cubicBezTo>
                <a:cubicBezTo>
                  <a:pt x="132" y="141"/>
                  <a:pt x="132" y="141"/>
                  <a:pt x="132" y="141"/>
                </a:cubicBezTo>
                <a:cubicBezTo>
                  <a:pt x="132" y="141"/>
                  <a:pt x="132" y="141"/>
                  <a:pt x="132" y="141"/>
                </a:cubicBezTo>
                <a:cubicBezTo>
                  <a:pt x="129" y="144"/>
                  <a:pt x="129" y="144"/>
                  <a:pt x="129" y="144"/>
                </a:cubicBezTo>
                <a:cubicBezTo>
                  <a:pt x="143" y="158"/>
                  <a:pt x="143" y="158"/>
                  <a:pt x="143" y="158"/>
                </a:cubicBezTo>
                <a:cubicBezTo>
                  <a:pt x="146" y="155"/>
                  <a:pt x="146" y="155"/>
                  <a:pt x="146" y="155"/>
                </a:cubicBezTo>
                <a:cubicBezTo>
                  <a:pt x="144" y="153"/>
                  <a:pt x="144" y="153"/>
                  <a:pt x="144" y="153"/>
                </a:cubicBezTo>
                <a:cubicBezTo>
                  <a:pt x="168" y="129"/>
                  <a:pt x="168" y="129"/>
                  <a:pt x="168" y="129"/>
                </a:cubicBezTo>
                <a:cubicBezTo>
                  <a:pt x="169" y="130"/>
                  <a:pt x="170" y="131"/>
                  <a:pt x="171" y="131"/>
                </a:cubicBezTo>
                <a:cubicBezTo>
                  <a:pt x="159" y="163"/>
                  <a:pt x="159" y="163"/>
                  <a:pt x="159" y="163"/>
                </a:cubicBezTo>
                <a:cubicBezTo>
                  <a:pt x="157" y="162"/>
                  <a:pt x="157" y="162"/>
                  <a:pt x="157" y="162"/>
                </a:cubicBezTo>
                <a:cubicBezTo>
                  <a:pt x="157" y="162"/>
                  <a:pt x="157" y="162"/>
                  <a:pt x="157" y="162"/>
                </a:cubicBezTo>
                <a:cubicBezTo>
                  <a:pt x="155" y="166"/>
                  <a:pt x="155" y="166"/>
                  <a:pt x="155" y="166"/>
                </a:cubicBezTo>
                <a:cubicBezTo>
                  <a:pt x="173" y="173"/>
                  <a:pt x="173" y="173"/>
                  <a:pt x="173" y="173"/>
                </a:cubicBezTo>
                <a:cubicBezTo>
                  <a:pt x="175" y="169"/>
                  <a:pt x="175" y="169"/>
                  <a:pt x="175" y="169"/>
                </a:cubicBezTo>
                <a:cubicBezTo>
                  <a:pt x="173" y="168"/>
                  <a:pt x="173" y="168"/>
                  <a:pt x="173" y="168"/>
                </a:cubicBezTo>
                <a:cubicBezTo>
                  <a:pt x="185" y="137"/>
                  <a:pt x="185" y="137"/>
                  <a:pt x="185" y="137"/>
                </a:cubicBezTo>
                <a:cubicBezTo>
                  <a:pt x="187" y="137"/>
                  <a:pt x="188" y="138"/>
                  <a:pt x="190" y="138"/>
                </a:cubicBezTo>
                <a:cubicBezTo>
                  <a:pt x="190" y="171"/>
                  <a:pt x="190" y="171"/>
                  <a:pt x="190" y="171"/>
                </a:cubicBezTo>
                <a:cubicBezTo>
                  <a:pt x="187" y="171"/>
                  <a:pt x="187" y="171"/>
                  <a:pt x="187" y="171"/>
                </a:cubicBezTo>
                <a:cubicBezTo>
                  <a:pt x="187" y="266"/>
                  <a:pt x="187" y="266"/>
                  <a:pt x="187" y="266"/>
                </a:cubicBezTo>
                <a:lnTo>
                  <a:pt x="108" y="266"/>
                </a:lnTo>
                <a:close/>
                <a:moveTo>
                  <a:pt x="74" y="266"/>
                </a:moveTo>
                <a:cubicBezTo>
                  <a:pt x="68" y="266"/>
                  <a:pt x="68" y="266"/>
                  <a:pt x="68" y="266"/>
                </a:cubicBezTo>
                <a:cubicBezTo>
                  <a:pt x="68" y="100"/>
                  <a:pt x="68" y="100"/>
                  <a:pt x="68" y="100"/>
                </a:cubicBezTo>
                <a:cubicBezTo>
                  <a:pt x="74" y="100"/>
                  <a:pt x="74" y="100"/>
                  <a:pt x="74" y="100"/>
                </a:cubicBezTo>
                <a:lnTo>
                  <a:pt x="74" y="266"/>
                </a:lnTo>
                <a:close/>
                <a:moveTo>
                  <a:pt x="153" y="111"/>
                </a:moveTo>
                <a:cubicBezTo>
                  <a:pt x="153" y="112"/>
                  <a:pt x="154" y="112"/>
                  <a:pt x="154" y="113"/>
                </a:cubicBezTo>
                <a:cubicBezTo>
                  <a:pt x="125" y="125"/>
                  <a:pt x="125" y="125"/>
                  <a:pt x="125" y="125"/>
                </a:cubicBezTo>
                <a:cubicBezTo>
                  <a:pt x="124" y="123"/>
                  <a:pt x="124" y="123"/>
                  <a:pt x="124" y="123"/>
                </a:cubicBezTo>
                <a:lnTo>
                  <a:pt x="153" y="111"/>
                </a:lnTo>
                <a:close/>
                <a:moveTo>
                  <a:pt x="122" y="57"/>
                </a:moveTo>
                <a:cubicBezTo>
                  <a:pt x="123" y="55"/>
                  <a:pt x="123" y="55"/>
                  <a:pt x="123" y="55"/>
                </a:cubicBezTo>
                <a:cubicBezTo>
                  <a:pt x="156" y="69"/>
                  <a:pt x="156" y="69"/>
                  <a:pt x="156" y="69"/>
                </a:cubicBezTo>
                <a:cubicBezTo>
                  <a:pt x="155" y="70"/>
                  <a:pt x="155" y="70"/>
                  <a:pt x="155" y="70"/>
                </a:cubicBezTo>
                <a:lnTo>
                  <a:pt x="122" y="57"/>
                </a:lnTo>
                <a:close/>
                <a:moveTo>
                  <a:pt x="166" y="124"/>
                </a:moveTo>
                <a:cubicBezTo>
                  <a:pt x="166" y="125"/>
                  <a:pt x="167" y="125"/>
                  <a:pt x="168" y="126"/>
                </a:cubicBezTo>
                <a:cubicBezTo>
                  <a:pt x="142" y="149"/>
                  <a:pt x="142" y="149"/>
                  <a:pt x="142" y="149"/>
                </a:cubicBezTo>
                <a:cubicBezTo>
                  <a:pt x="141" y="148"/>
                  <a:pt x="141" y="148"/>
                  <a:pt x="141" y="148"/>
                </a:cubicBezTo>
                <a:lnTo>
                  <a:pt x="166" y="124"/>
                </a:lnTo>
                <a:close/>
                <a:moveTo>
                  <a:pt x="140" y="29"/>
                </a:moveTo>
                <a:cubicBezTo>
                  <a:pt x="144" y="30"/>
                  <a:pt x="144" y="30"/>
                  <a:pt x="144" y="30"/>
                </a:cubicBezTo>
                <a:cubicBezTo>
                  <a:pt x="168" y="54"/>
                  <a:pt x="168" y="54"/>
                  <a:pt x="168" y="54"/>
                </a:cubicBezTo>
                <a:cubicBezTo>
                  <a:pt x="166" y="56"/>
                  <a:pt x="166" y="56"/>
                  <a:pt x="166" y="56"/>
                </a:cubicBezTo>
                <a:lnTo>
                  <a:pt x="140" y="29"/>
                </a:lnTo>
                <a:close/>
                <a:moveTo>
                  <a:pt x="181" y="133"/>
                </a:moveTo>
                <a:cubicBezTo>
                  <a:pt x="182" y="133"/>
                  <a:pt x="182" y="134"/>
                  <a:pt x="183" y="134"/>
                </a:cubicBezTo>
                <a:cubicBezTo>
                  <a:pt x="170" y="166"/>
                  <a:pt x="170" y="166"/>
                  <a:pt x="170" y="166"/>
                </a:cubicBezTo>
                <a:cubicBezTo>
                  <a:pt x="168" y="165"/>
                  <a:pt x="168" y="165"/>
                  <a:pt x="168" y="165"/>
                </a:cubicBezTo>
                <a:lnTo>
                  <a:pt x="181" y="133"/>
                </a:lnTo>
                <a:close/>
                <a:moveTo>
                  <a:pt x="167" y="10"/>
                </a:moveTo>
                <a:cubicBezTo>
                  <a:pt x="171" y="17"/>
                  <a:pt x="171" y="17"/>
                  <a:pt x="171" y="17"/>
                </a:cubicBezTo>
                <a:cubicBezTo>
                  <a:pt x="185" y="46"/>
                  <a:pt x="185" y="46"/>
                  <a:pt x="185" y="46"/>
                </a:cubicBezTo>
                <a:cubicBezTo>
                  <a:pt x="184" y="46"/>
                  <a:pt x="183" y="47"/>
                  <a:pt x="182" y="47"/>
                </a:cubicBezTo>
                <a:lnTo>
                  <a:pt x="167" y="10"/>
                </a:lnTo>
                <a:close/>
                <a:moveTo>
                  <a:pt x="197" y="323"/>
                </a:moveTo>
                <a:cubicBezTo>
                  <a:pt x="197" y="323"/>
                  <a:pt x="197" y="323"/>
                  <a:pt x="197" y="323"/>
                </a:cubicBezTo>
                <a:cubicBezTo>
                  <a:pt x="201" y="328"/>
                  <a:pt x="201" y="328"/>
                  <a:pt x="201" y="328"/>
                </a:cubicBezTo>
                <a:cubicBezTo>
                  <a:pt x="201" y="351"/>
                  <a:pt x="201" y="351"/>
                  <a:pt x="201" y="351"/>
                </a:cubicBezTo>
                <a:cubicBezTo>
                  <a:pt x="197" y="351"/>
                  <a:pt x="197" y="351"/>
                  <a:pt x="197" y="351"/>
                </a:cubicBezTo>
                <a:lnTo>
                  <a:pt x="197" y="323"/>
                </a:lnTo>
                <a:close/>
                <a:moveTo>
                  <a:pt x="197" y="282"/>
                </a:moveTo>
                <a:cubicBezTo>
                  <a:pt x="197" y="282"/>
                  <a:pt x="197" y="282"/>
                  <a:pt x="197" y="282"/>
                </a:cubicBezTo>
                <a:cubicBezTo>
                  <a:pt x="201" y="287"/>
                  <a:pt x="201" y="287"/>
                  <a:pt x="201" y="287"/>
                </a:cubicBezTo>
                <a:cubicBezTo>
                  <a:pt x="201" y="307"/>
                  <a:pt x="201" y="307"/>
                  <a:pt x="201" y="307"/>
                </a:cubicBezTo>
                <a:cubicBezTo>
                  <a:pt x="197" y="307"/>
                  <a:pt x="197" y="307"/>
                  <a:pt x="197" y="307"/>
                </a:cubicBezTo>
                <a:lnTo>
                  <a:pt x="197" y="282"/>
                </a:lnTo>
                <a:close/>
                <a:moveTo>
                  <a:pt x="197" y="171"/>
                </a:moveTo>
                <a:cubicBezTo>
                  <a:pt x="199" y="171"/>
                  <a:pt x="199" y="171"/>
                  <a:pt x="199" y="171"/>
                </a:cubicBezTo>
                <a:cubicBezTo>
                  <a:pt x="199" y="136"/>
                  <a:pt x="199" y="136"/>
                  <a:pt x="199" y="136"/>
                </a:cubicBezTo>
                <a:cubicBezTo>
                  <a:pt x="200" y="136"/>
                  <a:pt x="201" y="136"/>
                  <a:pt x="201" y="136"/>
                </a:cubicBezTo>
                <a:cubicBezTo>
                  <a:pt x="201" y="171"/>
                  <a:pt x="201" y="171"/>
                  <a:pt x="201" y="171"/>
                </a:cubicBezTo>
                <a:cubicBezTo>
                  <a:pt x="201" y="171"/>
                  <a:pt x="201" y="171"/>
                  <a:pt x="201" y="171"/>
                </a:cubicBezTo>
                <a:cubicBezTo>
                  <a:pt x="201" y="267"/>
                  <a:pt x="201" y="267"/>
                  <a:pt x="201" y="267"/>
                </a:cubicBezTo>
                <a:cubicBezTo>
                  <a:pt x="197" y="267"/>
                  <a:pt x="197" y="267"/>
                  <a:pt x="197" y="267"/>
                </a:cubicBezTo>
                <a:lnTo>
                  <a:pt x="197" y="171"/>
                </a:lnTo>
                <a:close/>
                <a:moveTo>
                  <a:pt x="199" y="5"/>
                </a:moveTo>
                <a:cubicBezTo>
                  <a:pt x="201" y="5"/>
                  <a:pt x="201" y="5"/>
                  <a:pt x="201" y="5"/>
                </a:cubicBezTo>
                <a:cubicBezTo>
                  <a:pt x="201" y="45"/>
                  <a:pt x="201" y="45"/>
                  <a:pt x="201" y="45"/>
                </a:cubicBezTo>
                <a:cubicBezTo>
                  <a:pt x="201" y="45"/>
                  <a:pt x="200" y="45"/>
                  <a:pt x="199" y="44"/>
                </a:cubicBezTo>
                <a:lnTo>
                  <a:pt x="199" y="5"/>
                </a:lnTo>
                <a:close/>
                <a:moveTo>
                  <a:pt x="212" y="61"/>
                </a:moveTo>
                <a:cubicBezTo>
                  <a:pt x="217" y="61"/>
                  <a:pt x="222" y="66"/>
                  <a:pt x="222" y="71"/>
                </a:cubicBezTo>
                <a:cubicBezTo>
                  <a:pt x="222" y="77"/>
                  <a:pt x="217" y="81"/>
                  <a:pt x="212" y="81"/>
                </a:cubicBezTo>
                <a:cubicBezTo>
                  <a:pt x="206" y="81"/>
                  <a:pt x="202" y="77"/>
                  <a:pt x="202" y="71"/>
                </a:cubicBezTo>
                <a:cubicBezTo>
                  <a:pt x="202" y="66"/>
                  <a:pt x="206" y="61"/>
                  <a:pt x="212" y="61"/>
                </a:cubicBezTo>
                <a:close/>
                <a:moveTo>
                  <a:pt x="231" y="164"/>
                </a:moveTo>
                <a:cubicBezTo>
                  <a:pt x="230" y="164"/>
                  <a:pt x="230" y="164"/>
                  <a:pt x="230" y="164"/>
                </a:cubicBezTo>
                <a:cubicBezTo>
                  <a:pt x="217" y="131"/>
                  <a:pt x="217" y="131"/>
                  <a:pt x="217" y="131"/>
                </a:cubicBezTo>
                <a:cubicBezTo>
                  <a:pt x="220" y="130"/>
                  <a:pt x="220" y="130"/>
                  <a:pt x="220" y="130"/>
                </a:cubicBezTo>
                <a:lnTo>
                  <a:pt x="231" y="164"/>
                </a:lnTo>
                <a:close/>
                <a:moveTo>
                  <a:pt x="233" y="119"/>
                </a:moveTo>
                <a:cubicBezTo>
                  <a:pt x="258" y="143"/>
                  <a:pt x="258" y="143"/>
                  <a:pt x="258" y="143"/>
                </a:cubicBezTo>
                <a:cubicBezTo>
                  <a:pt x="256" y="145"/>
                  <a:pt x="256" y="145"/>
                  <a:pt x="256" y="145"/>
                </a:cubicBezTo>
                <a:cubicBezTo>
                  <a:pt x="231" y="120"/>
                  <a:pt x="231" y="120"/>
                  <a:pt x="231" y="120"/>
                </a:cubicBezTo>
                <a:cubicBezTo>
                  <a:pt x="232" y="120"/>
                  <a:pt x="232" y="119"/>
                  <a:pt x="233" y="119"/>
                </a:cubicBezTo>
                <a:close/>
                <a:moveTo>
                  <a:pt x="241" y="103"/>
                </a:moveTo>
                <a:cubicBezTo>
                  <a:pt x="273" y="116"/>
                  <a:pt x="273" y="116"/>
                  <a:pt x="273" y="116"/>
                </a:cubicBezTo>
                <a:cubicBezTo>
                  <a:pt x="272" y="118"/>
                  <a:pt x="272" y="118"/>
                  <a:pt x="272" y="118"/>
                </a:cubicBezTo>
                <a:cubicBezTo>
                  <a:pt x="240" y="104"/>
                  <a:pt x="240" y="104"/>
                  <a:pt x="240" y="104"/>
                </a:cubicBezTo>
                <a:cubicBezTo>
                  <a:pt x="240" y="104"/>
                  <a:pt x="241" y="103"/>
                  <a:pt x="241" y="103"/>
                </a:cubicBezTo>
                <a:close/>
                <a:moveTo>
                  <a:pt x="279" y="84"/>
                </a:moveTo>
                <a:cubicBezTo>
                  <a:pt x="375" y="84"/>
                  <a:pt x="375" y="84"/>
                  <a:pt x="375" y="84"/>
                </a:cubicBezTo>
                <a:cubicBezTo>
                  <a:pt x="375" y="88"/>
                  <a:pt x="375" y="88"/>
                  <a:pt x="375" y="88"/>
                </a:cubicBezTo>
                <a:cubicBezTo>
                  <a:pt x="279" y="88"/>
                  <a:pt x="279" y="88"/>
                  <a:pt x="279" y="88"/>
                </a:cubicBezTo>
                <a:lnTo>
                  <a:pt x="279" y="84"/>
                </a:lnTo>
                <a:close/>
                <a:moveTo>
                  <a:pt x="359" y="55"/>
                </a:moveTo>
                <a:cubicBezTo>
                  <a:pt x="362" y="80"/>
                  <a:pt x="362" y="80"/>
                  <a:pt x="362" y="80"/>
                </a:cubicBezTo>
                <a:cubicBezTo>
                  <a:pt x="360" y="80"/>
                  <a:pt x="360" y="80"/>
                  <a:pt x="360" y="80"/>
                </a:cubicBezTo>
                <a:cubicBezTo>
                  <a:pt x="358" y="54"/>
                  <a:pt x="358" y="54"/>
                  <a:pt x="358" y="54"/>
                </a:cubicBezTo>
                <a:lnTo>
                  <a:pt x="359" y="55"/>
                </a:lnTo>
                <a:close/>
                <a:moveTo>
                  <a:pt x="370" y="67"/>
                </a:moveTo>
                <a:cubicBezTo>
                  <a:pt x="397" y="83"/>
                  <a:pt x="397" y="83"/>
                  <a:pt x="397" y="83"/>
                </a:cubicBezTo>
                <a:cubicBezTo>
                  <a:pt x="397" y="85"/>
                  <a:pt x="397" y="85"/>
                  <a:pt x="397" y="85"/>
                </a:cubicBezTo>
                <a:cubicBezTo>
                  <a:pt x="370" y="72"/>
                  <a:pt x="370" y="72"/>
                  <a:pt x="370" y="72"/>
                </a:cubicBezTo>
                <a:lnTo>
                  <a:pt x="370" y="67"/>
                </a:lnTo>
                <a:close/>
                <a:moveTo>
                  <a:pt x="411" y="89"/>
                </a:moveTo>
                <a:cubicBezTo>
                  <a:pt x="412" y="93"/>
                  <a:pt x="412" y="93"/>
                  <a:pt x="412" y="93"/>
                </a:cubicBezTo>
                <a:cubicBezTo>
                  <a:pt x="382" y="99"/>
                  <a:pt x="382" y="99"/>
                  <a:pt x="382" y="99"/>
                </a:cubicBezTo>
                <a:cubicBezTo>
                  <a:pt x="378" y="97"/>
                  <a:pt x="378" y="97"/>
                  <a:pt x="378" y="97"/>
                </a:cubicBezTo>
                <a:lnTo>
                  <a:pt x="411" y="89"/>
                </a:lnTo>
                <a:close/>
                <a:moveTo>
                  <a:pt x="431" y="95"/>
                </a:moveTo>
                <a:cubicBezTo>
                  <a:pt x="403" y="130"/>
                  <a:pt x="403" y="130"/>
                  <a:pt x="403" y="130"/>
                </a:cubicBezTo>
                <a:cubicBezTo>
                  <a:pt x="400" y="127"/>
                  <a:pt x="400" y="127"/>
                  <a:pt x="400" y="127"/>
                </a:cubicBezTo>
                <a:cubicBezTo>
                  <a:pt x="428" y="91"/>
                  <a:pt x="428" y="91"/>
                  <a:pt x="428" y="91"/>
                </a:cubicBezTo>
                <a:lnTo>
                  <a:pt x="431" y="95"/>
                </a:lnTo>
                <a:close/>
                <a:moveTo>
                  <a:pt x="447" y="98"/>
                </a:moveTo>
                <a:cubicBezTo>
                  <a:pt x="432" y="144"/>
                  <a:pt x="432" y="144"/>
                  <a:pt x="432" y="144"/>
                </a:cubicBezTo>
                <a:cubicBezTo>
                  <a:pt x="430" y="143"/>
                  <a:pt x="430" y="143"/>
                  <a:pt x="430" y="143"/>
                </a:cubicBezTo>
                <a:cubicBezTo>
                  <a:pt x="445" y="96"/>
                  <a:pt x="445" y="96"/>
                  <a:pt x="445" y="96"/>
                </a:cubicBezTo>
                <a:lnTo>
                  <a:pt x="447" y="98"/>
                </a:lnTo>
                <a:close/>
                <a:moveTo>
                  <a:pt x="461" y="95"/>
                </a:moveTo>
                <a:cubicBezTo>
                  <a:pt x="463" y="95"/>
                  <a:pt x="463" y="95"/>
                  <a:pt x="463" y="95"/>
                </a:cubicBezTo>
                <a:cubicBezTo>
                  <a:pt x="463" y="155"/>
                  <a:pt x="463" y="155"/>
                  <a:pt x="463" y="155"/>
                </a:cubicBezTo>
                <a:cubicBezTo>
                  <a:pt x="461" y="155"/>
                  <a:pt x="461" y="155"/>
                  <a:pt x="461" y="155"/>
                </a:cubicBezTo>
                <a:lnTo>
                  <a:pt x="461" y="95"/>
                </a:lnTo>
                <a:close/>
                <a:moveTo>
                  <a:pt x="207" y="286"/>
                </a:moveTo>
                <a:cubicBezTo>
                  <a:pt x="217" y="286"/>
                  <a:pt x="217" y="286"/>
                  <a:pt x="217" y="286"/>
                </a:cubicBezTo>
                <a:cubicBezTo>
                  <a:pt x="217" y="307"/>
                  <a:pt x="217" y="307"/>
                  <a:pt x="217" y="307"/>
                </a:cubicBezTo>
                <a:cubicBezTo>
                  <a:pt x="207" y="307"/>
                  <a:pt x="207" y="307"/>
                  <a:pt x="207" y="307"/>
                </a:cubicBezTo>
                <a:lnTo>
                  <a:pt x="207" y="286"/>
                </a:lnTo>
                <a:close/>
                <a:moveTo>
                  <a:pt x="222" y="279"/>
                </a:moveTo>
                <a:cubicBezTo>
                  <a:pt x="226" y="276"/>
                  <a:pt x="226" y="276"/>
                  <a:pt x="226" y="276"/>
                </a:cubicBezTo>
                <a:cubicBezTo>
                  <a:pt x="226" y="311"/>
                  <a:pt x="226" y="311"/>
                  <a:pt x="226" y="311"/>
                </a:cubicBezTo>
                <a:cubicBezTo>
                  <a:pt x="222" y="309"/>
                  <a:pt x="222" y="309"/>
                  <a:pt x="222" y="309"/>
                </a:cubicBezTo>
                <a:lnTo>
                  <a:pt x="222" y="279"/>
                </a:lnTo>
                <a:close/>
                <a:moveTo>
                  <a:pt x="345" y="260"/>
                </a:moveTo>
                <a:cubicBezTo>
                  <a:pt x="345" y="236"/>
                  <a:pt x="345" y="236"/>
                  <a:pt x="345" y="236"/>
                </a:cubicBezTo>
                <a:cubicBezTo>
                  <a:pt x="348" y="236"/>
                  <a:pt x="348" y="236"/>
                  <a:pt x="348" y="236"/>
                </a:cubicBezTo>
                <a:cubicBezTo>
                  <a:pt x="350" y="257"/>
                  <a:pt x="350" y="257"/>
                  <a:pt x="350" y="257"/>
                </a:cubicBezTo>
                <a:cubicBezTo>
                  <a:pt x="365" y="285"/>
                  <a:pt x="365" y="285"/>
                  <a:pt x="365" y="285"/>
                </a:cubicBezTo>
                <a:lnTo>
                  <a:pt x="345" y="260"/>
                </a:lnTo>
                <a:close/>
                <a:moveTo>
                  <a:pt x="397" y="192"/>
                </a:moveTo>
                <a:cubicBezTo>
                  <a:pt x="397" y="182"/>
                  <a:pt x="397" y="182"/>
                  <a:pt x="397" y="182"/>
                </a:cubicBezTo>
                <a:cubicBezTo>
                  <a:pt x="401" y="182"/>
                  <a:pt x="401" y="182"/>
                  <a:pt x="401" y="182"/>
                </a:cubicBezTo>
                <a:cubicBezTo>
                  <a:pt x="409" y="190"/>
                  <a:pt x="409" y="190"/>
                  <a:pt x="409" y="190"/>
                </a:cubicBezTo>
                <a:cubicBezTo>
                  <a:pt x="407" y="204"/>
                  <a:pt x="407" y="204"/>
                  <a:pt x="407" y="204"/>
                </a:cubicBezTo>
                <a:cubicBezTo>
                  <a:pt x="398" y="210"/>
                  <a:pt x="398" y="210"/>
                  <a:pt x="398" y="210"/>
                </a:cubicBezTo>
                <a:cubicBezTo>
                  <a:pt x="395" y="210"/>
                  <a:pt x="395" y="210"/>
                  <a:pt x="395" y="210"/>
                </a:cubicBezTo>
                <a:cubicBezTo>
                  <a:pt x="395" y="203"/>
                  <a:pt x="395" y="203"/>
                  <a:pt x="395" y="203"/>
                </a:cubicBezTo>
                <a:cubicBezTo>
                  <a:pt x="400" y="203"/>
                  <a:pt x="400" y="203"/>
                  <a:pt x="400" y="203"/>
                </a:cubicBezTo>
                <a:cubicBezTo>
                  <a:pt x="400" y="201"/>
                  <a:pt x="400" y="201"/>
                  <a:pt x="400" y="201"/>
                </a:cubicBezTo>
                <a:cubicBezTo>
                  <a:pt x="395" y="201"/>
                  <a:pt x="395" y="201"/>
                  <a:pt x="395" y="201"/>
                </a:cubicBezTo>
                <a:cubicBezTo>
                  <a:pt x="395" y="192"/>
                  <a:pt x="395" y="192"/>
                  <a:pt x="395" y="192"/>
                </a:cubicBezTo>
                <a:lnTo>
                  <a:pt x="397" y="192"/>
                </a:lnTo>
                <a:close/>
                <a:moveTo>
                  <a:pt x="407" y="219"/>
                </a:moveTo>
                <a:cubicBezTo>
                  <a:pt x="401" y="219"/>
                  <a:pt x="401" y="219"/>
                  <a:pt x="401" y="219"/>
                </a:cubicBezTo>
                <a:cubicBezTo>
                  <a:pt x="401" y="212"/>
                  <a:pt x="401" y="212"/>
                  <a:pt x="401" y="212"/>
                </a:cubicBezTo>
                <a:cubicBezTo>
                  <a:pt x="412" y="206"/>
                  <a:pt x="412" y="206"/>
                  <a:pt x="412" y="206"/>
                </a:cubicBezTo>
                <a:lnTo>
                  <a:pt x="407" y="219"/>
                </a:lnTo>
                <a:close/>
                <a:moveTo>
                  <a:pt x="413" y="497"/>
                </a:moveTo>
                <a:cubicBezTo>
                  <a:pt x="426" y="428"/>
                  <a:pt x="426" y="428"/>
                  <a:pt x="426" y="428"/>
                </a:cubicBezTo>
                <a:cubicBezTo>
                  <a:pt x="423" y="403"/>
                  <a:pt x="423" y="403"/>
                  <a:pt x="423" y="403"/>
                </a:cubicBezTo>
                <a:cubicBezTo>
                  <a:pt x="412" y="451"/>
                  <a:pt x="412" y="451"/>
                  <a:pt x="412" y="451"/>
                </a:cubicBezTo>
                <a:cubicBezTo>
                  <a:pt x="406" y="451"/>
                  <a:pt x="406" y="451"/>
                  <a:pt x="406" y="451"/>
                </a:cubicBezTo>
                <a:cubicBezTo>
                  <a:pt x="406" y="408"/>
                  <a:pt x="406" y="408"/>
                  <a:pt x="406" y="408"/>
                </a:cubicBezTo>
                <a:cubicBezTo>
                  <a:pt x="424" y="395"/>
                  <a:pt x="424" y="395"/>
                  <a:pt x="424" y="395"/>
                </a:cubicBezTo>
                <a:cubicBezTo>
                  <a:pt x="433" y="320"/>
                  <a:pt x="433" y="320"/>
                  <a:pt x="433" y="320"/>
                </a:cubicBezTo>
                <a:cubicBezTo>
                  <a:pt x="398" y="400"/>
                  <a:pt x="398" y="400"/>
                  <a:pt x="398" y="400"/>
                </a:cubicBezTo>
                <a:cubicBezTo>
                  <a:pt x="395" y="400"/>
                  <a:pt x="395" y="400"/>
                  <a:pt x="395" y="400"/>
                </a:cubicBezTo>
                <a:cubicBezTo>
                  <a:pt x="395" y="351"/>
                  <a:pt x="395" y="351"/>
                  <a:pt x="395" y="351"/>
                </a:cubicBezTo>
                <a:cubicBezTo>
                  <a:pt x="406" y="320"/>
                  <a:pt x="406" y="320"/>
                  <a:pt x="406" y="320"/>
                </a:cubicBezTo>
                <a:cubicBezTo>
                  <a:pt x="385" y="302"/>
                  <a:pt x="385" y="302"/>
                  <a:pt x="385" y="302"/>
                </a:cubicBezTo>
                <a:cubicBezTo>
                  <a:pt x="406" y="280"/>
                  <a:pt x="406" y="280"/>
                  <a:pt x="406" y="280"/>
                </a:cubicBezTo>
                <a:cubicBezTo>
                  <a:pt x="413" y="284"/>
                  <a:pt x="413" y="284"/>
                  <a:pt x="413" y="284"/>
                </a:cubicBezTo>
                <a:cubicBezTo>
                  <a:pt x="404" y="301"/>
                  <a:pt x="404" y="301"/>
                  <a:pt x="404" y="301"/>
                </a:cubicBezTo>
                <a:cubicBezTo>
                  <a:pt x="425" y="319"/>
                  <a:pt x="425" y="319"/>
                  <a:pt x="425" y="319"/>
                </a:cubicBezTo>
                <a:cubicBezTo>
                  <a:pt x="456" y="296"/>
                  <a:pt x="456" y="296"/>
                  <a:pt x="456" y="296"/>
                </a:cubicBezTo>
                <a:cubicBezTo>
                  <a:pt x="478" y="218"/>
                  <a:pt x="478" y="218"/>
                  <a:pt x="478" y="218"/>
                </a:cubicBezTo>
                <a:cubicBezTo>
                  <a:pt x="469" y="184"/>
                  <a:pt x="469" y="184"/>
                  <a:pt x="469" y="184"/>
                </a:cubicBezTo>
                <a:cubicBezTo>
                  <a:pt x="482" y="173"/>
                  <a:pt x="482" y="173"/>
                  <a:pt x="482" y="173"/>
                </a:cubicBezTo>
                <a:cubicBezTo>
                  <a:pt x="486" y="167"/>
                  <a:pt x="486" y="167"/>
                  <a:pt x="486" y="167"/>
                </a:cubicBezTo>
                <a:cubicBezTo>
                  <a:pt x="485" y="167"/>
                  <a:pt x="485" y="167"/>
                  <a:pt x="485" y="167"/>
                </a:cubicBezTo>
                <a:cubicBezTo>
                  <a:pt x="485" y="167"/>
                  <a:pt x="485" y="167"/>
                  <a:pt x="485" y="167"/>
                </a:cubicBezTo>
                <a:cubicBezTo>
                  <a:pt x="462" y="176"/>
                  <a:pt x="462" y="176"/>
                  <a:pt x="462" y="176"/>
                </a:cubicBezTo>
                <a:cubicBezTo>
                  <a:pt x="457" y="226"/>
                  <a:pt x="457" y="226"/>
                  <a:pt x="457" y="226"/>
                </a:cubicBezTo>
                <a:cubicBezTo>
                  <a:pt x="417" y="228"/>
                  <a:pt x="417" y="228"/>
                  <a:pt x="417" y="228"/>
                </a:cubicBezTo>
                <a:cubicBezTo>
                  <a:pt x="460" y="233"/>
                  <a:pt x="460" y="233"/>
                  <a:pt x="460" y="233"/>
                </a:cubicBezTo>
                <a:cubicBezTo>
                  <a:pt x="416" y="240"/>
                  <a:pt x="416" y="240"/>
                  <a:pt x="416" y="240"/>
                </a:cubicBezTo>
                <a:cubicBezTo>
                  <a:pt x="421" y="255"/>
                  <a:pt x="421" y="255"/>
                  <a:pt x="421" y="255"/>
                </a:cubicBezTo>
                <a:cubicBezTo>
                  <a:pt x="413" y="265"/>
                  <a:pt x="413" y="265"/>
                  <a:pt x="413" y="265"/>
                </a:cubicBezTo>
                <a:cubicBezTo>
                  <a:pt x="394" y="257"/>
                  <a:pt x="394" y="257"/>
                  <a:pt x="394" y="257"/>
                </a:cubicBezTo>
                <a:cubicBezTo>
                  <a:pt x="377" y="266"/>
                  <a:pt x="377" y="266"/>
                  <a:pt x="377" y="266"/>
                </a:cubicBezTo>
                <a:cubicBezTo>
                  <a:pt x="368" y="256"/>
                  <a:pt x="368" y="256"/>
                  <a:pt x="368" y="256"/>
                </a:cubicBezTo>
                <a:cubicBezTo>
                  <a:pt x="379" y="222"/>
                  <a:pt x="379" y="222"/>
                  <a:pt x="379" y="222"/>
                </a:cubicBezTo>
                <a:cubicBezTo>
                  <a:pt x="384" y="222"/>
                  <a:pt x="384" y="222"/>
                  <a:pt x="384" y="222"/>
                </a:cubicBezTo>
                <a:cubicBezTo>
                  <a:pt x="387" y="251"/>
                  <a:pt x="387" y="251"/>
                  <a:pt x="387" y="251"/>
                </a:cubicBezTo>
                <a:cubicBezTo>
                  <a:pt x="394" y="230"/>
                  <a:pt x="394" y="230"/>
                  <a:pt x="394" y="230"/>
                </a:cubicBezTo>
                <a:cubicBezTo>
                  <a:pt x="411" y="231"/>
                  <a:pt x="411" y="231"/>
                  <a:pt x="411" y="231"/>
                </a:cubicBezTo>
                <a:cubicBezTo>
                  <a:pt x="404" y="228"/>
                  <a:pt x="404" y="228"/>
                  <a:pt x="404" y="228"/>
                </a:cubicBezTo>
                <a:cubicBezTo>
                  <a:pt x="415" y="227"/>
                  <a:pt x="415" y="227"/>
                  <a:pt x="415" y="227"/>
                </a:cubicBezTo>
                <a:cubicBezTo>
                  <a:pt x="412" y="220"/>
                  <a:pt x="412" y="220"/>
                  <a:pt x="412" y="220"/>
                </a:cubicBezTo>
                <a:cubicBezTo>
                  <a:pt x="418" y="210"/>
                  <a:pt x="418" y="210"/>
                  <a:pt x="418" y="210"/>
                </a:cubicBezTo>
                <a:cubicBezTo>
                  <a:pt x="421" y="188"/>
                  <a:pt x="421" y="188"/>
                  <a:pt x="421" y="188"/>
                </a:cubicBezTo>
                <a:cubicBezTo>
                  <a:pt x="406" y="175"/>
                  <a:pt x="406" y="175"/>
                  <a:pt x="406" y="175"/>
                </a:cubicBezTo>
                <a:cubicBezTo>
                  <a:pt x="394" y="176"/>
                  <a:pt x="394" y="176"/>
                  <a:pt x="394" y="176"/>
                </a:cubicBezTo>
                <a:cubicBezTo>
                  <a:pt x="384" y="184"/>
                  <a:pt x="384" y="184"/>
                  <a:pt x="384" y="184"/>
                </a:cubicBezTo>
                <a:cubicBezTo>
                  <a:pt x="381" y="122"/>
                  <a:pt x="381" y="122"/>
                  <a:pt x="381" y="122"/>
                </a:cubicBezTo>
                <a:cubicBezTo>
                  <a:pt x="378" y="118"/>
                  <a:pt x="378" y="118"/>
                  <a:pt x="378" y="118"/>
                </a:cubicBezTo>
                <a:cubicBezTo>
                  <a:pt x="375" y="221"/>
                  <a:pt x="375" y="221"/>
                  <a:pt x="375" y="221"/>
                </a:cubicBezTo>
                <a:cubicBezTo>
                  <a:pt x="367" y="233"/>
                  <a:pt x="367" y="233"/>
                  <a:pt x="367" y="233"/>
                </a:cubicBezTo>
                <a:cubicBezTo>
                  <a:pt x="367" y="233"/>
                  <a:pt x="366" y="232"/>
                  <a:pt x="364" y="225"/>
                </a:cubicBezTo>
                <a:cubicBezTo>
                  <a:pt x="362" y="218"/>
                  <a:pt x="365" y="200"/>
                  <a:pt x="365" y="200"/>
                </a:cubicBezTo>
                <a:cubicBezTo>
                  <a:pt x="373" y="120"/>
                  <a:pt x="373" y="120"/>
                  <a:pt x="373" y="120"/>
                </a:cubicBezTo>
                <a:cubicBezTo>
                  <a:pt x="367" y="127"/>
                  <a:pt x="367" y="127"/>
                  <a:pt x="367" y="127"/>
                </a:cubicBezTo>
                <a:cubicBezTo>
                  <a:pt x="363" y="176"/>
                  <a:pt x="363" y="176"/>
                  <a:pt x="363" y="176"/>
                </a:cubicBezTo>
                <a:cubicBezTo>
                  <a:pt x="345" y="189"/>
                  <a:pt x="345" y="189"/>
                  <a:pt x="345" y="189"/>
                </a:cubicBezTo>
                <a:cubicBezTo>
                  <a:pt x="340" y="215"/>
                  <a:pt x="340" y="215"/>
                  <a:pt x="340" y="215"/>
                </a:cubicBezTo>
                <a:cubicBezTo>
                  <a:pt x="347" y="195"/>
                  <a:pt x="347" y="195"/>
                  <a:pt x="347" y="195"/>
                </a:cubicBezTo>
                <a:cubicBezTo>
                  <a:pt x="361" y="188"/>
                  <a:pt x="361" y="188"/>
                  <a:pt x="361" y="188"/>
                </a:cubicBezTo>
                <a:cubicBezTo>
                  <a:pt x="359" y="201"/>
                  <a:pt x="359" y="201"/>
                  <a:pt x="359" y="201"/>
                </a:cubicBezTo>
                <a:cubicBezTo>
                  <a:pt x="350" y="207"/>
                  <a:pt x="350" y="207"/>
                  <a:pt x="350" y="207"/>
                </a:cubicBezTo>
                <a:cubicBezTo>
                  <a:pt x="332" y="230"/>
                  <a:pt x="332" y="230"/>
                  <a:pt x="332" y="230"/>
                </a:cubicBezTo>
                <a:cubicBezTo>
                  <a:pt x="330" y="270"/>
                  <a:pt x="330" y="270"/>
                  <a:pt x="330" y="270"/>
                </a:cubicBezTo>
                <a:cubicBezTo>
                  <a:pt x="370" y="304"/>
                  <a:pt x="370" y="304"/>
                  <a:pt x="370" y="304"/>
                </a:cubicBezTo>
                <a:cubicBezTo>
                  <a:pt x="361" y="327"/>
                  <a:pt x="361" y="327"/>
                  <a:pt x="361" y="327"/>
                </a:cubicBezTo>
                <a:cubicBezTo>
                  <a:pt x="394" y="351"/>
                  <a:pt x="394" y="351"/>
                  <a:pt x="394" y="351"/>
                </a:cubicBezTo>
                <a:cubicBezTo>
                  <a:pt x="387" y="356"/>
                  <a:pt x="387" y="356"/>
                  <a:pt x="387" y="356"/>
                </a:cubicBezTo>
                <a:cubicBezTo>
                  <a:pt x="350" y="337"/>
                  <a:pt x="350" y="337"/>
                  <a:pt x="350" y="337"/>
                </a:cubicBezTo>
                <a:cubicBezTo>
                  <a:pt x="361" y="327"/>
                  <a:pt x="361" y="327"/>
                  <a:pt x="361" y="327"/>
                </a:cubicBezTo>
                <a:cubicBezTo>
                  <a:pt x="290" y="318"/>
                  <a:pt x="290" y="318"/>
                  <a:pt x="290" y="318"/>
                </a:cubicBezTo>
                <a:cubicBezTo>
                  <a:pt x="253" y="336"/>
                  <a:pt x="253" y="336"/>
                  <a:pt x="253" y="336"/>
                </a:cubicBezTo>
                <a:cubicBezTo>
                  <a:pt x="253" y="350"/>
                  <a:pt x="253" y="350"/>
                  <a:pt x="253" y="350"/>
                </a:cubicBezTo>
                <a:cubicBezTo>
                  <a:pt x="253" y="367"/>
                  <a:pt x="253" y="367"/>
                  <a:pt x="253" y="367"/>
                </a:cubicBezTo>
                <a:cubicBezTo>
                  <a:pt x="229" y="367"/>
                  <a:pt x="229" y="367"/>
                  <a:pt x="229" y="367"/>
                </a:cubicBezTo>
                <a:cubicBezTo>
                  <a:pt x="220" y="351"/>
                  <a:pt x="220" y="351"/>
                  <a:pt x="220" y="351"/>
                </a:cubicBezTo>
                <a:cubicBezTo>
                  <a:pt x="207" y="351"/>
                  <a:pt x="207" y="351"/>
                  <a:pt x="207" y="351"/>
                </a:cubicBezTo>
                <a:cubicBezTo>
                  <a:pt x="207" y="326"/>
                  <a:pt x="207" y="326"/>
                  <a:pt x="207" y="326"/>
                </a:cubicBezTo>
                <a:cubicBezTo>
                  <a:pt x="227" y="326"/>
                  <a:pt x="227" y="326"/>
                  <a:pt x="227" y="326"/>
                </a:cubicBezTo>
                <a:cubicBezTo>
                  <a:pt x="227" y="326"/>
                  <a:pt x="227" y="326"/>
                  <a:pt x="227" y="326"/>
                </a:cubicBezTo>
                <a:cubicBezTo>
                  <a:pt x="232" y="326"/>
                  <a:pt x="235" y="323"/>
                  <a:pt x="235" y="318"/>
                </a:cubicBezTo>
                <a:cubicBezTo>
                  <a:pt x="235" y="318"/>
                  <a:pt x="235" y="318"/>
                  <a:pt x="235" y="318"/>
                </a:cubicBezTo>
                <a:cubicBezTo>
                  <a:pt x="235" y="315"/>
                  <a:pt x="235" y="315"/>
                  <a:pt x="235" y="315"/>
                </a:cubicBezTo>
                <a:cubicBezTo>
                  <a:pt x="236" y="315"/>
                  <a:pt x="236" y="315"/>
                  <a:pt x="236" y="315"/>
                </a:cubicBezTo>
                <a:cubicBezTo>
                  <a:pt x="236" y="286"/>
                  <a:pt x="236" y="286"/>
                  <a:pt x="236" y="286"/>
                </a:cubicBezTo>
                <a:cubicBezTo>
                  <a:pt x="236" y="286"/>
                  <a:pt x="236" y="286"/>
                  <a:pt x="236" y="286"/>
                </a:cubicBezTo>
                <a:cubicBezTo>
                  <a:pt x="236" y="275"/>
                  <a:pt x="236" y="275"/>
                  <a:pt x="236" y="275"/>
                </a:cubicBezTo>
                <a:cubicBezTo>
                  <a:pt x="236" y="275"/>
                  <a:pt x="236" y="275"/>
                  <a:pt x="236" y="274"/>
                </a:cubicBezTo>
                <a:cubicBezTo>
                  <a:pt x="236" y="270"/>
                  <a:pt x="232" y="266"/>
                  <a:pt x="228" y="266"/>
                </a:cubicBezTo>
                <a:cubicBezTo>
                  <a:pt x="227" y="266"/>
                  <a:pt x="227" y="266"/>
                  <a:pt x="227" y="266"/>
                </a:cubicBezTo>
                <a:cubicBezTo>
                  <a:pt x="207" y="266"/>
                  <a:pt x="207" y="266"/>
                  <a:pt x="207" y="266"/>
                </a:cubicBezTo>
                <a:cubicBezTo>
                  <a:pt x="207" y="171"/>
                  <a:pt x="207" y="171"/>
                  <a:pt x="207" y="171"/>
                </a:cubicBezTo>
                <a:cubicBezTo>
                  <a:pt x="205" y="171"/>
                  <a:pt x="205" y="171"/>
                  <a:pt x="205" y="171"/>
                </a:cubicBezTo>
                <a:cubicBezTo>
                  <a:pt x="205" y="138"/>
                  <a:pt x="205" y="138"/>
                  <a:pt x="205" y="138"/>
                </a:cubicBezTo>
                <a:cubicBezTo>
                  <a:pt x="206" y="137"/>
                  <a:pt x="208" y="137"/>
                  <a:pt x="209" y="137"/>
                </a:cubicBezTo>
                <a:cubicBezTo>
                  <a:pt x="221" y="168"/>
                  <a:pt x="221" y="168"/>
                  <a:pt x="221" y="168"/>
                </a:cubicBezTo>
                <a:cubicBezTo>
                  <a:pt x="219" y="169"/>
                  <a:pt x="219" y="169"/>
                  <a:pt x="219" y="169"/>
                </a:cubicBezTo>
                <a:cubicBezTo>
                  <a:pt x="219" y="169"/>
                  <a:pt x="219" y="169"/>
                  <a:pt x="219" y="169"/>
                </a:cubicBezTo>
                <a:cubicBezTo>
                  <a:pt x="220" y="173"/>
                  <a:pt x="220" y="173"/>
                  <a:pt x="220" y="173"/>
                </a:cubicBezTo>
                <a:cubicBezTo>
                  <a:pt x="239" y="166"/>
                  <a:pt x="239" y="166"/>
                  <a:pt x="239" y="166"/>
                </a:cubicBezTo>
                <a:cubicBezTo>
                  <a:pt x="237" y="162"/>
                  <a:pt x="237" y="162"/>
                  <a:pt x="237" y="162"/>
                </a:cubicBezTo>
                <a:cubicBezTo>
                  <a:pt x="235" y="163"/>
                  <a:pt x="235" y="163"/>
                  <a:pt x="235" y="163"/>
                </a:cubicBezTo>
                <a:cubicBezTo>
                  <a:pt x="223" y="131"/>
                  <a:pt x="223" y="131"/>
                  <a:pt x="223" y="131"/>
                </a:cubicBezTo>
                <a:cubicBezTo>
                  <a:pt x="224" y="130"/>
                  <a:pt x="225" y="129"/>
                  <a:pt x="226" y="129"/>
                </a:cubicBezTo>
                <a:cubicBezTo>
                  <a:pt x="250" y="153"/>
                  <a:pt x="250" y="153"/>
                  <a:pt x="250" y="153"/>
                </a:cubicBezTo>
                <a:cubicBezTo>
                  <a:pt x="249" y="155"/>
                  <a:pt x="249" y="155"/>
                  <a:pt x="249" y="155"/>
                </a:cubicBezTo>
                <a:cubicBezTo>
                  <a:pt x="249" y="155"/>
                  <a:pt x="249" y="155"/>
                  <a:pt x="249" y="155"/>
                </a:cubicBezTo>
                <a:cubicBezTo>
                  <a:pt x="252" y="158"/>
                  <a:pt x="252" y="158"/>
                  <a:pt x="252" y="158"/>
                </a:cubicBezTo>
                <a:cubicBezTo>
                  <a:pt x="265" y="144"/>
                  <a:pt x="265" y="144"/>
                  <a:pt x="265" y="144"/>
                </a:cubicBezTo>
                <a:cubicBezTo>
                  <a:pt x="262" y="141"/>
                  <a:pt x="262" y="141"/>
                  <a:pt x="262" y="141"/>
                </a:cubicBezTo>
                <a:cubicBezTo>
                  <a:pt x="261" y="142"/>
                  <a:pt x="261" y="142"/>
                  <a:pt x="261" y="142"/>
                </a:cubicBezTo>
                <a:cubicBezTo>
                  <a:pt x="236" y="118"/>
                  <a:pt x="236" y="118"/>
                  <a:pt x="236" y="118"/>
                </a:cubicBezTo>
                <a:cubicBezTo>
                  <a:pt x="237" y="117"/>
                  <a:pt x="237" y="116"/>
                  <a:pt x="238" y="115"/>
                </a:cubicBezTo>
                <a:cubicBezTo>
                  <a:pt x="271" y="128"/>
                  <a:pt x="271" y="128"/>
                  <a:pt x="271" y="128"/>
                </a:cubicBezTo>
                <a:cubicBezTo>
                  <a:pt x="270" y="130"/>
                  <a:pt x="270" y="130"/>
                  <a:pt x="270" y="130"/>
                </a:cubicBezTo>
                <a:cubicBezTo>
                  <a:pt x="270" y="130"/>
                  <a:pt x="270" y="130"/>
                  <a:pt x="270" y="130"/>
                </a:cubicBezTo>
                <a:cubicBezTo>
                  <a:pt x="274" y="132"/>
                  <a:pt x="274" y="132"/>
                  <a:pt x="274" y="132"/>
                </a:cubicBezTo>
                <a:cubicBezTo>
                  <a:pt x="281" y="114"/>
                  <a:pt x="281" y="114"/>
                  <a:pt x="281" y="114"/>
                </a:cubicBezTo>
                <a:cubicBezTo>
                  <a:pt x="277" y="112"/>
                  <a:pt x="277" y="112"/>
                  <a:pt x="277" y="112"/>
                </a:cubicBezTo>
                <a:cubicBezTo>
                  <a:pt x="277" y="114"/>
                  <a:pt x="277" y="114"/>
                  <a:pt x="277" y="114"/>
                </a:cubicBezTo>
                <a:cubicBezTo>
                  <a:pt x="244" y="101"/>
                  <a:pt x="244" y="101"/>
                  <a:pt x="244" y="101"/>
                </a:cubicBezTo>
                <a:cubicBezTo>
                  <a:pt x="244" y="100"/>
                  <a:pt x="244" y="99"/>
                  <a:pt x="244" y="98"/>
                </a:cubicBezTo>
                <a:cubicBezTo>
                  <a:pt x="279" y="98"/>
                  <a:pt x="279" y="98"/>
                  <a:pt x="279" y="98"/>
                </a:cubicBezTo>
                <a:cubicBezTo>
                  <a:pt x="279" y="100"/>
                  <a:pt x="279" y="100"/>
                  <a:pt x="279" y="100"/>
                </a:cubicBezTo>
                <a:cubicBezTo>
                  <a:pt x="368" y="100"/>
                  <a:pt x="368" y="100"/>
                  <a:pt x="368" y="100"/>
                </a:cubicBezTo>
                <a:cubicBezTo>
                  <a:pt x="369" y="101"/>
                  <a:pt x="369" y="103"/>
                  <a:pt x="370" y="105"/>
                </a:cubicBezTo>
                <a:cubicBezTo>
                  <a:pt x="371" y="109"/>
                  <a:pt x="374" y="112"/>
                  <a:pt x="375" y="112"/>
                </a:cubicBezTo>
                <a:cubicBezTo>
                  <a:pt x="375" y="112"/>
                  <a:pt x="375" y="112"/>
                  <a:pt x="375" y="112"/>
                </a:cubicBezTo>
                <a:cubicBezTo>
                  <a:pt x="375" y="112"/>
                  <a:pt x="375" y="112"/>
                  <a:pt x="375" y="112"/>
                </a:cubicBezTo>
                <a:cubicBezTo>
                  <a:pt x="406" y="100"/>
                  <a:pt x="406" y="100"/>
                  <a:pt x="406" y="100"/>
                </a:cubicBezTo>
                <a:cubicBezTo>
                  <a:pt x="416" y="100"/>
                  <a:pt x="416" y="100"/>
                  <a:pt x="416" y="100"/>
                </a:cubicBezTo>
                <a:cubicBezTo>
                  <a:pt x="394" y="130"/>
                  <a:pt x="394" y="130"/>
                  <a:pt x="394" y="130"/>
                </a:cubicBezTo>
                <a:cubicBezTo>
                  <a:pt x="394" y="130"/>
                  <a:pt x="394" y="130"/>
                  <a:pt x="394" y="130"/>
                </a:cubicBezTo>
                <a:cubicBezTo>
                  <a:pt x="394" y="130"/>
                  <a:pt x="394" y="130"/>
                  <a:pt x="394" y="130"/>
                </a:cubicBezTo>
                <a:cubicBezTo>
                  <a:pt x="394" y="130"/>
                  <a:pt x="394" y="130"/>
                  <a:pt x="394" y="130"/>
                </a:cubicBezTo>
                <a:cubicBezTo>
                  <a:pt x="394" y="130"/>
                  <a:pt x="394" y="130"/>
                  <a:pt x="394" y="130"/>
                </a:cubicBezTo>
                <a:cubicBezTo>
                  <a:pt x="393" y="131"/>
                  <a:pt x="395" y="134"/>
                  <a:pt x="399" y="136"/>
                </a:cubicBezTo>
                <a:cubicBezTo>
                  <a:pt x="403" y="139"/>
                  <a:pt x="406" y="140"/>
                  <a:pt x="407" y="139"/>
                </a:cubicBezTo>
                <a:cubicBezTo>
                  <a:pt x="407" y="139"/>
                  <a:pt x="407" y="139"/>
                  <a:pt x="407" y="139"/>
                </a:cubicBezTo>
                <a:cubicBezTo>
                  <a:pt x="438" y="100"/>
                  <a:pt x="438" y="100"/>
                  <a:pt x="438" y="100"/>
                </a:cubicBezTo>
                <a:cubicBezTo>
                  <a:pt x="439" y="100"/>
                  <a:pt x="439" y="100"/>
                  <a:pt x="439" y="100"/>
                </a:cubicBezTo>
                <a:cubicBezTo>
                  <a:pt x="423" y="147"/>
                  <a:pt x="423" y="147"/>
                  <a:pt x="423" y="147"/>
                </a:cubicBezTo>
                <a:cubicBezTo>
                  <a:pt x="423" y="147"/>
                  <a:pt x="423" y="147"/>
                  <a:pt x="423" y="147"/>
                </a:cubicBezTo>
                <a:cubicBezTo>
                  <a:pt x="423" y="147"/>
                  <a:pt x="423" y="147"/>
                  <a:pt x="423" y="147"/>
                </a:cubicBezTo>
                <a:cubicBezTo>
                  <a:pt x="422" y="149"/>
                  <a:pt x="426" y="151"/>
                  <a:pt x="430" y="153"/>
                </a:cubicBezTo>
                <a:cubicBezTo>
                  <a:pt x="434" y="154"/>
                  <a:pt x="438" y="155"/>
                  <a:pt x="439" y="153"/>
                </a:cubicBezTo>
                <a:cubicBezTo>
                  <a:pt x="439" y="153"/>
                  <a:pt x="439" y="153"/>
                  <a:pt x="439" y="153"/>
                </a:cubicBezTo>
                <a:cubicBezTo>
                  <a:pt x="439" y="153"/>
                  <a:pt x="439" y="153"/>
                  <a:pt x="439" y="153"/>
                </a:cubicBezTo>
                <a:cubicBezTo>
                  <a:pt x="439" y="153"/>
                  <a:pt x="439" y="153"/>
                  <a:pt x="439" y="153"/>
                </a:cubicBezTo>
                <a:cubicBezTo>
                  <a:pt x="439" y="153"/>
                  <a:pt x="439" y="153"/>
                  <a:pt x="439" y="153"/>
                </a:cubicBezTo>
                <a:cubicBezTo>
                  <a:pt x="457" y="100"/>
                  <a:pt x="457" y="100"/>
                  <a:pt x="457" y="100"/>
                </a:cubicBezTo>
                <a:cubicBezTo>
                  <a:pt x="457" y="100"/>
                  <a:pt x="457" y="100"/>
                  <a:pt x="457" y="100"/>
                </a:cubicBezTo>
                <a:cubicBezTo>
                  <a:pt x="457" y="159"/>
                  <a:pt x="457" y="159"/>
                  <a:pt x="457" y="159"/>
                </a:cubicBezTo>
                <a:cubicBezTo>
                  <a:pt x="457" y="159"/>
                  <a:pt x="457" y="159"/>
                  <a:pt x="457" y="159"/>
                </a:cubicBezTo>
                <a:cubicBezTo>
                  <a:pt x="457" y="159"/>
                  <a:pt x="457" y="159"/>
                  <a:pt x="457" y="159"/>
                </a:cubicBezTo>
                <a:cubicBezTo>
                  <a:pt x="457" y="159"/>
                  <a:pt x="457" y="159"/>
                  <a:pt x="457" y="159"/>
                </a:cubicBezTo>
                <a:cubicBezTo>
                  <a:pt x="457" y="159"/>
                  <a:pt x="457" y="159"/>
                  <a:pt x="457" y="159"/>
                </a:cubicBezTo>
                <a:cubicBezTo>
                  <a:pt x="457" y="160"/>
                  <a:pt x="461" y="161"/>
                  <a:pt x="466" y="161"/>
                </a:cubicBezTo>
                <a:cubicBezTo>
                  <a:pt x="471" y="161"/>
                  <a:pt x="474" y="160"/>
                  <a:pt x="475" y="159"/>
                </a:cubicBezTo>
                <a:cubicBezTo>
                  <a:pt x="475" y="159"/>
                  <a:pt x="475" y="159"/>
                  <a:pt x="475" y="159"/>
                </a:cubicBezTo>
                <a:cubicBezTo>
                  <a:pt x="475" y="159"/>
                  <a:pt x="475" y="159"/>
                  <a:pt x="475" y="159"/>
                </a:cubicBezTo>
                <a:cubicBezTo>
                  <a:pt x="475" y="159"/>
                  <a:pt x="475" y="159"/>
                  <a:pt x="475" y="159"/>
                </a:cubicBezTo>
                <a:cubicBezTo>
                  <a:pt x="475" y="159"/>
                  <a:pt x="475" y="159"/>
                  <a:pt x="475" y="159"/>
                </a:cubicBezTo>
                <a:cubicBezTo>
                  <a:pt x="475" y="100"/>
                  <a:pt x="475" y="100"/>
                  <a:pt x="475" y="100"/>
                </a:cubicBezTo>
                <a:cubicBezTo>
                  <a:pt x="481" y="100"/>
                  <a:pt x="481" y="100"/>
                  <a:pt x="481" y="100"/>
                </a:cubicBezTo>
                <a:cubicBezTo>
                  <a:pt x="481" y="88"/>
                  <a:pt x="481" y="88"/>
                  <a:pt x="481" y="88"/>
                </a:cubicBezTo>
                <a:cubicBezTo>
                  <a:pt x="412" y="88"/>
                  <a:pt x="412" y="88"/>
                  <a:pt x="412" y="88"/>
                </a:cubicBezTo>
                <a:cubicBezTo>
                  <a:pt x="412" y="84"/>
                  <a:pt x="412" y="84"/>
                  <a:pt x="412" y="84"/>
                </a:cubicBezTo>
                <a:cubicBezTo>
                  <a:pt x="481" y="84"/>
                  <a:pt x="481" y="84"/>
                  <a:pt x="481" y="84"/>
                </a:cubicBezTo>
                <a:cubicBezTo>
                  <a:pt x="481" y="80"/>
                  <a:pt x="481" y="80"/>
                  <a:pt x="481" y="80"/>
                </a:cubicBezTo>
                <a:cubicBezTo>
                  <a:pt x="456" y="80"/>
                  <a:pt x="456" y="80"/>
                  <a:pt x="456" y="80"/>
                </a:cubicBezTo>
                <a:cubicBezTo>
                  <a:pt x="456" y="80"/>
                  <a:pt x="456" y="80"/>
                  <a:pt x="456" y="80"/>
                </a:cubicBezTo>
                <a:cubicBezTo>
                  <a:pt x="411" y="80"/>
                  <a:pt x="411" y="80"/>
                  <a:pt x="411" y="80"/>
                </a:cubicBezTo>
                <a:cubicBezTo>
                  <a:pt x="404" y="79"/>
                  <a:pt x="386" y="75"/>
                  <a:pt x="374" y="63"/>
                </a:cubicBezTo>
                <a:cubicBezTo>
                  <a:pt x="357" y="46"/>
                  <a:pt x="357" y="34"/>
                  <a:pt x="357" y="34"/>
                </a:cubicBezTo>
                <a:cubicBezTo>
                  <a:pt x="354" y="34"/>
                  <a:pt x="354" y="34"/>
                  <a:pt x="354" y="34"/>
                </a:cubicBezTo>
                <a:cubicBezTo>
                  <a:pt x="354" y="80"/>
                  <a:pt x="354" y="80"/>
                  <a:pt x="354" y="80"/>
                </a:cubicBezTo>
                <a:cubicBezTo>
                  <a:pt x="350" y="80"/>
                  <a:pt x="350" y="80"/>
                  <a:pt x="350" y="80"/>
                </a:cubicBezTo>
                <a:cubicBezTo>
                  <a:pt x="350" y="34"/>
                  <a:pt x="350" y="34"/>
                  <a:pt x="350" y="34"/>
                </a:cubicBezTo>
                <a:cubicBezTo>
                  <a:pt x="344" y="34"/>
                  <a:pt x="344" y="34"/>
                  <a:pt x="344" y="34"/>
                </a:cubicBezTo>
                <a:cubicBezTo>
                  <a:pt x="344" y="80"/>
                  <a:pt x="344" y="80"/>
                  <a:pt x="344" y="80"/>
                </a:cubicBezTo>
                <a:cubicBezTo>
                  <a:pt x="279" y="80"/>
                  <a:pt x="279" y="80"/>
                  <a:pt x="279" y="80"/>
                </a:cubicBezTo>
                <a:cubicBezTo>
                  <a:pt x="279" y="82"/>
                  <a:pt x="279" y="82"/>
                  <a:pt x="279" y="82"/>
                </a:cubicBezTo>
                <a:cubicBezTo>
                  <a:pt x="244" y="82"/>
                  <a:pt x="244" y="82"/>
                  <a:pt x="244" y="82"/>
                </a:cubicBezTo>
                <a:cubicBezTo>
                  <a:pt x="241" y="62"/>
                  <a:pt x="225" y="46"/>
                  <a:pt x="205" y="43"/>
                </a:cubicBezTo>
                <a:cubicBezTo>
                  <a:pt x="205" y="4"/>
                  <a:pt x="205" y="4"/>
                  <a:pt x="205" y="4"/>
                </a:cubicBezTo>
                <a:cubicBezTo>
                  <a:pt x="207" y="4"/>
                  <a:pt x="207" y="4"/>
                  <a:pt x="207" y="4"/>
                </a:cubicBezTo>
                <a:cubicBezTo>
                  <a:pt x="207" y="0"/>
                  <a:pt x="207" y="0"/>
                  <a:pt x="207" y="0"/>
                </a:cubicBezTo>
                <a:cubicBezTo>
                  <a:pt x="187" y="0"/>
                  <a:pt x="187" y="0"/>
                  <a:pt x="187" y="0"/>
                </a:cubicBezTo>
                <a:cubicBezTo>
                  <a:pt x="187" y="4"/>
                  <a:pt x="187" y="4"/>
                  <a:pt x="187" y="4"/>
                </a:cubicBezTo>
                <a:cubicBezTo>
                  <a:pt x="190" y="4"/>
                  <a:pt x="190" y="4"/>
                  <a:pt x="190" y="4"/>
                </a:cubicBezTo>
                <a:cubicBezTo>
                  <a:pt x="190" y="43"/>
                  <a:pt x="190" y="43"/>
                  <a:pt x="190" y="43"/>
                </a:cubicBezTo>
                <a:cubicBezTo>
                  <a:pt x="188" y="43"/>
                  <a:pt x="187" y="43"/>
                  <a:pt x="186" y="43"/>
                </a:cubicBezTo>
                <a:cubicBezTo>
                  <a:pt x="171" y="8"/>
                  <a:pt x="171" y="8"/>
                  <a:pt x="171" y="8"/>
                </a:cubicBezTo>
                <a:cubicBezTo>
                  <a:pt x="173" y="7"/>
                  <a:pt x="173" y="7"/>
                  <a:pt x="173" y="7"/>
                </a:cubicBezTo>
                <a:cubicBezTo>
                  <a:pt x="173" y="7"/>
                  <a:pt x="173" y="7"/>
                  <a:pt x="173" y="7"/>
                </a:cubicBezTo>
                <a:cubicBezTo>
                  <a:pt x="172" y="3"/>
                  <a:pt x="172" y="3"/>
                  <a:pt x="172" y="3"/>
                </a:cubicBezTo>
                <a:cubicBezTo>
                  <a:pt x="154" y="11"/>
                  <a:pt x="154" y="11"/>
                  <a:pt x="154" y="11"/>
                </a:cubicBezTo>
                <a:cubicBezTo>
                  <a:pt x="155" y="15"/>
                  <a:pt x="155" y="15"/>
                  <a:pt x="155" y="15"/>
                </a:cubicBezTo>
                <a:cubicBezTo>
                  <a:pt x="157" y="14"/>
                  <a:pt x="157" y="14"/>
                  <a:pt x="157" y="14"/>
                </a:cubicBezTo>
                <a:cubicBezTo>
                  <a:pt x="172" y="49"/>
                  <a:pt x="172" y="49"/>
                  <a:pt x="172" y="49"/>
                </a:cubicBezTo>
                <a:cubicBezTo>
                  <a:pt x="171" y="49"/>
                  <a:pt x="170" y="50"/>
                  <a:pt x="169" y="51"/>
                </a:cubicBezTo>
                <a:cubicBezTo>
                  <a:pt x="142" y="24"/>
                  <a:pt x="142" y="24"/>
                  <a:pt x="142" y="24"/>
                </a:cubicBezTo>
                <a:cubicBezTo>
                  <a:pt x="144" y="23"/>
                  <a:pt x="144" y="23"/>
                  <a:pt x="144" y="23"/>
                </a:cubicBezTo>
                <a:cubicBezTo>
                  <a:pt x="144" y="23"/>
                  <a:pt x="144" y="23"/>
                  <a:pt x="144" y="23"/>
                </a:cubicBezTo>
                <a:cubicBezTo>
                  <a:pt x="141" y="20"/>
                  <a:pt x="141" y="20"/>
                  <a:pt x="141" y="20"/>
                </a:cubicBezTo>
                <a:cubicBezTo>
                  <a:pt x="127" y="34"/>
                  <a:pt x="127" y="34"/>
                  <a:pt x="127" y="34"/>
                </a:cubicBezTo>
                <a:cubicBezTo>
                  <a:pt x="130" y="37"/>
                  <a:pt x="130" y="37"/>
                  <a:pt x="130" y="37"/>
                </a:cubicBezTo>
                <a:cubicBezTo>
                  <a:pt x="132" y="35"/>
                  <a:pt x="132" y="35"/>
                  <a:pt x="132" y="35"/>
                </a:cubicBezTo>
                <a:cubicBezTo>
                  <a:pt x="158" y="61"/>
                  <a:pt x="158" y="61"/>
                  <a:pt x="158" y="61"/>
                </a:cubicBezTo>
                <a:cubicBezTo>
                  <a:pt x="157" y="62"/>
                  <a:pt x="157" y="63"/>
                  <a:pt x="156" y="64"/>
                </a:cubicBezTo>
                <a:cubicBezTo>
                  <a:pt x="122" y="51"/>
                  <a:pt x="122" y="51"/>
                  <a:pt x="122" y="51"/>
                </a:cubicBezTo>
                <a:cubicBezTo>
                  <a:pt x="123" y="48"/>
                  <a:pt x="123" y="48"/>
                  <a:pt x="123" y="48"/>
                </a:cubicBezTo>
                <a:cubicBezTo>
                  <a:pt x="123" y="48"/>
                  <a:pt x="123" y="48"/>
                  <a:pt x="123" y="48"/>
                </a:cubicBezTo>
                <a:cubicBezTo>
                  <a:pt x="119" y="47"/>
                  <a:pt x="119" y="47"/>
                  <a:pt x="119" y="47"/>
                </a:cubicBezTo>
                <a:cubicBezTo>
                  <a:pt x="112" y="65"/>
                  <a:pt x="112" y="65"/>
                  <a:pt x="112" y="65"/>
                </a:cubicBezTo>
                <a:cubicBezTo>
                  <a:pt x="116" y="66"/>
                  <a:pt x="116" y="66"/>
                  <a:pt x="116" y="66"/>
                </a:cubicBezTo>
                <a:cubicBezTo>
                  <a:pt x="116" y="64"/>
                  <a:pt x="116" y="64"/>
                  <a:pt x="116" y="64"/>
                </a:cubicBezTo>
                <a:cubicBezTo>
                  <a:pt x="150" y="78"/>
                  <a:pt x="150" y="78"/>
                  <a:pt x="150" y="78"/>
                </a:cubicBezTo>
                <a:cubicBezTo>
                  <a:pt x="150" y="79"/>
                  <a:pt x="149" y="81"/>
                  <a:pt x="149" y="82"/>
                </a:cubicBezTo>
                <a:cubicBezTo>
                  <a:pt x="110" y="82"/>
                  <a:pt x="110" y="82"/>
                  <a:pt x="110" y="82"/>
                </a:cubicBezTo>
                <a:cubicBezTo>
                  <a:pt x="110" y="80"/>
                  <a:pt x="110" y="80"/>
                  <a:pt x="110" y="80"/>
                </a:cubicBezTo>
                <a:cubicBezTo>
                  <a:pt x="68" y="80"/>
                  <a:pt x="68" y="80"/>
                  <a:pt x="68" y="80"/>
                </a:cubicBezTo>
                <a:cubicBezTo>
                  <a:pt x="68" y="80"/>
                  <a:pt x="68" y="80"/>
                  <a:pt x="67" y="80"/>
                </a:cubicBezTo>
                <a:cubicBezTo>
                  <a:pt x="63" y="80"/>
                  <a:pt x="59" y="84"/>
                  <a:pt x="59" y="89"/>
                </a:cubicBezTo>
                <a:cubicBezTo>
                  <a:pt x="59" y="89"/>
                  <a:pt x="59" y="89"/>
                  <a:pt x="59" y="89"/>
                </a:cubicBezTo>
                <a:cubicBezTo>
                  <a:pt x="59" y="98"/>
                  <a:pt x="59" y="98"/>
                  <a:pt x="59" y="98"/>
                </a:cubicBezTo>
                <a:cubicBezTo>
                  <a:pt x="59" y="98"/>
                  <a:pt x="59" y="98"/>
                  <a:pt x="59" y="98"/>
                </a:cubicBezTo>
                <a:cubicBezTo>
                  <a:pt x="59" y="266"/>
                  <a:pt x="59" y="266"/>
                  <a:pt x="59" y="266"/>
                </a:cubicBezTo>
                <a:cubicBezTo>
                  <a:pt x="59" y="266"/>
                  <a:pt x="59" y="266"/>
                  <a:pt x="59" y="266"/>
                </a:cubicBezTo>
                <a:cubicBezTo>
                  <a:pt x="59" y="277"/>
                  <a:pt x="59" y="277"/>
                  <a:pt x="59" y="277"/>
                </a:cubicBezTo>
                <a:cubicBezTo>
                  <a:pt x="59" y="277"/>
                  <a:pt x="59" y="277"/>
                  <a:pt x="59" y="277"/>
                </a:cubicBezTo>
                <a:cubicBezTo>
                  <a:pt x="59" y="282"/>
                  <a:pt x="63" y="286"/>
                  <a:pt x="67" y="286"/>
                </a:cubicBezTo>
                <a:cubicBezTo>
                  <a:pt x="68" y="286"/>
                  <a:pt x="68" y="286"/>
                  <a:pt x="68" y="286"/>
                </a:cubicBezTo>
                <a:cubicBezTo>
                  <a:pt x="108" y="286"/>
                  <a:pt x="108" y="286"/>
                  <a:pt x="108" y="286"/>
                </a:cubicBezTo>
                <a:cubicBezTo>
                  <a:pt x="108" y="286"/>
                  <a:pt x="108" y="286"/>
                  <a:pt x="108" y="286"/>
                </a:cubicBezTo>
                <a:cubicBezTo>
                  <a:pt x="185" y="286"/>
                  <a:pt x="185" y="286"/>
                  <a:pt x="185" y="286"/>
                </a:cubicBezTo>
                <a:cubicBezTo>
                  <a:pt x="185" y="286"/>
                  <a:pt x="185" y="286"/>
                  <a:pt x="185" y="286"/>
                </a:cubicBezTo>
                <a:cubicBezTo>
                  <a:pt x="187" y="286"/>
                  <a:pt x="187" y="286"/>
                  <a:pt x="187" y="286"/>
                </a:cubicBezTo>
                <a:cubicBezTo>
                  <a:pt x="187" y="307"/>
                  <a:pt x="187" y="307"/>
                  <a:pt x="187" y="307"/>
                </a:cubicBezTo>
                <a:cubicBezTo>
                  <a:pt x="185" y="307"/>
                  <a:pt x="185" y="307"/>
                  <a:pt x="185" y="307"/>
                </a:cubicBezTo>
                <a:cubicBezTo>
                  <a:pt x="185" y="307"/>
                  <a:pt x="185" y="307"/>
                  <a:pt x="185" y="307"/>
                </a:cubicBezTo>
                <a:cubicBezTo>
                  <a:pt x="153" y="307"/>
                  <a:pt x="153" y="307"/>
                  <a:pt x="153" y="307"/>
                </a:cubicBezTo>
                <a:cubicBezTo>
                  <a:pt x="153" y="307"/>
                  <a:pt x="153" y="307"/>
                  <a:pt x="153" y="307"/>
                </a:cubicBezTo>
                <a:cubicBezTo>
                  <a:pt x="148" y="307"/>
                  <a:pt x="145" y="310"/>
                  <a:pt x="145" y="315"/>
                </a:cubicBezTo>
                <a:cubicBezTo>
                  <a:pt x="145" y="315"/>
                  <a:pt x="145" y="315"/>
                  <a:pt x="145" y="315"/>
                </a:cubicBezTo>
                <a:cubicBezTo>
                  <a:pt x="145" y="326"/>
                  <a:pt x="145" y="326"/>
                  <a:pt x="145" y="326"/>
                </a:cubicBezTo>
                <a:cubicBezTo>
                  <a:pt x="145" y="326"/>
                  <a:pt x="145" y="326"/>
                  <a:pt x="145" y="326"/>
                </a:cubicBezTo>
                <a:cubicBezTo>
                  <a:pt x="145" y="351"/>
                  <a:pt x="145" y="351"/>
                  <a:pt x="145" y="351"/>
                </a:cubicBezTo>
                <a:cubicBezTo>
                  <a:pt x="86" y="351"/>
                  <a:pt x="86" y="351"/>
                  <a:pt x="86" y="351"/>
                </a:cubicBezTo>
                <a:cubicBezTo>
                  <a:pt x="87" y="400"/>
                  <a:pt x="87" y="400"/>
                  <a:pt x="87" y="400"/>
                </a:cubicBezTo>
                <a:cubicBezTo>
                  <a:pt x="103" y="418"/>
                  <a:pt x="103" y="418"/>
                  <a:pt x="103" y="418"/>
                </a:cubicBezTo>
                <a:cubicBezTo>
                  <a:pt x="103" y="451"/>
                  <a:pt x="103" y="451"/>
                  <a:pt x="103" y="451"/>
                </a:cubicBezTo>
                <a:cubicBezTo>
                  <a:pt x="122" y="459"/>
                  <a:pt x="122" y="459"/>
                  <a:pt x="122" y="459"/>
                </a:cubicBezTo>
                <a:cubicBezTo>
                  <a:pt x="122" y="505"/>
                  <a:pt x="122" y="505"/>
                  <a:pt x="122" y="505"/>
                </a:cubicBezTo>
                <a:cubicBezTo>
                  <a:pt x="38" y="520"/>
                  <a:pt x="7" y="539"/>
                  <a:pt x="4" y="540"/>
                </a:cubicBezTo>
                <a:cubicBezTo>
                  <a:pt x="0" y="540"/>
                  <a:pt x="19" y="543"/>
                  <a:pt x="46" y="556"/>
                </a:cubicBezTo>
                <a:cubicBezTo>
                  <a:pt x="80" y="572"/>
                  <a:pt x="76" y="581"/>
                  <a:pt x="76" y="581"/>
                </a:cubicBezTo>
                <a:cubicBezTo>
                  <a:pt x="76" y="581"/>
                  <a:pt x="135" y="543"/>
                  <a:pt x="263" y="520"/>
                </a:cubicBezTo>
                <a:cubicBezTo>
                  <a:pt x="330" y="508"/>
                  <a:pt x="451" y="503"/>
                  <a:pt x="495" y="512"/>
                </a:cubicBezTo>
                <a:cubicBezTo>
                  <a:pt x="495" y="512"/>
                  <a:pt x="461" y="504"/>
                  <a:pt x="413" y="497"/>
                </a:cubicBezTo>
                <a:close/>
              </a:path>
            </a:pathLst>
          </a:custGeom>
          <a:solidFill>
            <a:srgbClr val="003778"/>
          </a:solidFill>
          <a:ln>
            <a:noFill/>
          </a:ln>
        </p:spPr>
        <p:txBody>
          <a:bodyPr vert="horz" wrap="square" lIns="91440" tIns="45720" rIns="91440" bIns="45720" numCol="1" anchor="t" anchorCtr="0" compatLnSpc="1"/>
          <a:lstStyle/>
          <a:p>
            <a:endParaRPr lang="zh-CN" altLang="en-US" dirty="0"/>
          </a:p>
        </p:txBody>
      </p:sp>
      <p:cxnSp>
        <p:nvCxnSpPr>
          <p:cNvPr id="16" name="直接连接符 15"/>
          <p:cNvCxnSpPr/>
          <p:nvPr userDrawn="1"/>
        </p:nvCxnSpPr>
        <p:spPr>
          <a:xfrm>
            <a:off x="659130" y="1027048"/>
            <a:ext cx="10864850" cy="0"/>
          </a:xfrm>
          <a:prstGeom prst="line">
            <a:avLst/>
          </a:prstGeom>
          <a:ln cap="rnd">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单张图片说明">
    <p:spTree>
      <p:nvGrpSpPr>
        <p:cNvPr id="1" name=""/>
        <p:cNvGrpSpPr/>
        <p:nvPr/>
      </p:nvGrpSpPr>
      <p:grpSpPr>
        <a:xfrm>
          <a:off x="0" y="0"/>
          <a:ext cx="0" cy="0"/>
          <a:chOff x="0" y="0"/>
          <a:chExt cx="0" cy="0"/>
        </a:xfrm>
      </p:grpSpPr>
      <p:sp>
        <p:nvSpPr>
          <p:cNvPr id="11" name="矩形 10"/>
          <p:cNvSpPr/>
          <p:nvPr userDrawn="1"/>
        </p:nvSpPr>
        <p:spPr>
          <a:xfrm>
            <a:off x="0" y="0"/>
            <a:ext cx="12192000" cy="6492875"/>
          </a:xfrm>
          <a:prstGeom prst="rect">
            <a:avLst/>
          </a:prstGeom>
          <a:solidFill>
            <a:schemeClr val="bg1">
              <a:alpha val="93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latin typeface="Microsoft YaHei UI" panose="020B0503020204020204" pitchFamily="34" charset="-122"/>
              <a:ea typeface="Microsoft YaHei UI" panose="020B0503020204020204" pitchFamily="34" charset="-122"/>
            </a:endParaRPr>
          </a:p>
        </p:txBody>
      </p:sp>
      <p:sp>
        <p:nvSpPr>
          <p:cNvPr id="2" name="标题 1"/>
          <p:cNvSpPr>
            <a:spLocks noGrp="1"/>
          </p:cNvSpPr>
          <p:nvPr>
            <p:ph type="title"/>
          </p:nvPr>
        </p:nvSpPr>
        <p:spPr>
          <a:xfrm>
            <a:off x="792481" y="574395"/>
            <a:ext cx="7315200" cy="341874"/>
          </a:xfrm>
        </p:spPr>
        <p:txBody>
          <a:bodyPr lIns="0" tIns="0" rIns="0" bIns="0">
            <a:noAutofit/>
          </a:bodyPr>
          <a:lstStyle>
            <a:lvl1pPr>
              <a:defRPr sz="2600" b="1">
                <a:solidFill>
                  <a:schemeClr val="accent1"/>
                </a:solidFill>
              </a:defRPr>
            </a:lvl1pPr>
          </a:lstStyle>
          <a:p>
            <a:r>
              <a:rPr lang="zh-CN" altLang="en-US" dirty="0"/>
              <a:t>单击此处编辑母版标题样式</a:t>
            </a:r>
          </a:p>
        </p:txBody>
      </p:sp>
      <p:sp>
        <p:nvSpPr>
          <p:cNvPr id="7" name="矩形 6"/>
          <p:cNvSpPr/>
          <p:nvPr userDrawn="1"/>
        </p:nvSpPr>
        <p:spPr>
          <a:xfrm>
            <a:off x="0" y="6492875"/>
            <a:ext cx="12192000" cy="365125"/>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p:cNvPicPr>
            <a:picLocks noChangeAspect="1"/>
          </p:cNvPicPr>
          <p:nvPr userDrawn="1"/>
        </p:nvPicPr>
        <p:blipFill>
          <a:blip r:embed="rId2" cstate="email"/>
          <a:stretch>
            <a:fillRect/>
          </a:stretch>
        </p:blipFill>
        <p:spPr>
          <a:xfrm>
            <a:off x="673100" y="6580054"/>
            <a:ext cx="1330959" cy="203465"/>
          </a:xfrm>
          <a:prstGeom prst="rect">
            <a:avLst/>
          </a:prstGeom>
        </p:spPr>
      </p:pic>
      <p:pic>
        <p:nvPicPr>
          <p:cNvPr id="9" name="图片 8"/>
          <p:cNvPicPr>
            <a:picLocks noChangeAspect="1"/>
          </p:cNvPicPr>
          <p:nvPr userDrawn="1"/>
        </p:nvPicPr>
        <p:blipFill>
          <a:blip r:embed="rId3" cstate="email"/>
          <a:stretch>
            <a:fillRect/>
          </a:stretch>
        </p:blipFill>
        <p:spPr>
          <a:xfrm>
            <a:off x="9997440" y="530517"/>
            <a:ext cx="1521460" cy="380209"/>
          </a:xfrm>
          <a:prstGeom prst="rect">
            <a:avLst/>
          </a:prstGeom>
        </p:spPr>
      </p:pic>
      <p:pic>
        <p:nvPicPr>
          <p:cNvPr id="12" name="图片 11"/>
          <p:cNvPicPr>
            <a:picLocks noChangeAspect="1"/>
          </p:cNvPicPr>
          <p:nvPr userDrawn="1"/>
        </p:nvPicPr>
        <p:blipFill>
          <a:blip r:embed="rId4" cstate="email"/>
          <a:stretch>
            <a:fillRect/>
          </a:stretch>
        </p:blipFill>
        <p:spPr>
          <a:xfrm>
            <a:off x="8610600" y="6626002"/>
            <a:ext cx="2908300" cy="111568"/>
          </a:xfrm>
          <a:prstGeom prst="rect">
            <a:avLst/>
          </a:prstGeom>
        </p:spPr>
      </p:pic>
      <p:sp>
        <p:nvSpPr>
          <p:cNvPr id="13" name="Freeform 52"/>
          <p:cNvSpPr>
            <a:spLocks noEditPoints="1"/>
          </p:cNvSpPr>
          <p:nvPr userDrawn="1"/>
        </p:nvSpPr>
        <p:spPr bwMode="auto">
          <a:xfrm>
            <a:off x="114520" y="450603"/>
            <a:ext cx="563441" cy="659948"/>
          </a:xfrm>
          <a:custGeom>
            <a:avLst/>
            <a:gdLst>
              <a:gd name="T0" fmla="*/ 342 w 495"/>
              <a:gd name="T1" fmla="*/ 490 h 581"/>
              <a:gd name="T2" fmla="*/ 267 w 495"/>
              <a:gd name="T3" fmla="*/ 393 h 581"/>
              <a:gd name="T4" fmla="*/ 155 w 495"/>
              <a:gd name="T5" fmla="*/ 426 h 581"/>
              <a:gd name="T6" fmla="*/ 159 w 495"/>
              <a:gd name="T7" fmla="*/ 351 h 581"/>
              <a:gd name="T8" fmla="*/ 108 w 495"/>
              <a:gd name="T9" fmla="*/ 266 h 581"/>
              <a:gd name="T10" fmla="*/ 118 w 495"/>
              <a:gd name="T11" fmla="*/ 114 h 581"/>
              <a:gd name="T12" fmla="*/ 157 w 495"/>
              <a:gd name="T13" fmla="*/ 118 h 581"/>
              <a:gd name="T14" fmla="*/ 168 w 495"/>
              <a:gd name="T15" fmla="*/ 129 h 581"/>
              <a:gd name="T16" fmla="*/ 173 w 495"/>
              <a:gd name="T17" fmla="*/ 168 h 581"/>
              <a:gd name="T18" fmla="*/ 68 w 495"/>
              <a:gd name="T19" fmla="*/ 266 h 581"/>
              <a:gd name="T20" fmla="*/ 153 w 495"/>
              <a:gd name="T21" fmla="*/ 111 h 581"/>
              <a:gd name="T22" fmla="*/ 142 w 495"/>
              <a:gd name="T23" fmla="*/ 149 h 581"/>
              <a:gd name="T24" fmla="*/ 181 w 495"/>
              <a:gd name="T25" fmla="*/ 133 h 581"/>
              <a:gd name="T26" fmla="*/ 182 w 495"/>
              <a:gd name="T27" fmla="*/ 47 h 581"/>
              <a:gd name="T28" fmla="*/ 197 w 495"/>
              <a:gd name="T29" fmla="*/ 282 h 581"/>
              <a:gd name="T30" fmla="*/ 199 w 495"/>
              <a:gd name="T31" fmla="*/ 136 h 581"/>
              <a:gd name="T32" fmla="*/ 201 w 495"/>
              <a:gd name="T33" fmla="*/ 5 h 581"/>
              <a:gd name="T34" fmla="*/ 212 w 495"/>
              <a:gd name="T35" fmla="*/ 61 h 581"/>
              <a:gd name="T36" fmla="*/ 256 w 495"/>
              <a:gd name="T37" fmla="*/ 145 h 581"/>
              <a:gd name="T38" fmla="*/ 279 w 495"/>
              <a:gd name="T39" fmla="*/ 84 h 581"/>
              <a:gd name="T40" fmla="*/ 358 w 495"/>
              <a:gd name="T41" fmla="*/ 54 h 581"/>
              <a:gd name="T42" fmla="*/ 412 w 495"/>
              <a:gd name="T43" fmla="*/ 93 h 581"/>
              <a:gd name="T44" fmla="*/ 431 w 495"/>
              <a:gd name="T45" fmla="*/ 95 h 581"/>
              <a:gd name="T46" fmla="*/ 463 w 495"/>
              <a:gd name="T47" fmla="*/ 155 h 581"/>
              <a:gd name="T48" fmla="*/ 222 w 495"/>
              <a:gd name="T49" fmla="*/ 279 h 581"/>
              <a:gd name="T50" fmla="*/ 350 w 495"/>
              <a:gd name="T51" fmla="*/ 257 h 581"/>
              <a:gd name="T52" fmla="*/ 398 w 495"/>
              <a:gd name="T53" fmla="*/ 210 h 581"/>
              <a:gd name="T54" fmla="*/ 407 w 495"/>
              <a:gd name="T55" fmla="*/ 219 h 581"/>
              <a:gd name="T56" fmla="*/ 412 w 495"/>
              <a:gd name="T57" fmla="*/ 451 h 581"/>
              <a:gd name="T58" fmla="*/ 406 w 495"/>
              <a:gd name="T59" fmla="*/ 320 h 581"/>
              <a:gd name="T60" fmla="*/ 469 w 495"/>
              <a:gd name="T61" fmla="*/ 184 h 581"/>
              <a:gd name="T62" fmla="*/ 460 w 495"/>
              <a:gd name="T63" fmla="*/ 233 h 581"/>
              <a:gd name="T64" fmla="*/ 384 w 495"/>
              <a:gd name="T65" fmla="*/ 222 h 581"/>
              <a:gd name="T66" fmla="*/ 421 w 495"/>
              <a:gd name="T67" fmla="*/ 188 h 581"/>
              <a:gd name="T68" fmla="*/ 364 w 495"/>
              <a:gd name="T69" fmla="*/ 225 h 581"/>
              <a:gd name="T70" fmla="*/ 361 w 495"/>
              <a:gd name="T71" fmla="*/ 188 h 581"/>
              <a:gd name="T72" fmla="*/ 387 w 495"/>
              <a:gd name="T73" fmla="*/ 356 h 581"/>
              <a:gd name="T74" fmla="*/ 220 w 495"/>
              <a:gd name="T75" fmla="*/ 351 h 581"/>
              <a:gd name="T76" fmla="*/ 236 w 495"/>
              <a:gd name="T77" fmla="*/ 315 h 581"/>
              <a:gd name="T78" fmla="*/ 207 w 495"/>
              <a:gd name="T79" fmla="*/ 171 h 581"/>
              <a:gd name="T80" fmla="*/ 239 w 495"/>
              <a:gd name="T81" fmla="*/ 166 h 581"/>
              <a:gd name="T82" fmla="*/ 252 w 495"/>
              <a:gd name="T83" fmla="*/ 158 h 581"/>
              <a:gd name="T84" fmla="*/ 270 w 495"/>
              <a:gd name="T85" fmla="*/ 130 h 581"/>
              <a:gd name="T86" fmla="*/ 279 w 495"/>
              <a:gd name="T87" fmla="*/ 100 h 581"/>
              <a:gd name="T88" fmla="*/ 394 w 495"/>
              <a:gd name="T89" fmla="*/ 130 h 581"/>
              <a:gd name="T90" fmla="*/ 438 w 495"/>
              <a:gd name="T91" fmla="*/ 100 h 581"/>
              <a:gd name="T92" fmla="*/ 439 w 495"/>
              <a:gd name="T93" fmla="*/ 153 h 581"/>
              <a:gd name="T94" fmla="*/ 457 w 495"/>
              <a:gd name="T95" fmla="*/ 159 h 581"/>
              <a:gd name="T96" fmla="*/ 475 w 495"/>
              <a:gd name="T97" fmla="*/ 100 h 581"/>
              <a:gd name="T98" fmla="*/ 456 w 495"/>
              <a:gd name="T99" fmla="*/ 80 h 581"/>
              <a:gd name="T100" fmla="*/ 344 w 495"/>
              <a:gd name="T101" fmla="*/ 34 h 581"/>
              <a:gd name="T102" fmla="*/ 207 w 495"/>
              <a:gd name="T103" fmla="*/ 0 h 581"/>
              <a:gd name="T104" fmla="*/ 173 w 495"/>
              <a:gd name="T105" fmla="*/ 7 h 581"/>
              <a:gd name="T106" fmla="*/ 144 w 495"/>
              <a:gd name="T107" fmla="*/ 23 h 581"/>
              <a:gd name="T108" fmla="*/ 122 w 495"/>
              <a:gd name="T109" fmla="*/ 51 h 581"/>
              <a:gd name="T110" fmla="*/ 149 w 495"/>
              <a:gd name="T111" fmla="*/ 82 h 581"/>
              <a:gd name="T112" fmla="*/ 59 w 495"/>
              <a:gd name="T113" fmla="*/ 98 h 581"/>
              <a:gd name="T114" fmla="*/ 108 w 495"/>
              <a:gd name="T115" fmla="*/ 286 h 581"/>
              <a:gd name="T116" fmla="*/ 153 w 495"/>
              <a:gd name="T117" fmla="*/ 307 h 581"/>
              <a:gd name="T118" fmla="*/ 103 w 495"/>
              <a:gd name="T119" fmla="*/ 418 h 581"/>
              <a:gd name="T120" fmla="*/ 495 w 495"/>
              <a:gd name="T121" fmla="*/ 512 h 5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95" h="581">
                <a:moveTo>
                  <a:pt x="370" y="368"/>
                </a:moveTo>
                <a:cubicBezTo>
                  <a:pt x="334" y="361"/>
                  <a:pt x="334" y="361"/>
                  <a:pt x="334" y="361"/>
                </a:cubicBezTo>
                <a:cubicBezTo>
                  <a:pt x="290" y="370"/>
                  <a:pt x="290" y="370"/>
                  <a:pt x="290" y="370"/>
                </a:cubicBezTo>
                <a:cubicBezTo>
                  <a:pt x="299" y="361"/>
                  <a:pt x="299" y="361"/>
                  <a:pt x="299" y="361"/>
                </a:cubicBezTo>
                <a:cubicBezTo>
                  <a:pt x="338" y="349"/>
                  <a:pt x="338" y="349"/>
                  <a:pt x="338" y="349"/>
                </a:cubicBezTo>
                <a:cubicBezTo>
                  <a:pt x="377" y="362"/>
                  <a:pt x="377" y="362"/>
                  <a:pt x="377" y="362"/>
                </a:cubicBezTo>
                <a:lnTo>
                  <a:pt x="370" y="368"/>
                </a:lnTo>
                <a:close/>
                <a:moveTo>
                  <a:pt x="342" y="490"/>
                </a:moveTo>
                <a:cubicBezTo>
                  <a:pt x="338" y="469"/>
                  <a:pt x="338" y="469"/>
                  <a:pt x="338" y="469"/>
                </a:cubicBezTo>
                <a:cubicBezTo>
                  <a:pt x="350" y="422"/>
                  <a:pt x="350" y="422"/>
                  <a:pt x="350" y="422"/>
                </a:cubicBezTo>
                <a:cubicBezTo>
                  <a:pt x="350" y="422"/>
                  <a:pt x="350" y="422"/>
                  <a:pt x="350" y="422"/>
                </a:cubicBezTo>
                <a:cubicBezTo>
                  <a:pt x="350" y="422"/>
                  <a:pt x="350" y="422"/>
                  <a:pt x="350" y="422"/>
                </a:cubicBezTo>
                <a:cubicBezTo>
                  <a:pt x="365" y="420"/>
                  <a:pt x="365" y="420"/>
                  <a:pt x="365" y="420"/>
                </a:cubicBezTo>
                <a:cubicBezTo>
                  <a:pt x="376" y="493"/>
                  <a:pt x="376" y="493"/>
                  <a:pt x="376" y="493"/>
                </a:cubicBezTo>
                <a:cubicBezTo>
                  <a:pt x="365" y="492"/>
                  <a:pt x="354" y="491"/>
                  <a:pt x="342" y="490"/>
                </a:cubicBezTo>
                <a:close/>
                <a:moveTo>
                  <a:pt x="267" y="393"/>
                </a:moveTo>
                <a:cubicBezTo>
                  <a:pt x="300" y="401"/>
                  <a:pt x="300" y="401"/>
                  <a:pt x="300" y="401"/>
                </a:cubicBezTo>
                <a:cubicBezTo>
                  <a:pt x="345" y="384"/>
                  <a:pt x="345" y="384"/>
                  <a:pt x="345" y="384"/>
                </a:cubicBezTo>
                <a:cubicBezTo>
                  <a:pt x="370" y="396"/>
                  <a:pt x="370" y="396"/>
                  <a:pt x="370" y="396"/>
                </a:cubicBezTo>
                <a:cubicBezTo>
                  <a:pt x="345" y="392"/>
                  <a:pt x="345" y="392"/>
                  <a:pt x="345" y="392"/>
                </a:cubicBezTo>
                <a:cubicBezTo>
                  <a:pt x="299" y="409"/>
                  <a:pt x="299" y="409"/>
                  <a:pt x="299" y="409"/>
                </a:cubicBezTo>
                <a:lnTo>
                  <a:pt x="267" y="393"/>
                </a:lnTo>
                <a:close/>
                <a:moveTo>
                  <a:pt x="172" y="472"/>
                </a:moveTo>
                <a:cubicBezTo>
                  <a:pt x="155" y="426"/>
                  <a:pt x="155" y="426"/>
                  <a:pt x="155" y="426"/>
                </a:cubicBezTo>
                <a:cubicBezTo>
                  <a:pt x="132" y="419"/>
                  <a:pt x="132" y="419"/>
                  <a:pt x="132" y="419"/>
                </a:cubicBezTo>
                <a:cubicBezTo>
                  <a:pt x="171" y="407"/>
                  <a:pt x="171" y="407"/>
                  <a:pt x="171" y="407"/>
                </a:cubicBezTo>
                <a:cubicBezTo>
                  <a:pt x="186" y="457"/>
                  <a:pt x="186" y="457"/>
                  <a:pt x="186" y="457"/>
                </a:cubicBezTo>
                <a:cubicBezTo>
                  <a:pt x="278" y="443"/>
                  <a:pt x="278" y="443"/>
                  <a:pt x="278" y="443"/>
                </a:cubicBezTo>
                <a:lnTo>
                  <a:pt x="172" y="472"/>
                </a:lnTo>
                <a:close/>
                <a:moveTo>
                  <a:pt x="155" y="326"/>
                </a:moveTo>
                <a:cubicBezTo>
                  <a:pt x="159" y="326"/>
                  <a:pt x="159" y="326"/>
                  <a:pt x="159" y="326"/>
                </a:cubicBezTo>
                <a:cubicBezTo>
                  <a:pt x="159" y="351"/>
                  <a:pt x="159" y="351"/>
                  <a:pt x="159" y="351"/>
                </a:cubicBezTo>
                <a:cubicBezTo>
                  <a:pt x="155" y="351"/>
                  <a:pt x="155" y="351"/>
                  <a:pt x="155" y="351"/>
                </a:cubicBezTo>
                <a:lnTo>
                  <a:pt x="155" y="326"/>
                </a:lnTo>
                <a:close/>
                <a:moveTo>
                  <a:pt x="164" y="326"/>
                </a:moveTo>
                <a:cubicBezTo>
                  <a:pt x="187" y="326"/>
                  <a:pt x="187" y="326"/>
                  <a:pt x="187" y="326"/>
                </a:cubicBezTo>
                <a:cubicBezTo>
                  <a:pt x="187" y="351"/>
                  <a:pt x="187" y="351"/>
                  <a:pt x="187" y="351"/>
                </a:cubicBezTo>
                <a:cubicBezTo>
                  <a:pt x="164" y="351"/>
                  <a:pt x="164" y="351"/>
                  <a:pt x="164" y="351"/>
                </a:cubicBezTo>
                <a:lnTo>
                  <a:pt x="164" y="326"/>
                </a:lnTo>
                <a:close/>
                <a:moveTo>
                  <a:pt x="108" y="266"/>
                </a:moveTo>
                <a:cubicBezTo>
                  <a:pt x="108" y="266"/>
                  <a:pt x="108" y="266"/>
                  <a:pt x="108" y="266"/>
                </a:cubicBezTo>
                <a:cubicBezTo>
                  <a:pt x="79" y="266"/>
                  <a:pt x="79" y="266"/>
                  <a:pt x="79" y="266"/>
                </a:cubicBezTo>
                <a:cubicBezTo>
                  <a:pt x="79" y="100"/>
                  <a:pt x="79" y="100"/>
                  <a:pt x="79" y="100"/>
                </a:cubicBezTo>
                <a:cubicBezTo>
                  <a:pt x="110" y="100"/>
                  <a:pt x="110" y="100"/>
                  <a:pt x="110" y="100"/>
                </a:cubicBezTo>
                <a:cubicBezTo>
                  <a:pt x="110" y="98"/>
                  <a:pt x="110" y="98"/>
                  <a:pt x="110" y="98"/>
                </a:cubicBezTo>
                <a:cubicBezTo>
                  <a:pt x="149" y="98"/>
                  <a:pt x="149" y="98"/>
                  <a:pt x="149" y="98"/>
                </a:cubicBezTo>
                <a:cubicBezTo>
                  <a:pt x="149" y="99"/>
                  <a:pt x="149" y="100"/>
                  <a:pt x="150" y="101"/>
                </a:cubicBezTo>
                <a:cubicBezTo>
                  <a:pt x="118" y="114"/>
                  <a:pt x="118" y="114"/>
                  <a:pt x="118" y="114"/>
                </a:cubicBezTo>
                <a:cubicBezTo>
                  <a:pt x="117" y="112"/>
                  <a:pt x="117" y="112"/>
                  <a:pt x="117" y="112"/>
                </a:cubicBezTo>
                <a:cubicBezTo>
                  <a:pt x="117" y="112"/>
                  <a:pt x="117" y="112"/>
                  <a:pt x="117" y="112"/>
                </a:cubicBezTo>
                <a:cubicBezTo>
                  <a:pt x="113" y="114"/>
                  <a:pt x="113" y="114"/>
                  <a:pt x="113" y="114"/>
                </a:cubicBezTo>
                <a:cubicBezTo>
                  <a:pt x="120" y="132"/>
                  <a:pt x="120" y="132"/>
                  <a:pt x="120" y="132"/>
                </a:cubicBezTo>
                <a:cubicBezTo>
                  <a:pt x="124" y="130"/>
                  <a:pt x="124" y="130"/>
                  <a:pt x="124" y="130"/>
                </a:cubicBezTo>
                <a:cubicBezTo>
                  <a:pt x="123" y="128"/>
                  <a:pt x="123" y="128"/>
                  <a:pt x="123" y="128"/>
                </a:cubicBezTo>
                <a:cubicBezTo>
                  <a:pt x="155" y="115"/>
                  <a:pt x="155" y="115"/>
                  <a:pt x="155" y="115"/>
                </a:cubicBezTo>
                <a:cubicBezTo>
                  <a:pt x="156" y="116"/>
                  <a:pt x="157" y="117"/>
                  <a:pt x="157" y="118"/>
                </a:cubicBezTo>
                <a:cubicBezTo>
                  <a:pt x="134" y="142"/>
                  <a:pt x="134" y="142"/>
                  <a:pt x="134" y="142"/>
                </a:cubicBezTo>
                <a:cubicBezTo>
                  <a:pt x="132" y="141"/>
                  <a:pt x="132" y="141"/>
                  <a:pt x="132" y="141"/>
                </a:cubicBezTo>
                <a:cubicBezTo>
                  <a:pt x="132" y="141"/>
                  <a:pt x="132" y="141"/>
                  <a:pt x="132" y="141"/>
                </a:cubicBezTo>
                <a:cubicBezTo>
                  <a:pt x="129" y="144"/>
                  <a:pt x="129" y="144"/>
                  <a:pt x="129" y="144"/>
                </a:cubicBezTo>
                <a:cubicBezTo>
                  <a:pt x="143" y="158"/>
                  <a:pt x="143" y="158"/>
                  <a:pt x="143" y="158"/>
                </a:cubicBezTo>
                <a:cubicBezTo>
                  <a:pt x="146" y="155"/>
                  <a:pt x="146" y="155"/>
                  <a:pt x="146" y="155"/>
                </a:cubicBezTo>
                <a:cubicBezTo>
                  <a:pt x="144" y="153"/>
                  <a:pt x="144" y="153"/>
                  <a:pt x="144" y="153"/>
                </a:cubicBezTo>
                <a:cubicBezTo>
                  <a:pt x="168" y="129"/>
                  <a:pt x="168" y="129"/>
                  <a:pt x="168" y="129"/>
                </a:cubicBezTo>
                <a:cubicBezTo>
                  <a:pt x="169" y="130"/>
                  <a:pt x="170" y="131"/>
                  <a:pt x="171" y="131"/>
                </a:cubicBezTo>
                <a:cubicBezTo>
                  <a:pt x="159" y="163"/>
                  <a:pt x="159" y="163"/>
                  <a:pt x="159" y="163"/>
                </a:cubicBezTo>
                <a:cubicBezTo>
                  <a:pt x="157" y="162"/>
                  <a:pt x="157" y="162"/>
                  <a:pt x="157" y="162"/>
                </a:cubicBezTo>
                <a:cubicBezTo>
                  <a:pt x="157" y="162"/>
                  <a:pt x="157" y="162"/>
                  <a:pt x="157" y="162"/>
                </a:cubicBezTo>
                <a:cubicBezTo>
                  <a:pt x="155" y="166"/>
                  <a:pt x="155" y="166"/>
                  <a:pt x="155" y="166"/>
                </a:cubicBezTo>
                <a:cubicBezTo>
                  <a:pt x="173" y="173"/>
                  <a:pt x="173" y="173"/>
                  <a:pt x="173" y="173"/>
                </a:cubicBezTo>
                <a:cubicBezTo>
                  <a:pt x="175" y="169"/>
                  <a:pt x="175" y="169"/>
                  <a:pt x="175" y="169"/>
                </a:cubicBezTo>
                <a:cubicBezTo>
                  <a:pt x="173" y="168"/>
                  <a:pt x="173" y="168"/>
                  <a:pt x="173" y="168"/>
                </a:cubicBezTo>
                <a:cubicBezTo>
                  <a:pt x="185" y="137"/>
                  <a:pt x="185" y="137"/>
                  <a:pt x="185" y="137"/>
                </a:cubicBezTo>
                <a:cubicBezTo>
                  <a:pt x="187" y="137"/>
                  <a:pt x="188" y="138"/>
                  <a:pt x="190" y="138"/>
                </a:cubicBezTo>
                <a:cubicBezTo>
                  <a:pt x="190" y="171"/>
                  <a:pt x="190" y="171"/>
                  <a:pt x="190" y="171"/>
                </a:cubicBezTo>
                <a:cubicBezTo>
                  <a:pt x="187" y="171"/>
                  <a:pt x="187" y="171"/>
                  <a:pt x="187" y="171"/>
                </a:cubicBezTo>
                <a:cubicBezTo>
                  <a:pt x="187" y="266"/>
                  <a:pt x="187" y="266"/>
                  <a:pt x="187" y="266"/>
                </a:cubicBezTo>
                <a:lnTo>
                  <a:pt x="108" y="266"/>
                </a:lnTo>
                <a:close/>
                <a:moveTo>
                  <a:pt x="74" y="266"/>
                </a:moveTo>
                <a:cubicBezTo>
                  <a:pt x="68" y="266"/>
                  <a:pt x="68" y="266"/>
                  <a:pt x="68" y="266"/>
                </a:cubicBezTo>
                <a:cubicBezTo>
                  <a:pt x="68" y="100"/>
                  <a:pt x="68" y="100"/>
                  <a:pt x="68" y="100"/>
                </a:cubicBezTo>
                <a:cubicBezTo>
                  <a:pt x="74" y="100"/>
                  <a:pt x="74" y="100"/>
                  <a:pt x="74" y="100"/>
                </a:cubicBezTo>
                <a:lnTo>
                  <a:pt x="74" y="266"/>
                </a:lnTo>
                <a:close/>
                <a:moveTo>
                  <a:pt x="153" y="111"/>
                </a:moveTo>
                <a:cubicBezTo>
                  <a:pt x="153" y="112"/>
                  <a:pt x="154" y="112"/>
                  <a:pt x="154" y="113"/>
                </a:cubicBezTo>
                <a:cubicBezTo>
                  <a:pt x="125" y="125"/>
                  <a:pt x="125" y="125"/>
                  <a:pt x="125" y="125"/>
                </a:cubicBezTo>
                <a:cubicBezTo>
                  <a:pt x="124" y="123"/>
                  <a:pt x="124" y="123"/>
                  <a:pt x="124" y="123"/>
                </a:cubicBezTo>
                <a:lnTo>
                  <a:pt x="153" y="111"/>
                </a:lnTo>
                <a:close/>
                <a:moveTo>
                  <a:pt x="122" y="57"/>
                </a:moveTo>
                <a:cubicBezTo>
                  <a:pt x="123" y="55"/>
                  <a:pt x="123" y="55"/>
                  <a:pt x="123" y="55"/>
                </a:cubicBezTo>
                <a:cubicBezTo>
                  <a:pt x="156" y="69"/>
                  <a:pt x="156" y="69"/>
                  <a:pt x="156" y="69"/>
                </a:cubicBezTo>
                <a:cubicBezTo>
                  <a:pt x="155" y="70"/>
                  <a:pt x="155" y="70"/>
                  <a:pt x="155" y="70"/>
                </a:cubicBezTo>
                <a:lnTo>
                  <a:pt x="122" y="57"/>
                </a:lnTo>
                <a:close/>
                <a:moveTo>
                  <a:pt x="166" y="124"/>
                </a:moveTo>
                <a:cubicBezTo>
                  <a:pt x="166" y="125"/>
                  <a:pt x="167" y="125"/>
                  <a:pt x="168" y="126"/>
                </a:cubicBezTo>
                <a:cubicBezTo>
                  <a:pt x="142" y="149"/>
                  <a:pt x="142" y="149"/>
                  <a:pt x="142" y="149"/>
                </a:cubicBezTo>
                <a:cubicBezTo>
                  <a:pt x="141" y="148"/>
                  <a:pt x="141" y="148"/>
                  <a:pt x="141" y="148"/>
                </a:cubicBezTo>
                <a:lnTo>
                  <a:pt x="166" y="124"/>
                </a:lnTo>
                <a:close/>
                <a:moveTo>
                  <a:pt x="140" y="29"/>
                </a:moveTo>
                <a:cubicBezTo>
                  <a:pt x="144" y="30"/>
                  <a:pt x="144" y="30"/>
                  <a:pt x="144" y="30"/>
                </a:cubicBezTo>
                <a:cubicBezTo>
                  <a:pt x="168" y="54"/>
                  <a:pt x="168" y="54"/>
                  <a:pt x="168" y="54"/>
                </a:cubicBezTo>
                <a:cubicBezTo>
                  <a:pt x="166" y="56"/>
                  <a:pt x="166" y="56"/>
                  <a:pt x="166" y="56"/>
                </a:cubicBezTo>
                <a:lnTo>
                  <a:pt x="140" y="29"/>
                </a:lnTo>
                <a:close/>
                <a:moveTo>
                  <a:pt x="181" y="133"/>
                </a:moveTo>
                <a:cubicBezTo>
                  <a:pt x="182" y="133"/>
                  <a:pt x="182" y="134"/>
                  <a:pt x="183" y="134"/>
                </a:cubicBezTo>
                <a:cubicBezTo>
                  <a:pt x="170" y="166"/>
                  <a:pt x="170" y="166"/>
                  <a:pt x="170" y="166"/>
                </a:cubicBezTo>
                <a:cubicBezTo>
                  <a:pt x="168" y="165"/>
                  <a:pt x="168" y="165"/>
                  <a:pt x="168" y="165"/>
                </a:cubicBezTo>
                <a:lnTo>
                  <a:pt x="181" y="133"/>
                </a:lnTo>
                <a:close/>
                <a:moveTo>
                  <a:pt x="167" y="10"/>
                </a:moveTo>
                <a:cubicBezTo>
                  <a:pt x="171" y="17"/>
                  <a:pt x="171" y="17"/>
                  <a:pt x="171" y="17"/>
                </a:cubicBezTo>
                <a:cubicBezTo>
                  <a:pt x="185" y="46"/>
                  <a:pt x="185" y="46"/>
                  <a:pt x="185" y="46"/>
                </a:cubicBezTo>
                <a:cubicBezTo>
                  <a:pt x="184" y="46"/>
                  <a:pt x="183" y="47"/>
                  <a:pt x="182" y="47"/>
                </a:cubicBezTo>
                <a:lnTo>
                  <a:pt x="167" y="10"/>
                </a:lnTo>
                <a:close/>
                <a:moveTo>
                  <a:pt x="197" y="323"/>
                </a:moveTo>
                <a:cubicBezTo>
                  <a:pt x="197" y="323"/>
                  <a:pt x="197" y="323"/>
                  <a:pt x="197" y="323"/>
                </a:cubicBezTo>
                <a:cubicBezTo>
                  <a:pt x="201" y="328"/>
                  <a:pt x="201" y="328"/>
                  <a:pt x="201" y="328"/>
                </a:cubicBezTo>
                <a:cubicBezTo>
                  <a:pt x="201" y="351"/>
                  <a:pt x="201" y="351"/>
                  <a:pt x="201" y="351"/>
                </a:cubicBezTo>
                <a:cubicBezTo>
                  <a:pt x="197" y="351"/>
                  <a:pt x="197" y="351"/>
                  <a:pt x="197" y="351"/>
                </a:cubicBezTo>
                <a:lnTo>
                  <a:pt x="197" y="323"/>
                </a:lnTo>
                <a:close/>
                <a:moveTo>
                  <a:pt x="197" y="282"/>
                </a:moveTo>
                <a:cubicBezTo>
                  <a:pt x="197" y="282"/>
                  <a:pt x="197" y="282"/>
                  <a:pt x="197" y="282"/>
                </a:cubicBezTo>
                <a:cubicBezTo>
                  <a:pt x="201" y="287"/>
                  <a:pt x="201" y="287"/>
                  <a:pt x="201" y="287"/>
                </a:cubicBezTo>
                <a:cubicBezTo>
                  <a:pt x="201" y="307"/>
                  <a:pt x="201" y="307"/>
                  <a:pt x="201" y="307"/>
                </a:cubicBezTo>
                <a:cubicBezTo>
                  <a:pt x="197" y="307"/>
                  <a:pt x="197" y="307"/>
                  <a:pt x="197" y="307"/>
                </a:cubicBezTo>
                <a:lnTo>
                  <a:pt x="197" y="282"/>
                </a:lnTo>
                <a:close/>
                <a:moveTo>
                  <a:pt x="197" y="171"/>
                </a:moveTo>
                <a:cubicBezTo>
                  <a:pt x="199" y="171"/>
                  <a:pt x="199" y="171"/>
                  <a:pt x="199" y="171"/>
                </a:cubicBezTo>
                <a:cubicBezTo>
                  <a:pt x="199" y="136"/>
                  <a:pt x="199" y="136"/>
                  <a:pt x="199" y="136"/>
                </a:cubicBezTo>
                <a:cubicBezTo>
                  <a:pt x="200" y="136"/>
                  <a:pt x="201" y="136"/>
                  <a:pt x="201" y="136"/>
                </a:cubicBezTo>
                <a:cubicBezTo>
                  <a:pt x="201" y="171"/>
                  <a:pt x="201" y="171"/>
                  <a:pt x="201" y="171"/>
                </a:cubicBezTo>
                <a:cubicBezTo>
                  <a:pt x="201" y="171"/>
                  <a:pt x="201" y="171"/>
                  <a:pt x="201" y="171"/>
                </a:cubicBezTo>
                <a:cubicBezTo>
                  <a:pt x="201" y="267"/>
                  <a:pt x="201" y="267"/>
                  <a:pt x="201" y="267"/>
                </a:cubicBezTo>
                <a:cubicBezTo>
                  <a:pt x="197" y="267"/>
                  <a:pt x="197" y="267"/>
                  <a:pt x="197" y="267"/>
                </a:cubicBezTo>
                <a:lnTo>
                  <a:pt x="197" y="171"/>
                </a:lnTo>
                <a:close/>
                <a:moveTo>
                  <a:pt x="199" y="5"/>
                </a:moveTo>
                <a:cubicBezTo>
                  <a:pt x="201" y="5"/>
                  <a:pt x="201" y="5"/>
                  <a:pt x="201" y="5"/>
                </a:cubicBezTo>
                <a:cubicBezTo>
                  <a:pt x="201" y="45"/>
                  <a:pt x="201" y="45"/>
                  <a:pt x="201" y="45"/>
                </a:cubicBezTo>
                <a:cubicBezTo>
                  <a:pt x="201" y="45"/>
                  <a:pt x="200" y="45"/>
                  <a:pt x="199" y="44"/>
                </a:cubicBezTo>
                <a:lnTo>
                  <a:pt x="199" y="5"/>
                </a:lnTo>
                <a:close/>
                <a:moveTo>
                  <a:pt x="212" y="61"/>
                </a:moveTo>
                <a:cubicBezTo>
                  <a:pt x="217" y="61"/>
                  <a:pt x="222" y="66"/>
                  <a:pt x="222" y="71"/>
                </a:cubicBezTo>
                <a:cubicBezTo>
                  <a:pt x="222" y="77"/>
                  <a:pt x="217" y="81"/>
                  <a:pt x="212" y="81"/>
                </a:cubicBezTo>
                <a:cubicBezTo>
                  <a:pt x="206" y="81"/>
                  <a:pt x="202" y="77"/>
                  <a:pt x="202" y="71"/>
                </a:cubicBezTo>
                <a:cubicBezTo>
                  <a:pt x="202" y="66"/>
                  <a:pt x="206" y="61"/>
                  <a:pt x="212" y="61"/>
                </a:cubicBezTo>
                <a:close/>
                <a:moveTo>
                  <a:pt x="231" y="164"/>
                </a:moveTo>
                <a:cubicBezTo>
                  <a:pt x="230" y="164"/>
                  <a:pt x="230" y="164"/>
                  <a:pt x="230" y="164"/>
                </a:cubicBezTo>
                <a:cubicBezTo>
                  <a:pt x="217" y="131"/>
                  <a:pt x="217" y="131"/>
                  <a:pt x="217" y="131"/>
                </a:cubicBezTo>
                <a:cubicBezTo>
                  <a:pt x="220" y="130"/>
                  <a:pt x="220" y="130"/>
                  <a:pt x="220" y="130"/>
                </a:cubicBezTo>
                <a:lnTo>
                  <a:pt x="231" y="164"/>
                </a:lnTo>
                <a:close/>
                <a:moveTo>
                  <a:pt x="233" y="119"/>
                </a:moveTo>
                <a:cubicBezTo>
                  <a:pt x="258" y="143"/>
                  <a:pt x="258" y="143"/>
                  <a:pt x="258" y="143"/>
                </a:cubicBezTo>
                <a:cubicBezTo>
                  <a:pt x="256" y="145"/>
                  <a:pt x="256" y="145"/>
                  <a:pt x="256" y="145"/>
                </a:cubicBezTo>
                <a:cubicBezTo>
                  <a:pt x="231" y="120"/>
                  <a:pt x="231" y="120"/>
                  <a:pt x="231" y="120"/>
                </a:cubicBezTo>
                <a:cubicBezTo>
                  <a:pt x="232" y="120"/>
                  <a:pt x="232" y="119"/>
                  <a:pt x="233" y="119"/>
                </a:cubicBezTo>
                <a:close/>
                <a:moveTo>
                  <a:pt x="241" y="103"/>
                </a:moveTo>
                <a:cubicBezTo>
                  <a:pt x="273" y="116"/>
                  <a:pt x="273" y="116"/>
                  <a:pt x="273" y="116"/>
                </a:cubicBezTo>
                <a:cubicBezTo>
                  <a:pt x="272" y="118"/>
                  <a:pt x="272" y="118"/>
                  <a:pt x="272" y="118"/>
                </a:cubicBezTo>
                <a:cubicBezTo>
                  <a:pt x="240" y="104"/>
                  <a:pt x="240" y="104"/>
                  <a:pt x="240" y="104"/>
                </a:cubicBezTo>
                <a:cubicBezTo>
                  <a:pt x="240" y="104"/>
                  <a:pt x="241" y="103"/>
                  <a:pt x="241" y="103"/>
                </a:cubicBezTo>
                <a:close/>
                <a:moveTo>
                  <a:pt x="279" y="84"/>
                </a:moveTo>
                <a:cubicBezTo>
                  <a:pt x="375" y="84"/>
                  <a:pt x="375" y="84"/>
                  <a:pt x="375" y="84"/>
                </a:cubicBezTo>
                <a:cubicBezTo>
                  <a:pt x="375" y="88"/>
                  <a:pt x="375" y="88"/>
                  <a:pt x="375" y="88"/>
                </a:cubicBezTo>
                <a:cubicBezTo>
                  <a:pt x="279" y="88"/>
                  <a:pt x="279" y="88"/>
                  <a:pt x="279" y="88"/>
                </a:cubicBezTo>
                <a:lnTo>
                  <a:pt x="279" y="84"/>
                </a:lnTo>
                <a:close/>
                <a:moveTo>
                  <a:pt x="359" y="55"/>
                </a:moveTo>
                <a:cubicBezTo>
                  <a:pt x="362" y="80"/>
                  <a:pt x="362" y="80"/>
                  <a:pt x="362" y="80"/>
                </a:cubicBezTo>
                <a:cubicBezTo>
                  <a:pt x="360" y="80"/>
                  <a:pt x="360" y="80"/>
                  <a:pt x="360" y="80"/>
                </a:cubicBezTo>
                <a:cubicBezTo>
                  <a:pt x="358" y="54"/>
                  <a:pt x="358" y="54"/>
                  <a:pt x="358" y="54"/>
                </a:cubicBezTo>
                <a:lnTo>
                  <a:pt x="359" y="55"/>
                </a:lnTo>
                <a:close/>
                <a:moveTo>
                  <a:pt x="370" y="67"/>
                </a:moveTo>
                <a:cubicBezTo>
                  <a:pt x="397" y="83"/>
                  <a:pt x="397" y="83"/>
                  <a:pt x="397" y="83"/>
                </a:cubicBezTo>
                <a:cubicBezTo>
                  <a:pt x="397" y="85"/>
                  <a:pt x="397" y="85"/>
                  <a:pt x="397" y="85"/>
                </a:cubicBezTo>
                <a:cubicBezTo>
                  <a:pt x="370" y="72"/>
                  <a:pt x="370" y="72"/>
                  <a:pt x="370" y="72"/>
                </a:cubicBezTo>
                <a:lnTo>
                  <a:pt x="370" y="67"/>
                </a:lnTo>
                <a:close/>
                <a:moveTo>
                  <a:pt x="411" y="89"/>
                </a:moveTo>
                <a:cubicBezTo>
                  <a:pt x="412" y="93"/>
                  <a:pt x="412" y="93"/>
                  <a:pt x="412" y="93"/>
                </a:cubicBezTo>
                <a:cubicBezTo>
                  <a:pt x="382" y="99"/>
                  <a:pt x="382" y="99"/>
                  <a:pt x="382" y="99"/>
                </a:cubicBezTo>
                <a:cubicBezTo>
                  <a:pt x="378" y="97"/>
                  <a:pt x="378" y="97"/>
                  <a:pt x="378" y="97"/>
                </a:cubicBezTo>
                <a:lnTo>
                  <a:pt x="411" y="89"/>
                </a:lnTo>
                <a:close/>
                <a:moveTo>
                  <a:pt x="431" y="95"/>
                </a:moveTo>
                <a:cubicBezTo>
                  <a:pt x="403" y="130"/>
                  <a:pt x="403" y="130"/>
                  <a:pt x="403" y="130"/>
                </a:cubicBezTo>
                <a:cubicBezTo>
                  <a:pt x="400" y="127"/>
                  <a:pt x="400" y="127"/>
                  <a:pt x="400" y="127"/>
                </a:cubicBezTo>
                <a:cubicBezTo>
                  <a:pt x="428" y="91"/>
                  <a:pt x="428" y="91"/>
                  <a:pt x="428" y="91"/>
                </a:cubicBezTo>
                <a:lnTo>
                  <a:pt x="431" y="95"/>
                </a:lnTo>
                <a:close/>
                <a:moveTo>
                  <a:pt x="447" y="98"/>
                </a:moveTo>
                <a:cubicBezTo>
                  <a:pt x="432" y="144"/>
                  <a:pt x="432" y="144"/>
                  <a:pt x="432" y="144"/>
                </a:cubicBezTo>
                <a:cubicBezTo>
                  <a:pt x="430" y="143"/>
                  <a:pt x="430" y="143"/>
                  <a:pt x="430" y="143"/>
                </a:cubicBezTo>
                <a:cubicBezTo>
                  <a:pt x="445" y="96"/>
                  <a:pt x="445" y="96"/>
                  <a:pt x="445" y="96"/>
                </a:cubicBezTo>
                <a:lnTo>
                  <a:pt x="447" y="98"/>
                </a:lnTo>
                <a:close/>
                <a:moveTo>
                  <a:pt x="461" y="95"/>
                </a:moveTo>
                <a:cubicBezTo>
                  <a:pt x="463" y="95"/>
                  <a:pt x="463" y="95"/>
                  <a:pt x="463" y="95"/>
                </a:cubicBezTo>
                <a:cubicBezTo>
                  <a:pt x="463" y="155"/>
                  <a:pt x="463" y="155"/>
                  <a:pt x="463" y="155"/>
                </a:cubicBezTo>
                <a:cubicBezTo>
                  <a:pt x="461" y="155"/>
                  <a:pt x="461" y="155"/>
                  <a:pt x="461" y="155"/>
                </a:cubicBezTo>
                <a:lnTo>
                  <a:pt x="461" y="95"/>
                </a:lnTo>
                <a:close/>
                <a:moveTo>
                  <a:pt x="207" y="286"/>
                </a:moveTo>
                <a:cubicBezTo>
                  <a:pt x="217" y="286"/>
                  <a:pt x="217" y="286"/>
                  <a:pt x="217" y="286"/>
                </a:cubicBezTo>
                <a:cubicBezTo>
                  <a:pt x="217" y="307"/>
                  <a:pt x="217" y="307"/>
                  <a:pt x="217" y="307"/>
                </a:cubicBezTo>
                <a:cubicBezTo>
                  <a:pt x="207" y="307"/>
                  <a:pt x="207" y="307"/>
                  <a:pt x="207" y="307"/>
                </a:cubicBezTo>
                <a:lnTo>
                  <a:pt x="207" y="286"/>
                </a:lnTo>
                <a:close/>
                <a:moveTo>
                  <a:pt x="222" y="279"/>
                </a:moveTo>
                <a:cubicBezTo>
                  <a:pt x="226" y="276"/>
                  <a:pt x="226" y="276"/>
                  <a:pt x="226" y="276"/>
                </a:cubicBezTo>
                <a:cubicBezTo>
                  <a:pt x="226" y="311"/>
                  <a:pt x="226" y="311"/>
                  <a:pt x="226" y="311"/>
                </a:cubicBezTo>
                <a:cubicBezTo>
                  <a:pt x="222" y="309"/>
                  <a:pt x="222" y="309"/>
                  <a:pt x="222" y="309"/>
                </a:cubicBezTo>
                <a:lnTo>
                  <a:pt x="222" y="279"/>
                </a:lnTo>
                <a:close/>
                <a:moveTo>
                  <a:pt x="345" y="260"/>
                </a:moveTo>
                <a:cubicBezTo>
                  <a:pt x="345" y="236"/>
                  <a:pt x="345" y="236"/>
                  <a:pt x="345" y="236"/>
                </a:cubicBezTo>
                <a:cubicBezTo>
                  <a:pt x="348" y="236"/>
                  <a:pt x="348" y="236"/>
                  <a:pt x="348" y="236"/>
                </a:cubicBezTo>
                <a:cubicBezTo>
                  <a:pt x="350" y="257"/>
                  <a:pt x="350" y="257"/>
                  <a:pt x="350" y="257"/>
                </a:cubicBezTo>
                <a:cubicBezTo>
                  <a:pt x="365" y="285"/>
                  <a:pt x="365" y="285"/>
                  <a:pt x="365" y="285"/>
                </a:cubicBezTo>
                <a:lnTo>
                  <a:pt x="345" y="260"/>
                </a:lnTo>
                <a:close/>
                <a:moveTo>
                  <a:pt x="397" y="192"/>
                </a:moveTo>
                <a:cubicBezTo>
                  <a:pt x="397" y="182"/>
                  <a:pt x="397" y="182"/>
                  <a:pt x="397" y="182"/>
                </a:cubicBezTo>
                <a:cubicBezTo>
                  <a:pt x="401" y="182"/>
                  <a:pt x="401" y="182"/>
                  <a:pt x="401" y="182"/>
                </a:cubicBezTo>
                <a:cubicBezTo>
                  <a:pt x="409" y="190"/>
                  <a:pt x="409" y="190"/>
                  <a:pt x="409" y="190"/>
                </a:cubicBezTo>
                <a:cubicBezTo>
                  <a:pt x="407" y="204"/>
                  <a:pt x="407" y="204"/>
                  <a:pt x="407" y="204"/>
                </a:cubicBezTo>
                <a:cubicBezTo>
                  <a:pt x="398" y="210"/>
                  <a:pt x="398" y="210"/>
                  <a:pt x="398" y="210"/>
                </a:cubicBezTo>
                <a:cubicBezTo>
                  <a:pt x="395" y="210"/>
                  <a:pt x="395" y="210"/>
                  <a:pt x="395" y="210"/>
                </a:cubicBezTo>
                <a:cubicBezTo>
                  <a:pt x="395" y="203"/>
                  <a:pt x="395" y="203"/>
                  <a:pt x="395" y="203"/>
                </a:cubicBezTo>
                <a:cubicBezTo>
                  <a:pt x="400" y="203"/>
                  <a:pt x="400" y="203"/>
                  <a:pt x="400" y="203"/>
                </a:cubicBezTo>
                <a:cubicBezTo>
                  <a:pt x="400" y="201"/>
                  <a:pt x="400" y="201"/>
                  <a:pt x="400" y="201"/>
                </a:cubicBezTo>
                <a:cubicBezTo>
                  <a:pt x="395" y="201"/>
                  <a:pt x="395" y="201"/>
                  <a:pt x="395" y="201"/>
                </a:cubicBezTo>
                <a:cubicBezTo>
                  <a:pt x="395" y="192"/>
                  <a:pt x="395" y="192"/>
                  <a:pt x="395" y="192"/>
                </a:cubicBezTo>
                <a:lnTo>
                  <a:pt x="397" y="192"/>
                </a:lnTo>
                <a:close/>
                <a:moveTo>
                  <a:pt x="407" y="219"/>
                </a:moveTo>
                <a:cubicBezTo>
                  <a:pt x="401" y="219"/>
                  <a:pt x="401" y="219"/>
                  <a:pt x="401" y="219"/>
                </a:cubicBezTo>
                <a:cubicBezTo>
                  <a:pt x="401" y="212"/>
                  <a:pt x="401" y="212"/>
                  <a:pt x="401" y="212"/>
                </a:cubicBezTo>
                <a:cubicBezTo>
                  <a:pt x="412" y="206"/>
                  <a:pt x="412" y="206"/>
                  <a:pt x="412" y="206"/>
                </a:cubicBezTo>
                <a:lnTo>
                  <a:pt x="407" y="219"/>
                </a:lnTo>
                <a:close/>
                <a:moveTo>
                  <a:pt x="413" y="497"/>
                </a:moveTo>
                <a:cubicBezTo>
                  <a:pt x="426" y="428"/>
                  <a:pt x="426" y="428"/>
                  <a:pt x="426" y="428"/>
                </a:cubicBezTo>
                <a:cubicBezTo>
                  <a:pt x="423" y="403"/>
                  <a:pt x="423" y="403"/>
                  <a:pt x="423" y="403"/>
                </a:cubicBezTo>
                <a:cubicBezTo>
                  <a:pt x="412" y="451"/>
                  <a:pt x="412" y="451"/>
                  <a:pt x="412" y="451"/>
                </a:cubicBezTo>
                <a:cubicBezTo>
                  <a:pt x="406" y="451"/>
                  <a:pt x="406" y="451"/>
                  <a:pt x="406" y="451"/>
                </a:cubicBezTo>
                <a:cubicBezTo>
                  <a:pt x="406" y="408"/>
                  <a:pt x="406" y="408"/>
                  <a:pt x="406" y="408"/>
                </a:cubicBezTo>
                <a:cubicBezTo>
                  <a:pt x="424" y="395"/>
                  <a:pt x="424" y="395"/>
                  <a:pt x="424" y="395"/>
                </a:cubicBezTo>
                <a:cubicBezTo>
                  <a:pt x="433" y="320"/>
                  <a:pt x="433" y="320"/>
                  <a:pt x="433" y="320"/>
                </a:cubicBezTo>
                <a:cubicBezTo>
                  <a:pt x="398" y="400"/>
                  <a:pt x="398" y="400"/>
                  <a:pt x="398" y="400"/>
                </a:cubicBezTo>
                <a:cubicBezTo>
                  <a:pt x="395" y="400"/>
                  <a:pt x="395" y="400"/>
                  <a:pt x="395" y="400"/>
                </a:cubicBezTo>
                <a:cubicBezTo>
                  <a:pt x="395" y="351"/>
                  <a:pt x="395" y="351"/>
                  <a:pt x="395" y="351"/>
                </a:cubicBezTo>
                <a:cubicBezTo>
                  <a:pt x="406" y="320"/>
                  <a:pt x="406" y="320"/>
                  <a:pt x="406" y="320"/>
                </a:cubicBezTo>
                <a:cubicBezTo>
                  <a:pt x="385" y="302"/>
                  <a:pt x="385" y="302"/>
                  <a:pt x="385" y="302"/>
                </a:cubicBezTo>
                <a:cubicBezTo>
                  <a:pt x="406" y="280"/>
                  <a:pt x="406" y="280"/>
                  <a:pt x="406" y="280"/>
                </a:cubicBezTo>
                <a:cubicBezTo>
                  <a:pt x="413" y="284"/>
                  <a:pt x="413" y="284"/>
                  <a:pt x="413" y="284"/>
                </a:cubicBezTo>
                <a:cubicBezTo>
                  <a:pt x="404" y="301"/>
                  <a:pt x="404" y="301"/>
                  <a:pt x="404" y="301"/>
                </a:cubicBezTo>
                <a:cubicBezTo>
                  <a:pt x="425" y="319"/>
                  <a:pt x="425" y="319"/>
                  <a:pt x="425" y="319"/>
                </a:cubicBezTo>
                <a:cubicBezTo>
                  <a:pt x="456" y="296"/>
                  <a:pt x="456" y="296"/>
                  <a:pt x="456" y="296"/>
                </a:cubicBezTo>
                <a:cubicBezTo>
                  <a:pt x="478" y="218"/>
                  <a:pt x="478" y="218"/>
                  <a:pt x="478" y="218"/>
                </a:cubicBezTo>
                <a:cubicBezTo>
                  <a:pt x="469" y="184"/>
                  <a:pt x="469" y="184"/>
                  <a:pt x="469" y="184"/>
                </a:cubicBezTo>
                <a:cubicBezTo>
                  <a:pt x="482" y="173"/>
                  <a:pt x="482" y="173"/>
                  <a:pt x="482" y="173"/>
                </a:cubicBezTo>
                <a:cubicBezTo>
                  <a:pt x="486" y="167"/>
                  <a:pt x="486" y="167"/>
                  <a:pt x="486" y="167"/>
                </a:cubicBezTo>
                <a:cubicBezTo>
                  <a:pt x="485" y="167"/>
                  <a:pt x="485" y="167"/>
                  <a:pt x="485" y="167"/>
                </a:cubicBezTo>
                <a:cubicBezTo>
                  <a:pt x="485" y="167"/>
                  <a:pt x="485" y="167"/>
                  <a:pt x="485" y="167"/>
                </a:cubicBezTo>
                <a:cubicBezTo>
                  <a:pt x="462" y="176"/>
                  <a:pt x="462" y="176"/>
                  <a:pt x="462" y="176"/>
                </a:cubicBezTo>
                <a:cubicBezTo>
                  <a:pt x="457" y="226"/>
                  <a:pt x="457" y="226"/>
                  <a:pt x="457" y="226"/>
                </a:cubicBezTo>
                <a:cubicBezTo>
                  <a:pt x="417" y="228"/>
                  <a:pt x="417" y="228"/>
                  <a:pt x="417" y="228"/>
                </a:cubicBezTo>
                <a:cubicBezTo>
                  <a:pt x="460" y="233"/>
                  <a:pt x="460" y="233"/>
                  <a:pt x="460" y="233"/>
                </a:cubicBezTo>
                <a:cubicBezTo>
                  <a:pt x="416" y="240"/>
                  <a:pt x="416" y="240"/>
                  <a:pt x="416" y="240"/>
                </a:cubicBezTo>
                <a:cubicBezTo>
                  <a:pt x="421" y="255"/>
                  <a:pt x="421" y="255"/>
                  <a:pt x="421" y="255"/>
                </a:cubicBezTo>
                <a:cubicBezTo>
                  <a:pt x="413" y="265"/>
                  <a:pt x="413" y="265"/>
                  <a:pt x="413" y="265"/>
                </a:cubicBezTo>
                <a:cubicBezTo>
                  <a:pt x="394" y="257"/>
                  <a:pt x="394" y="257"/>
                  <a:pt x="394" y="257"/>
                </a:cubicBezTo>
                <a:cubicBezTo>
                  <a:pt x="377" y="266"/>
                  <a:pt x="377" y="266"/>
                  <a:pt x="377" y="266"/>
                </a:cubicBezTo>
                <a:cubicBezTo>
                  <a:pt x="368" y="256"/>
                  <a:pt x="368" y="256"/>
                  <a:pt x="368" y="256"/>
                </a:cubicBezTo>
                <a:cubicBezTo>
                  <a:pt x="379" y="222"/>
                  <a:pt x="379" y="222"/>
                  <a:pt x="379" y="222"/>
                </a:cubicBezTo>
                <a:cubicBezTo>
                  <a:pt x="384" y="222"/>
                  <a:pt x="384" y="222"/>
                  <a:pt x="384" y="222"/>
                </a:cubicBezTo>
                <a:cubicBezTo>
                  <a:pt x="387" y="251"/>
                  <a:pt x="387" y="251"/>
                  <a:pt x="387" y="251"/>
                </a:cubicBezTo>
                <a:cubicBezTo>
                  <a:pt x="394" y="230"/>
                  <a:pt x="394" y="230"/>
                  <a:pt x="394" y="230"/>
                </a:cubicBezTo>
                <a:cubicBezTo>
                  <a:pt x="411" y="231"/>
                  <a:pt x="411" y="231"/>
                  <a:pt x="411" y="231"/>
                </a:cubicBezTo>
                <a:cubicBezTo>
                  <a:pt x="404" y="228"/>
                  <a:pt x="404" y="228"/>
                  <a:pt x="404" y="228"/>
                </a:cubicBezTo>
                <a:cubicBezTo>
                  <a:pt x="415" y="227"/>
                  <a:pt x="415" y="227"/>
                  <a:pt x="415" y="227"/>
                </a:cubicBezTo>
                <a:cubicBezTo>
                  <a:pt x="412" y="220"/>
                  <a:pt x="412" y="220"/>
                  <a:pt x="412" y="220"/>
                </a:cubicBezTo>
                <a:cubicBezTo>
                  <a:pt x="418" y="210"/>
                  <a:pt x="418" y="210"/>
                  <a:pt x="418" y="210"/>
                </a:cubicBezTo>
                <a:cubicBezTo>
                  <a:pt x="421" y="188"/>
                  <a:pt x="421" y="188"/>
                  <a:pt x="421" y="188"/>
                </a:cubicBezTo>
                <a:cubicBezTo>
                  <a:pt x="406" y="175"/>
                  <a:pt x="406" y="175"/>
                  <a:pt x="406" y="175"/>
                </a:cubicBezTo>
                <a:cubicBezTo>
                  <a:pt x="394" y="176"/>
                  <a:pt x="394" y="176"/>
                  <a:pt x="394" y="176"/>
                </a:cubicBezTo>
                <a:cubicBezTo>
                  <a:pt x="384" y="184"/>
                  <a:pt x="384" y="184"/>
                  <a:pt x="384" y="184"/>
                </a:cubicBezTo>
                <a:cubicBezTo>
                  <a:pt x="381" y="122"/>
                  <a:pt x="381" y="122"/>
                  <a:pt x="381" y="122"/>
                </a:cubicBezTo>
                <a:cubicBezTo>
                  <a:pt x="378" y="118"/>
                  <a:pt x="378" y="118"/>
                  <a:pt x="378" y="118"/>
                </a:cubicBezTo>
                <a:cubicBezTo>
                  <a:pt x="375" y="221"/>
                  <a:pt x="375" y="221"/>
                  <a:pt x="375" y="221"/>
                </a:cubicBezTo>
                <a:cubicBezTo>
                  <a:pt x="367" y="233"/>
                  <a:pt x="367" y="233"/>
                  <a:pt x="367" y="233"/>
                </a:cubicBezTo>
                <a:cubicBezTo>
                  <a:pt x="367" y="233"/>
                  <a:pt x="366" y="232"/>
                  <a:pt x="364" y="225"/>
                </a:cubicBezTo>
                <a:cubicBezTo>
                  <a:pt x="362" y="218"/>
                  <a:pt x="365" y="200"/>
                  <a:pt x="365" y="200"/>
                </a:cubicBezTo>
                <a:cubicBezTo>
                  <a:pt x="373" y="120"/>
                  <a:pt x="373" y="120"/>
                  <a:pt x="373" y="120"/>
                </a:cubicBezTo>
                <a:cubicBezTo>
                  <a:pt x="367" y="127"/>
                  <a:pt x="367" y="127"/>
                  <a:pt x="367" y="127"/>
                </a:cubicBezTo>
                <a:cubicBezTo>
                  <a:pt x="363" y="176"/>
                  <a:pt x="363" y="176"/>
                  <a:pt x="363" y="176"/>
                </a:cubicBezTo>
                <a:cubicBezTo>
                  <a:pt x="345" y="189"/>
                  <a:pt x="345" y="189"/>
                  <a:pt x="345" y="189"/>
                </a:cubicBezTo>
                <a:cubicBezTo>
                  <a:pt x="340" y="215"/>
                  <a:pt x="340" y="215"/>
                  <a:pt x="340" y="215"/>
                </a:cubicBezTo>
                <a:cubicBezTo>
                  <a:pt x="347" y="195"/>
                  <a:pt x="347" y="195"/>
                  <a:pt x="347" y="195"/>
                </a:cubicBezTo>
                <a:cubicBezTo>
                  <a:pt x="361" y="188"/>
                  <a:pt x="361" y="188"/>
                  <a:pt x="361" y="188"/>
                </a:cubicBezTo>
                <a:cubicBezTo>
                  <a:pt x="359" y="201"/>
                  <a:pt x="359" y="201"/>
                  <a:pt x="359" y="201"/>
                </a:cubicBezTo>
                <a:cubicBezTo>
                  <a:pt x="350" y="207"/>
                  <a:pt x="350" y="207"/>
                  <a:pt x="350" y="207"/>
                </a:cubicBezTo>
                <a:cubicBezTo>
                  <a:pt x="332" y="230"/>
                  <a:pt x="332" y="230"/>
                  <a:pt x="332" y="230"/>
                </a:cubicBezTo>
                <a:cubicBezTo>
                  <a:pt x="330" y="270"/>
                  <a:pt x="330" y="270"/>
                  <a:pt x="330" y="270"/>
                </a:cubicBezTo>
                <a:cubicBezTo>
                  <a:pt x="370" y="304"/>
                  <a:pt x="370" y="304"/>
                  <a:pt x="370" y="304"/>
                </a:cubicBezTo>
                <a:cubicBezTo>
                  <a:pt x="361" y="327"/>
                  <a:pt x="361" y="327"/>
                  <a:pt x="361" y="327"/>
                </a:cubicBezTo>
                <a:cubicBezTo>
                  <a:pt x="394" y="351"/>
                  <a:pt x="394" y="351"/>
                  <a:pt x="394" y="351"/>
                </a:cubicBezTo>
                <a:cubicBezTo>
                  <a:pt x="387" y="356"/>
                  <a:pt x="387" y="356"/>
                  <a:pt x="387" y="356"/>
                </a:cubicBezTo>
                <a:cubicBezTo>
                  <a:pt x="350" y="337"/>
                  <a:pt x="350" y="337"/>
                  <a:pt x="350" y="337"/>
                </a:cubicBezTo>
                <a:cubicBezTo>
                  <a:pt x="361" y="327"/>
                  <a:pt x="361" y="327"/>
                  <a:pt x="361" y="327"/>
                </a:cubicBezTo>
                <a:cubicBezTo>
                  <a:pt x="290" y="318"/>
                  <a:pt x="290" y="318"/>
                  <a:pt x="290" y="318"/>
                </a:cubicBezTo>
                <a:cubicBezTo>
                  <a:pt x="253" y="336"/>
                  <a:pt x="253" y="336"/>
                  <a:pt x="253" y="336"/>
                </a:cubicBezTo>
                <a:cubicBezTo>
                  <a:pt x="253" y="350"/>
                  <a:pt x="253" y="350"/>
                  <a:pt x="253" y="350"/>
                </a:cubicBezTo>
                <a:cubicBezTo>
                  <a:pt x="253" y="367"/>
                  <a:pt x="253" y="367"/>
                  <a:pt x="253" y="367"/>
                </a:cubicBezTo>
                <a:cubicBezTo>
                  <a:pt x="229" y="367"/>
                  <a:pt x="229" y="367"/>
                  <a:pt x="229" y="367"/>
                </a:cubicBezTo>
                <a:cubicBezTo>
                  <a:pt x="220" y="351"/>
                  <a:pt x="220" y="351"/>
                  <a:pt x="220" y="351"/>
                </a:cubicBezTo>
                <a:cubicBezTo>
                  <a:pt x="207" y="351"/>
                  <a:pt x="207" y="351"/>
                  <a:pt x="207" y="351"/>
                </a:cubicBezTo>
                <a:cubicBezTo>
                  <a:pt x="207" y="326"/>
                  <a:pt x="207" y="326"/>
                  <a:pt x="207" y="326"/>
                </a:cubicBezTo>
                <a:cubicBezTo>
                  <a:pt x="227" y="326"/>
                  <a:pt x="227" y="326"/>
                  <a:pt x="227" y="326"/>
                </a:cubicBezTo>
                <a:cubicBezTo>
                  <a:pt x="227" y="326"/>
                  <a:pt x="227" y="326"/>
                  <a:pt x="227" y="326"/>
                </a:cubicBezTo>
                <a:cubicBezTo>
                  <a:pt x="232" y="326"/>
                  <a:pt x="235" y="323"/>
                  <a:pt x="235" y="318"/>
                </a:cubicBezTo>
                <a:cubicBezTo>
                  <a:pt x="235" y="318"/>
                  <a:pt x="235" y="318"/>
                  <a:pt x="235" y="318"/>
                </a:cubicBezTo>
                <a:cubicBezTo>
                  <a:pt x="235" y="315"/>
                  <a:pt x="235" y="315"/>
                  <a:pt x="235" y="315"/>
                </a:cubicBezTo>
                <a:cubicBezTo>
                  <a:pt x="236" y="315"/>
                  <a:pt x="236" y="315"/>
                  <a:pt x="236" y="315"/>
                </a:cubicBezTo>
                <a:cubicBezTo>
                  <a:pt x="236" y="286"/>
                  <a:pt x="236" y="286"/>
                  <a:pt x="236" y="286"/>
                </a:cubicBezTo>
                <a:cubicBezTo>
                  <a:pt x="236" y="286"/>
                  <a:pt x="236" y="286"/>
                  <a:pt x="236" y="286"/>
                </a:cubicBezTo>
                <a:cubicBezTo>
                  <a:pt x="236" y="275"/>
                  <a:pt x="236" y="275"/>
                  <a:pt x="236" y="275"/>
                </a:cubicBezTo>
                <a:cubicBezTo>
                  <a:pt x="236" y="275"/>
                  <a:pt x="236" y="275"/>
                  <a:pt x="236" y="274"/>
                </a:cubicBezTo>
                <a:cubicBezTo>
                  <a:pt x="236" y="270"/>
                  <a:pt x="232" y="266"/>
                  <a:pt x="228" y="266"/>
                </a:cubicBezTo>
                <a:cubicBezTo>
                  <a:pt x="227" y="266"/>
                  <a:pt x="227" y="266"/>
                  <a:pt x="227" y="266"/>
                </a:cubicBezTo>
                <a:cubicBezTo>
                  <a:pt x="207" y="266"/>
                  <a:pt x="207" y="266"/>
                  <a:pt x="207" y="266"/>
                </a:cubicBezTo>
                <a:cubicBezTo>
                  <a:pt x="207" y="171"/>
                  <a:pt x="207" y="171"/>
                  <a:pt x="207" y="171"/>
                </a:cubicBezTo>
                <a:cubicBezTo>
                  <a:pt x="205" y="171"/>
                  <a:pt x="205" y="171"/>
                  <a:pt x="205" y="171"/>
                </a:cubicBezTo>
                <a:cubicBezTo>
                  <a:pt x="205" y="138"/>
                  <a:pt x="205" y="138"/>
                  <a:pt x="205" y="138"/>
                </a:cubicBezTo>
                <a:cubicBezTo>
                  <a:pt x="206" y="137"/>
                  <a:pt x="208" y="137"/>
                  <a:pt x="209" y="137"/>
                </a:cubicBezTo>
                <a:cubicBezTo>
                  <a:pt x="221" y="168"/>
                  <a:pt x="221" y="168"/>
                  <a:pt x="221" y="168"/>
                </a:cubicBezTo>
                <a:cubicBezTo>
                  <a:pt x="219" y="169"/>
                  <a:pt x="219" y="169"/>
                  <a:pt x="219" y="169"/>
                </a:cubicBezTo>
                <a:cubicBezTo>
                  <a:pt x="219" y="169"/>
                  <a:pt x="219" y="169"/>
                  <a:pt x="219" y="169"/>
                </a:cubicBezTo>
                <a:cubicBezTo>
                  <a:pt x="220" y="173"/>
                  <a:pt x="220" y="173"/>
                  <a:pt x="220" y="173"/>
                </a:cubicBezTo>
                <a:cubicBezTo>
                  <a:pt x="239" y="166"/>
                  <a:pt x="239" y="166"/>
                  <a:pt x="239" y="166"/>
                </a:cubicBezTo>
                <a:cubicBezTo>
                  <a:pt x="237" y="162"/>
                  <a:pt x="237" y="162"/>
                  <a:pt x="237" y="162"/>
                </a:cubicBezTo>
                <a:cubicBezTo>
                  <a:pt x="235" y="163"/>
                  <a:pt x="235" y="163"/>
                  <a:pt x="235" y="163"/>
                </a:cubicBezTo>
                <a:cubicBezTo>
                  <a:pt x="223" y="131"/>
                  <a:pt x="223" y="131"/>
                  <a:pt x="223" y="131"/>
                </a:cubicBezTo>
                <a:cubicBezTo>
                  <a:pt x="224" y="130"/>
                  <a:pt x="225" y="129"/>
                  <a:pt x="226" y="129"/>
                </a:cubicBezTo>
                <a:cubicBezTo>
                  <a:pt x="250" y="153"/>
                  <a:pt x="250" y="153"/>
                  <a:pt x="250" y="153"/>
                </a:cubicBezTo>
                <a:cubicBezTo>
                  <a:pt x="249" y="155"/>
                  <a:pt x="249" y="155"/>
                  <a:pt x="249" y="155"/>
                </a:cubicBezTo>
                <a:cubicBezTo>
                  <a:pt x="249" y="155"/>
                  <a:pt x="249" y="155"/>
                  <a:pt x="249" y="155"/>
                </a:cubicBezTo>
                <a:cubicBezTo>
                  <a:pt x="252" y="158"/>
                  <a:pt x="252" y="158"/>
                  <a:pt x="252" y="158"/>
                </a:cubicBezTo>
                <a:cubicBezTo>
                  <a:pt x="265" y="144"/>
                  <a:pt x="265" y="144"/>
                  <a:pt x="265" y="144"/>
                </a:cubicBezTo>
                <a:cubicBezTo>
                  <a:pt x="262" y="141"/>
                  <a:pt x="262" y="141"/>
                  <a:pt x="262" y="141"/>
                </a:cubicBezTo>
                <a:cubicBezTo>
                  <a:pt x="261" y="142"/>
                  <a:pt x="261" y="142"/>
                  <a:pt x="261" y="142"/>
                </a:cubicBezTo>
                <a:cubicBezTo>
                  <a:pt x="236" y="118"/>
                  <a:pt x="236" y="118"/>
                  <a:pt x="236" y="118"/>
                </a:cubicBezTo>
                <a:cubicBezTo>
                  <a:pt x="237" y="117"/>
                  <a:pt x="237" y="116"/>
                  <a:pt x="238" y="115"/>
                </a:cubicBezTo>
                <a:cubicBezTo>
                  <a:pt x="271" y="128"/>
                  <a:pt x="271" y="128"/>
                  <a:pt x="271" y="128"/>
                </a:cubicBezTo>
                <a:cubicBezTo>
                  <a:pt x="270" y="130"/>
                  <a:pt x="270" y="130"/>
                  <a:pt x="270" y="130"/>
                </a:cubicBezTo>
                <a:cubicBezTo>
                  <a:pt x="270" y="130"/>
                  <a:pt x="270" y="130"/>
                  <a:pt x="270" y="130"/>
                </a:cubicBezTo>
                <a:cubicBezTo>
                  <a:pt x="274" y="132"/>
                  <a:pt x="274" y="132"/>
                  <a:pt x="274" y="132"/>
                </a:cubicBezTo>
                <a:cubicBezTo>
                  <a:pt x="281" y="114"/>
                  <a:pt x="281" y="114"/>
                  <a:pt x="281" y="114"/>
                </a:cubicBezTo>
                <a:cubicBezTo>
                  <a:pt x="277" y="112"/>
                  <a:pt x="277" y="112"/>
                  <a:pt x="277" y="112"/>
                </a:cubicBezTo>
                <a:cubicBezTo>
                  <a:pt x="277" y="114"/>
                  <a:pt x="277" y="114"/>
                  <a:pt x="277" y="114"/>
                </a:cubicBezTo>
                <a:cubicBezTo>
                  <a:pt x="244" y="101"/>
                  <a:pt x="244" y="101"/>
                  <a:pt x="244" y="101"/>
                </a:cubicBezTo>
                <a:cubicBezTo>
                  <a:pt x="244" y="100"/>
                  <a:pt x="244" y="99"/>
                  <a:pt x="244" y="98"/>
                </a:cubicBezTo>
                <a:cubicBezTo>
                  <a:pt x="279" y="98"/>
                  <a:pt x="279" y="98"/>
                  <a:pt x="279" y="98"/>
                </a:cubicBezTo>
                <a:cubicBezTo>
                  <a:pt x="279" y="100"/>
                  <a:pt x="279" y="100"/>
                  <a:pt x="279" y="100"/>
                </a:cubicBezTo>
                <a:cubicBezTo>
                  <a:pt x="368" y="100"/>
                  <a:pt x="368" y="100"/>
                  <a:pt x="368" y="100"/>
                </a:cubicBezTo>
                <a:cubicBezTo>
                  <a:pt x="369" y="101"/>
                  <a:pt x="369" y="103"/>
                  <a:pt x="370" y="105"/>
                </a:cubicBezTo>
                <a:cubicBezTo>
                  <a:pt x="371" y="109"/>
                  <a:pt x="374" y="112"/>
                  <a:pt x="375" y="112"/>
                </a:cubicBezTo>
                <a:cubicBezTo>
                  <a:pt x="375" y="112"/>
                  <a:pt x="375" y="112"/>
                  <a:pt x="375" y="112"/>
                </a:cubicBezTo>
                <a:cubicBezTo>
                  <a:pt x="375" y="112"/>
                  <a:pt x="375" y="112"/>
                  <a:pt x="375" y="112"/>
                </a:cubicBezTo>
                <a:cubicBezTo>
                  <a:pt x="406" y="100"/>
                  <a:pt x="406" y="100"/>
                  <a:pt x="406" y="100"/>
                </a:cubicBezTo>
                <a:cubicBezTo>
                  <a:pt x="416" y="100"/>
                  <a:pt x="416" y="100"/>
                  <a:pt x="416" y="100"/>
                </a:cubicBezTo>
                <a:cubicBezTo>
                  <a:pt x="394" y="130"/>
                  <a:pt x="394" y="130"/>
                  <a:pt x="394" y="130"/>
                </a:cubicBezTo>
                <a:cubicBezTo>
                  <a:pt x="394" y="130"/>
                  <a:pt x="394" y="130"/>
                  <a:pt x="394" y="130"/>
                </a:cubicBezTo>
                <a:cubicBezTo>
                  <a:pt x="394" y="130"/>
                  <a:pt x="394" y="130"/>
                  <a:pt x="394" y="130"/>
                </a:cubicBezTo>
                <a:cubicBezTo>
                  <a:pt x="394" y="130"/>
                  <a:pt x="394" y="130"/>
                  <a:pt x="394" y="130"/>
                </a:cubicBezTo>
                <a:cubicBezTo>
                  <a:pt x="394" y="130"/>
                  <a:pt x="394" y="130"/>
                  <a:pt x="394" y="130"/>
                </a:cubicBezTo>
                <a:cubicBezTo>
                  <a:pt x="393" y="131"/>
                  <a:pt x="395" y="134"/>
                  <a:pt x="399" y="136"/>
                </a:cubicBezTo>
                <a:cubicBezTo>
                  <a:pt x="403" y="139"/>
                  <a:pt x="406" y="140"/>
                  <a:pt x="407" y="139"/>
                </a:cubicBezTo>
                <a:cubicBezTo>
                  <a:pt x="407" y="139"/>
                  <a:pt x="407" y="139"/>
                  <a:pt x="407" y="139"/>
                </a:cubicBezTo>
                <a:cubicBezTo>
                  <a:pt x="438" y="100"/>
                  <a:pt x="438" y="100"/>
                  <a:pt x="438" y="100"/>
                </a:cubicBezTo>
                <a:cubicBezTo>
                  <a:pt x="439" y="100"/>
                  <a:pt x="439" y="100"/>
                  <a:pt x="439" y="100"/>
                </a:cubicBezTo>
                <a:cubicBezTo>
                  <a:pt x="423" y="147"/>
                  <a:pt x="423" y="147"/>
                  <a:pt x="423" y="147"/>
                </a:cubicBezTo>
                <a:cubicBezTo>
                  <a:pt x="423" y="147"/>
                  <a:pt x="423" y="147"/>
                  <a:pt x="423" y="147"/>
                </a:cubicBezTo>
                <a:cubicBezTo>
                  <a:pt x="423" y="147"/>
                  <a:pt x="423" y="147"/>
                  <a:pt x="423" y="147"/>
                </a:cubicBezTo>
                <a:cubicBezTo>
                  <a:pt x="422" y="149"/>
                  <a:pt x="426" y="151"/>
                  <a:pt x="430" y="153"/>
                </a:cubicBezTo>
                <a:cubicBezTo>
                  <a:pt x="434" y="154"/>
                  <a:pt x="438" y="155"/>
                  <a:pt x="439" y="153"/>
                </a:cubicBezTo>
                <a:cubicBezTo>
                  <a:pt x="439" y="153"/>
                  <a:pt x="439" y="153"/>
                  <a:pt x="439" y="153"/>
                </a:cubicBezTo>
                <a:cubicBezTo>
                  <a:pt x="439" y="153"/>
                  <a:pt x="439" y="153"/>
                  <a:pt x="439" y="153"/>
                </a:cubicBezTo>
                <a:cubicBezTo>
                  <a:pt x="439" y="153"/>
                  <a:pt x="439" y="153"/>
                  <a:pt x="439" y="153"/>
                </a:cubicBezTo>
                <a:cubicBezTo>
                  <a:pt x="439" y="153"/>
                  <a:pt x="439" y="153"/>
                  <a:pt x="439" y="153"/>
                </a:cubicBezTo>
                <a:cubicBezTo>
                  <a:pt x="457" y="100"/>
                  <a:pt x="457" y="100"/>
                  <a:pt x="457" y="100"/>
                </a:cubicBezTo>
                <a:cubicBezTo>
                  <a:pt x="457" y="100"/>
                  <a:pt x="457" y="100"/>
                  <a:pt x="457" y="100"/>
                </a:cubicBezTo>
                <a:cubicBezTo>
                  <a:pt x="457" y="159"/>
                  <a:pt x="457" y="159"/>
                  <a:pt x="457" y="159"/>
                </a:cubicBezTo>
                <a:cubicBezTo>
                  <a:pt x="457" y="159"/>
                  <a:pt x="457" y="159"/>
                  <a:pt x="457" y="159"/>
                </a:cubicBezTo>
                <a:cubicBezTo>
                  <a:pt x="457" y="159"/>
                  <a:pt x="457" y="159"/>
                  <a:pt x="457" y="159"/>
                </a:cubicBezTo>
                <a:cubicBezTo>
                  <a:pt x="457" y="159"/>
                  <a:pt x="457" y="159"/>
                  <a:pt x="457" y="159"/>
                </a:cubicBezTo>
                <a:cubicBezTo>
                  <a:pt x="457" y="159"/>
                  <a:pt x="457" y="159"/>
                  <a:pt x="457" y="159"/>
                </a:cubicBezTo>
                <a:cubicBezTo>
                  <a:pt x="457" y="160"/>
                  <a:pt x="461" y="161"/>
                  <a:pt x="466" y="161"/>
                </a:cubicBezTo>
                <a:cubicBezTo>
                  <a:pt x="471" y="161"/>
                  <a:pt x="474" y="160"/>
                  <a:pt x="475" y="159"/>
                </a:cubicBezTo>
                <a:cubicBezTo>
                  <a:pt x="475" y="159"/>
                  <a:pt x="475" y="159"/>
                  <a:pt x="475" y="159"/>
                </a:cubicBezTo>
                <a:cubicBezTo>
                  <a:pt x="475" y="159"/>
                  <a:pt x="475" y="159"/>
                  <a:pt x="475" y="159"/>
                </a:cubicBezTo>
                <a:cubicBezTo>
                  <a:pt x="475" y="159"/>
                  <a:pt x="475" y="159"/>
                  <a:pt x="475" y="159"/>
                </a:cubicBezTo>
                <a:cubicBezTo>
                  <a:pt x="475" y="159"/>
                  <a:pt x="475" y="159"/>
                  <a:pt x="475" y="159"/>
                </a:cubicBezTo>
                <a:cubicBezTo>
                  <a:pt x="475" y="100"/>
                  <a:pt x="475" y="100"/>
                  <a:pt x="475" y="100"/>
                </a:cubicBezTo>
                <a:cubicBezTo>
                  <a:pt x="481" y="100"/>
                  <a:pt x="481" y="100"/>
                  <a:pt x="481" y="100"/>
                </a:cubicBezTo>
                <a:cubicBezTo>
                  <a:pt x="481" y="88"/>
                  <a:pt x="481" y="88"/>
                  <a:pt x="481" y="88"/>
                </a:cubicBezTo>
                <a:cubicBezTo>
                  <a:pt x="412" y="88"/>
                  <a:pt x="412" y="88"/>
                  <a:pt x="412" y="88"/>
                </a:cubicBezTo>
                <a:cubicBezTo>
                  <a:pt x="412" y="84"/>
                  <a:pt x="412" y="84"/>
                  <a:pt x="412" y="84"/>
                </a:cubicBezTo>
                <a:cubicBezTo>
                  <a:pt x="481" y="84"/>
                  <a:pt x="481" y="84"/>
                  <a:pt x="481" y="84"/>
                </a:cubicBezTo>
                <a:cubicBezTo>
                  <a:pt x="481" y="80"/>
                  <a:pt x="481" y="80"/>
                  <a:pt x="481" y="80"/>
                </a:cubicBezTo>
                <a:cubicBezTo>
                  <a:pt x="456" y="80"/>
                  <a:pt x="456" y="80"/>
                  <a:pt x="456" y="80"/>
                </a:cubicBezTo>
                <a:cubicBezTo>
                  <a:pt x="456" y="80"/>
                  <a:pt x="456" y="80"/>
                  <a:pt x="456" y="80"/>
                </a:cubicBezTo>
                <a:cubicBezTo>
                  <a:pt x="411" y="80"/>
                  <a:pt x="411" y="80"/>
                  <a:pt x="411" y="80"/>
                </a:cubicBezTo>
                <a:cubicBezTo>
                  <a:pt x="404" y="79"/>
                  <a:pt x="386" y="75"/>
                  <a:pt x="374" y="63"/>
                </a:cubicBezTo>
                <a:cubicBezTo>
                  <a:pt x="357" y="46"/>
                  <a:pt x="357" y="34"/>
                  <a:pt x="357" y="34"/>
                </a:cubicBezTo>
                <a:cubicBezTo>
                  <a:pt x="354" y="34"/>
                  <a:pt x="354" y="34"/>
                  <a:pt x="354" y="34"/>
                </a:cubicBezTo>
                <a:cubicBezTo>
                  <a:pt x="354" y="80"/>
                  <a:pt x="354" y="80"/>
                  <a:pt x="354" y="80"/>
                </a:cubicBezTo>
                <a:cubicBezTo>
                  <a:pt x="350" y="80"/>
                  <a:pt x="350" y="80"/>
                  <a:pt x="350" y="80"/>
                </a:cubicBezTo>
                <a:cubicBezTo>
                  <a:pt x="350" y="34"/>
                  <a:pt x="350" y="34"/>
                  <a:pt x="350" y="34"/>
                </a:cubicBezTo>
                <a:cubicBezTo>
                  <a:pt x="344" y="34"/>
                  <a:pt x="344" y="34"/>
                  <a:pt x="344" y="34"/>
                </a:cubicBezTo>
                <a:cubicBezTo>
                  <a:pt x="344" y="80"/>
                  <a:pt x="344" y="80"/>
                  <a:pt x="344" y="80"/>
                </a:cubicBezTo>
                <a:cubicBezTo>
                  <a:pt x="279" y="80"/>
                  <a:pt x="279" y="80"/>
                  <a:pt x="279" y="80"/>
                </a:cubicBezTo>
                <a:cubicBezTo>
                  <a:pt x="279" y="82"/>
                  <a:pt x="279" y="82"/>
                  <a:pt x="279" y="82"/>
                </a:cubicBezTo>
                <a:cubicBezTo>
                  <a:pt x="244" y="82"/>
                  <a:pt x="244" y="82"/>
                  <a:pt x="244" y="82"/>
                </a:cubicBezTo>
                <a:cubicBezTo>
                  <a:pt x="241" y="62"/>
                  <a:pt x="225" y="46"/>
                  <a:pt x="205" y="43"/>
                </a:cubicBezTo>
                <a:cubicBezTo>
                  <a:pt x="205" y="4"/>
                  <a:pt x="205" y="4"/>
                  <a:pt x="205" y="4"/>
                </a:cubicBezTo>
                <a:cubicBezTo>
                  <a:pt x="207" y="4"/>
                  <a:pt x="207" y="4"/>
                  <a:pt x="207" y="4"/>
                </a:cubicBezTo>
                <a:cubicBezTo>
                  <a:pt x="207" y="0"/>
                  <a:pt x="207" y="0"/>
                  <a:pt x="207" y="0"/>
                </a:cubicBezTo>
                <a:cubicBezTo>
                  <a:pt x="187" y="0"/>
                  <a:pt x="187" y="0"/>
                  <a:pt x="187" y="0"/>
                </a:cubicBezTo>
                <a:cubicBezTo>
                  <a:pt x="187" y="4"/>
                  <a:pt x="187" y="4"/>
                  <a:pt x="187" y="4"/>
                </a:cubicBezTo>
                <a:cubicBezTo>
                  <a:pt x="190" y="4"/>
                  <a:pt x="190" y="4"/>
                  <a:pt x="190" y="4"/>
                </a:cubicBezTo>
                <a:cubicBezTo>
                  <a:pt x="190" y="43"/>
                  <a:pt x="190" y="43"/>
                  <a:pt x="190" y="43"/>
                </a:cubicBezTo>
                <a:cubicBezTo>
                  <a:pt x="188" y="43"/>
                  <a:pt x="187" y="43"/>
                  <a:pt x="186" y="43"/>
                </a:cubicBezTo>
                <a:cubicBezTo>
                  <a:pt x="171" y="8"/>
                  <a:pt x="171" y="8"/>
                  <a:pt x="171" y="8"/>
                </a:cubicBezTo>
                <a:cubicBezTo>
                  <a:pt x="173" y="7"/>
                  <a:pt x="173" y="7"/>
                  <a:pt x="173" y="7"/>
                </a:cubicBezTo>
                <a:cubicBezTo>
                  <a:pt x="173" y="7"/>
                  <a:pt x="173" y="7"/>
                  <a:pt x="173" y="7"/>
                </a:cubicBezTo>
                <a:cubicBezTo>
                  <a:pt x="172" y="3"/>
                  <a:pt x="172" y="3"/>
                  <a:pt x="172" y="3"/>
                </a:cubicBezTo>
                <a:cubicBezTo>
                  <a:pt x="154" y="11"/>
                  <a:pt x="154" y="11"/>
                  <a:pt x="154" y="11"/>
                </a:cubicBezTo>
                <a:cubicBezTo>
                  <a:pt x="155" y="15"/>
                  <a:pt x="155" y="15"/>
                  <a:pt x="155" y="15"/>
                </a:cubicBezTo>
                <a:cubicBezTo>
                  <a:pt x="157" y="14"/>
                  <a:pt x="157" y="14"/>
                  <a:pt x="157" y="14"/>
                </a:cubicBezTo>
                <a:cubicBezTo>
                  <a:pt x="172" y="49"/>
                  <a:pt x="172" y="49"/>
                  <a:pt x="172" y="49"/>
                </a:cubicBezTo>
                <a:cubicBezTo>
                  <a:pt x="171" y="49"/>
                  <a:pt x="170" y="50"/>
                  <a:pt x="169" y="51"/>
                </a:cubicBezTo>
                <a:cubicBezTo>
                  <a:pt x="142" y="24"/>
                  <a:pt x="142" y="24"/>
                  <a:pt x="142" y="24"/>
                </a:cubicBezTo>
                <a:cubicBezTo>
                  <a:pt x="144" y="23"/>
                  <a:pt x="144" y="23"/>
                  <a:pt x="144" y="23"/>
                </a:cubicBezTo>
                <a:cubicBezTo>
                  <a:pt x="144" y="23"/>
                  <a:pt x="144" y="23"/>
                  <a:pt x="144" y="23"/>
                </a:cubicBezTo>
                <a:cubicBezTo>
                  <a:pt x="141" y="20"/>
                  <a:pt x="141" y="20"/>
                  <a:pt x="141" y="20"/>
                </a:cubicBezTo>
                <a:cubicBezTo>
                  <a:pt x="127" y="34"/>
                  <a:pt x="127" y="34"/>
                  <a:pt x="127" y="34"/>
                </a:cubicBezTo>
                <a:cubicBezTo>
                  <a:pt x="130" y="37"/>
                  <a:pt x="130" y="37"/>
                  <a:pt x="130" y="37"/>
                </a:cubicBezTo>
                <a:cubicBezTo>
                  <a:pt x="132" y="35"/>
                  <a:pt x="132" y="35"/>
                  <a:pt x="132" y="35"/>
                </a:cubicBezTo>
                <a:cubicBezTo>
                  <a:pt x="158" y="61"/>
                  <a:pt x="158" y="61"/>
                  <a:pt x="158" y="61"/>
                </a:cubicBezTo>
                <a:cubicBezTo>
                  <a:pt x="157" y="62"/>
                  <a:pt x="157" y="63"/>
                  <a:pt x="156" y="64"/>
                </a:cubicBezTo>
                <a:cubicBezTo>
                  <a:pt x="122" y="51"/>
                  <a:pt x="122" y="51"/>
                  <a:pt x="122" y="51"/>
                </a:cubicBezTo>
                <a:cubicBezTo>
                  <a:pt x="123" y="48"/>
                  <a:pt x="123" y="48"/>
                  <a:pt x="123" y="48"/>
                </a:cubicBezTo>
                <a:cubicBezTo>
                  <a:pt x="123" y="48"/>
                  <a:pt x="123" y="48"/>
                  <a:pt x="123" y="48"/>
                </a:cubicBezTo>
                <a:cubicBezTo>
                  <a:pt x="119" y="47"/>
                  <a:pt x="119" y="47"/>
                  <a:pt x="119" y="47"/>
                </a:cubicBezTo>
                <a:cubicBezTo>
                  <a:pt x="112" y="65"/>
                  <a:pt x="112" y="65"/>
                  <a:pt x="112" y="65"/>
                </a:cubicBezTo>
                <a:cubicBezTo>
                  <a:pt x="116" y="66"/>
                  <a:pt x="116" y="66"/>
                  <a:pt x="116" y="66"/>
                </a:cubicBezTo>
                <a:cubicBezTo>
                  <a:pt x="116" y="64"/>
                  <a:pt x="116" y="64"/>
                  <a:pt x="116" y="64"/>
                </a:cubicBezTo>
                <a:cubicBezTo>
                  <a:pt x="150" y="78"/>
                  <a:pt x="150" y="78"/>
                  <a:pt x="150" y="78"/>
                </a:cubicBezTo>
                <a:cubicBezTo>
                  <a:pt x="150" y="79"/>
                  <a:pt x="149" y="81"/>
                  <a:pt x="149" y="82"/>
                </a:cubicBezTo>
                <a:cubicBezTo>
                  <a:pt x="110" y="82"/>
                  <a:pt x="110" y="82"/>
                  <a:pt x="110" y="82"/>
                </a:cubicBezTo>
                <a:cubicBezTo>
                  <a:pt x="110" y="80"/>
                  <a:pt x="110" y="80"/>
                  <a:pt x="110" y="80"/>
                </a:cubicBezTo>
                <a:cubicBezTo>
                  <a:pt x="68" y="80"/>
                  <a:pt x="68" y="80"/>
                  <a:pt x="68" y="80"/>
                </a:cubicBezTo>
                <a:cubicBezTo>
                  <a:pt x="68" y="80"/>
                  <a:pt x="68" y="80"/>
                  <a:pt x="67" y="80"/>
                </a:cubicBezTo>
                <a:cubicBezTo>
                  <a:pt x="63" y="80"/>
                  <a:pt x="59" y="84"/>
                  <a:pt x="59" y="89"/>
                </a:cubicBezTo>
                <a:cubicBezTo>
                  <a:pt x="59" y="89"/>
                  <a:pt x="59" y="89"/>
                  <a:pt x="59" y="89"/>
                </a:cubicBezTo>
                <a:cubicBezTo>
                  <a:pt x="59" y="98"/>
                  <a:pt x="59" y="98"/>
                  <a:pt x="59" y="98"/>
                </a:cubicBezTo>
                <a:cubicBezTo>
                  <a:pt x="59" y="98"/>
                  <a:pt x="59" y="98"/>
                  <a:pt x="59" y="98"/>
                </a:cubicBezTo>
                <a:cubicBezTo>
                  <a:pt x="59" y="266"/>
                  <a:pt x="59" y="266"/>
                  <a:pt x="59" y="266"/>
                </a:cubicBezTo>
                <a:cubicBezTo>
                  <a:pt x="59" y="266"/>
                  <a:pt x="59" y="266"/>
                  <a:pt x="59" y="266"/>
                </a:cubicBezTo>
                <a:cubicBezTo>
                  <a:pt x="59" y="277"/>
                  <a:pt x="59" y="277"/>
                  <a:pt x="59" y="277"/>
                </a:cubicBezTo>
                <a:cubicBezTo>
                  <a:pt x="59" y="277"/>
                  <a:pt x="59" y="277"/>
                  <a:pt x="59" y="277"/>
                </a:cubicBezTo>
                <a:cubicBezTo>
                  <a:pt x="59" y="282"/>
                  <a:pt x="63" y="286"/>
                  <a:pt x="67" y="286"/>
                </a:cubicBezTo>
                <a:cubicBezTo>
                  <a:pt x="68" y="286"/>
                  <a:pt x="68" y="286"/>
                  <a:pt x="68" y="286"/>
                </a:cubicBezTo>
                <a:cubicBezTo>
                  <a:pt x="108" y="286"/>
                  <a:pt x="108" y="286"/>
                  <a:pt x="108" y="286"/>
                </a:cubicBezTo>
                <a:cubicBezTo>
                  <a:pt x="108" y="286"/>
                  <a:pt x="108" y="286"/>
                  <a:pt x="108" y="286"/>
                </a:cubicBezTo>
                <a:cubicBezTo>
                  <a:pt x="185" y="286"/>
                  <a:pt x="185" y="286"/>
                  <a:pt x="185" y="286"/>
                </a:cubicBezTo>
                <a:cubicBezTo>
                  <a:pt x="185" y="286"/>
                  <a:pt x="185" y="286"/>
                  <a:pt x="185" y="286"/>
                </a:cubicBezTo>
                <a:cubicBezTo>
                  <a:pt x="187" y="286"/>
                  <a:pt x="187" y="286"/>
                  <a:pt x="187" y="286"/>
                </a:cubicBezTo>
                <a:cubicBezTo>
                  <a:pt x="187" y="307"/>
                  <a:pt x="187" y="307"/>
                  <a:pt x="187" y="307"/>
                </a:cubicBezTo>
                <a:cubicBezTo>
                  <a:pt x="185" y="307"/>
                  <a:pt x="185" y="307"/>
                  <a:pt x="185" y="307"/>
                </a:cubicBezTo>
                <a:cubicBezTo>
                  <a:pt x="185" y="307"/>
                  <a:pt x="185" y="307"/>
                  <a:pt x="185" y="307"/>
                </a:cubicBezTo>
                <a:cubicBezTo>
                  <a:pt x="153" y="307"/>
                  <a:pt x="153" y="307"/>
                  <a:pt x="153" y="307"/>
                </a:cubicBezTo>
                <a:cubicBezTo>
                  <a:pt x="153" y="307"/>
                  <a:pt x="153" y="307"/>
                  <a:pt x="153" y="307"/>
                </a:cubicBezTo>
                <a:cubicBezTo>
                  <a:pt x="148" y="307"/>
                  <a:pt x="145" y="310"/>
                  <a:pt x="145" y="315"/>
                </a:cubicBezTo>
                <a:cubicBezTo>
                  <a:pt x="145" y="315"/>
                  <a:pt x="145" y="315"/>
                  <a:pt x="145" y="315"/>
                </a:cubicBezTo>
                <a:cubicBezTo>
                  <a:pt x="145" y="326"/>
                  <a:pt x="145" y="326"/>
                  <a:pt x="145" y="326"/>
                </a:cubicBezTo>
                <a:cubicBezTo>
                  <a:pt x="145" y="326"/>
                  <a:pt x="145" y="326"/>
                  <a:pt x="145" y="326"/>
                </a:cubicBezTo>
                <a:cubicBezTo>
                  <a:pt x="145" y="351"/>
                  <a:pt x="145" y="351"/>
                  <a:pt x="145" y="351"/>
                </a:cubicBezTo>
                <a:cubicBezTo>
                  <a:pt x="86" y="351"/>
                  <a:pt x="86" y="351"/>
                  <a:pt x="86" y="351"/>
                </a:cubicBezTo>
                <a:cubicBezTo>
                  <a:pt x="87" y="400"/>
                  <a:pt x="87" y="400"/>
                  <a:pt x="87" y="400"/>
                </a:cubicBezTo>
                <a:cubicBezTo>
                  <a:pt x="103" y="418"/>
                  <a:pt x="103" y="418"/>
                  <a:pt x="103" y="418"/>
                </a:cubicBezTo>
                <a:cubicBezTo>
                  <a:pt x="103" y="451"/>
                  <a:pt x="103" y="451"/>
                  <a:pt x="103" y="451"/>
                </a:cubicBezTo>
                <a:cubicBezTo>
                  <a:pt x="122" y="459"/>
                  <a:pt x="122" y="459"/>
                  <a:pt x="122" y="459"/>
                </a:cubicBezTo>
                <a:cubicBezTo>
                  <a:pt x="122" y="505"/>
                  <a:pt x="122" y="505"/>
                  <a:pt x="122" y="505"/>
                </a:cubicBezTo>
                <a:cubicBezTo>
                  <a:pt x="38" y="520"/>
                  <a:pt x="7" y="539"/>
                  <a:pt x="4" y="540"/>
                </a:cubicBezTo>
                <a:cubicBezTo>
                  <a:pt x="0" y="540"/>
                  <a:pt x="19" y="543"/>
                  <a:pt x="46" y="556"/>
                </a:cubicBezTo>
                <a:cubicBezTo>
                  <a:pt x="80" y="572"/>
                  <a:pt x="76" y="581"/>
                  <a:pt x="76" y="581"/>
                </a:cubicBezTo>
                <a:cubicBezTo>
                  <a:pt x="76" y="581"/>
                  <a:pt x="135" y="543"/>
                  <a:pt x="263" y="520"/>
                </a:cubicBezTo>
                <a:cubicBezTo>
                  <a:pt x="330" y="508"/>
                  <a:pt x="451" y="503"/>
                  <a:pt x="495" y="512"/>
                </a:cubicBezTo>
                <a:cubicBezTo>
                  <a:pt x="495" y="512"/>
                  <a:pt x="461" y="504"/>
                  <a:pt x="413" y="497"/>
                </a:cubicBezTo>
                <a:close/>
              </a:path>
            </a:pathLst>
          </a:custGeom>
          <a:solidFill>
            <a:srgbClr val="003778"/>
          </a:solidFill>
          <a:ln>
            <a:noFill/>
          </a:ln>
        </p:spPr>
        <p:txBody>
          <a:bodyPr vert="horz" wrap="square" lIns="91440" tIns="45720" rIns="91440" bIns="45720" numCol="1" anchor="t" anchorCtr="0" compatLnSpc="1"/>
          <a:lstStyle/>
          <a:p>
            <a:endParaRPr lang="zh-CN" altLang="en-US" dirty="0"/>
          </a:p>
        </p:txBody>
      </p:sp>
      <p:cxnSp>
        <p:nvCxnSpPr>
          <p:cNvPr id="16" name="直接连接符 15"/>
          <p:cNvCxnSpPr/>
          <p:nvPr userDrawn="1"/>
        </p:nvCxnSpPr>
        <p:spPr>
          <a:xfrm>
            <a:off x="659130" y="1027048"/>
            <a:ext cx="10864850" cy="0"/>
          </a:xfrm>
          <a:prstGeom prst="line">
            <a:avLst/>
          </a:prstGeom>
          <a:ln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图片占位符 13"/>
          <p:cNvSpPr>
            <a:spLocks noGrp="1"/>
          </p:cNvSpPr>
          <p:nvPr>
            <p:ph type="pic" sz="quarter" idx="10"/>
          </p:nvPr>
        </p:nvSpPr>
        <p:spPr>
          <a:xfrm>
            <a:off x="4456140" y="1789140"/>
            <a:ext cx="3279720" cy="3279720"/>
          </a:xfrm>
          <a:custGeom>
            <a:avLst/>
            <a:gdLst>
              <a:gd name="connsiteX0" fmla="*/ 1849434 w 3698868"/>
              <a:gd name="connsiteY0" fmla="*/ 0 h 3698868"/>
              <a:gd name="connsiteX1" fmla="*/ 3698868 w 3698868"/>
              <a:gd name="connsiteY1" fmla="*/ 1849434 h 3698868"/>
              <a:gd name="connsiteX2" fmla="*/ 1849434 w 3698868"/>
              <a:gd name="connsiteY2" fmla="*/ 3698868 h 3698868"/>
              <a:gd name="connsiteX3" fmla="*/ 0 w 3698868"/>
              <a:gd name="connsiteY3" fmla="*/ 1849434 h 3698868"/>
              <a:gd name="connsiteX4" fmla="*/ 1849434 w 3698868"/>
              <a:gd name="connsiteY4" fmla="*/ 0 h 369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8868" h="3698868">
                <a:moveTo>
                  <a:pt x="1849434" y="0"/>
                </a:moveTo>
                <a:cubicBezTo>
                  <a:pt x="2870848" y="0"/>
                  <a:pt x="3698868" y="828020"/>
                  <a:pt x="3698868" y="1849434"/>
                </a:cubicBezTo>
                <a:cubicBezTo>
                  <a:pt x="3698868" y="2870848"/>
                  <a:pt x="2870848" y="3698868"/>
                  <a:pt x="1849434" y="3698868"/>
                </a:cubicBezTo>
                <a:cubicBezTo>
                  <a:pt x="828020" y="3698868"/>
                  <a:pt x="0" y="2870848"/>
                  <a:pt x="0" y="1849434"/>
                </a:cubicBezTo>
                <a:cubicBezTo>
                  <a:pt x="0" y="828020"/>
                  <a:pt x="828020" y="0"/>
                  <a:pt x="1849434" y="0"/>
                </a:cubicBezTo>
                <a:close/>
              </a:path>
            </a:pathLst>
          </a:custGeom>
          <a:ln w="19050">
            <a:solidFill>
              <a:schemeClr val="accent1"/>
            </a:solidFill>
          </a:ln>
          <a:effectLst>
            <a:glow rad="254000">
              <a:schemeClr val="tx1">
                <a:lumMod val="95000"/>
                <a:lumOff val="5000"/>
                <a:alpha val="15000"/>
              </a:schemeClr>
            </a:glow>
          </a:effectLst>
        </p:spPr>
        <p:txBody>
          <a:bodyPr wrap="square">
            <a:noAutofit/>
          </a:bodyPr>
          <a:lstStyle/>
          <a:p>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三张图片说明">
    <p:spTree>
      <p:nvGrpSpPr>
        <p:cNvPr id="1" name=""/>
        <p:cNvGrpSpPr/>
        <p:nvPr/>
      </p:nvGrpSpPr>
      <p:grpSpPr>
        <a:xfrm>
          <a:off x="0" y="0"/>
          <a:ext cx="0" cy="0"/>
          <a:chOff x="0" y="0"/>
          <a:chExt cx="0" cy="0"/>
        </a:xfrm>
      </p:grpSpPr>
      <p:sp>
        <p:nvSpPr>
          <p:cNvPr id="11" name="矩形 10"/>
          <p:cNvSpPr/>
          <p:nvPr userDrawn="1"/>
        </p:nvSpPr>
        <p:spPr>
          <a:xfrm>
            <a:off x="0" y="0"/>
            <a:ext cx="12192000" cy="6492875"/>
          </a:xfrm>
          <a:prstGeom prst="rect">
            <a:avLst/>
          </a:prstGeom>
          <a:solidFill>
            <a:schemeClr val="bg1">
              <a:alpha val="93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latin typeface="Microsoft YaHei UI" panose="020B0503020204020204" pitchFamily="34" charset="-122"/>
              <a:ea typeface="Microsoft YaHei UI" panose="020B0503020204020204" pitchFamily="34" charset="-122"/>
            </a:endParaRPr>
          </a:p>
        </p:txBody>
      </p:sp>
      <p:sp>
        <p:nvSpPr>
          <p:cNvPr id="2" name="标题 1"/>
          <p:cNvSpPr>
            <a:spLocks noGrp="1"/>
          </p:cNvSpPr>
          <p:nvPr>
            <p:ph type="title"/>
          </p:nvPr>
        </p:nvSpPr>
        <p:spPr>
          <a:xfrm>
            <a:off x="792481" y="574395"/>
            <a:ext cx="7315200" cy="341874"/>
          </a:xfrm>
        </p:spPr>
        <p:txBody>
          <a:bodyPr lIns="0" tIns="0" rIns="0" bIns="0">
            <a:noAutofit/>
          </a:bodyPr>
          <a:lstStyle>
            <a:lvl1pPr>
              <a:defRPr sz="2600" b="1">
                <a:solidFill>
                  <a:schemeClr val="accent1"/>
                </a:solidFill>
              </a:defRPr>
            </a:lvl1pPr>
          </a:lstStyle>
          <a:p>
            <a:r>
              <a:rPr lang="zh-CN" altLang="en-US" dirty="0"/>
              <a:t>单击此处编辑母版标题样式</a:t>
            </a:r>
          </a:p>
        </p:txBody>
      </p:sp>
      <p:sp>
        <p:nvSpPr>
          <p:cNvPr id="7" name="矩形 6"/>
          <p:cNvSpPr/>
          <p:nvPr userDrawn="1"/>
        </p:nvSpPr>
        <p:spPr>
          <a:xfrm>
            <a:off x="0" y="6492875"/>
            <a:ext cx="12192000" cy="365125"/>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p:cNvPicPr>
            <a:picLocks noChangeAspect="1"/>
          </p:cNvPicPr>
          <p:nvPr userDrawn="1"/>
        </p:nvPicPr>
        <p:blipFill>
          <a:blip r:embed="rId2" cstate="email"/>
          <a:stretch>
            <a:fillRect/>
          </a:stretch>
        </p:blipFill>
        <p:spPr>
          <a:xfrm>
            <a:off x="673100" y="6580054"/>
            <a:ext cx="1330959" cy="203465"/>
          </a:xfrm>
          <a:prstGeom prst="rect">
            <a:avLst/>
          </a:prstGeom>
        </p:spPr>
      </p:pic>
      <p:pic>
        <p:nvPicPr>
          <p:cNvPr id="9" name="图片 8"/>
          <p:cNvPicPr>
            <a:picLocks noChangeAspect="1"/>
          </p:cNvPicPr>
          <p:nvPr userDrawn="1"/>
        </p:nvPicPr>
        <p:blipFill>
          <a:blip r:embed="rId3" cstate="email"/>
          <a:stretch>
            <a:fillRect/>
          </a:stretch>
        </p:blipFill>
        <p:spPr>
          <a:xfrm>
            <a:off x="9997440" y="530517"/>
            <a:ext cx="1521460" cy="380209"/>
          </a:xfrm>
          <a:prstGeom prst="rect">
            <a:avLst/>
          </a:prstGeom>
        </p:spPr>
      </p:pic>
      <p:pic>
        <p:nvPicPr>
          <p:cNvPr id="12" name="图片 11"/>
          <p:cNvPicPr>
            <a:picLocks noChangeAspect="1"/>
          </p:cNvPicPr>
          <p:nvPr userDrawn="1"/>
        </p:nvPicPr>
        <p:blipFill>
          <a:blip r:embed="rId4" cstate="email"/>
          <a:stretch>
            <a:fillRect/>
          </a:stretch>
        </p:blipFill>
        <p:spPr>
          <a:xfrm>
            <a:off x="8610600" y="6626002"/>
            <a:ext cx="2908300" cy="111568"/>
          </a:xfrm>
          <a:prstGeom prst="rect">
            <a:avLst/>
          </a:prstGeom>
        </p:spPr>
      </p:pic>
      <p:sp>
        <p:nvSpPr>
          <p:cNvPr id="13" name="Freeform 52"/>
          <p:cNvSpPr>
            <a:spLocks noEditPoints="1"/>
          </p:cNvSpPr>
          <p:nvPr userDrawn="1"/>
        </p:nvSpPr>
        <p:spPr bwMode="auto">
          <a:xfrm>
            <a:off x="114520" y="450603"/>
            <a:ext cx="563441" cy="659948"/>
          </a:xfrm>
          <a:custGeom>
            <a:avLst/>
            <a:gdLst>
              <a:gd name="T0" fmla="*/ 342 w 495"/>
              <a:gd name="T1" fmla="*/ 490 h 581"/>
              <a:gd name="T2" fmla="*/ 267 w 495"/>
              <a:gd name="T3" fmla="*/ 393 h 581"/>
              <a:gd name="T4" fmla="*/ 155 w 495"/>
              <a:gd name="T5" fmla="*/ 426 h 581"/>
              <a:gd name="T6" fmla="*/ 159 w 495"/>
              <a:gd name="T7" fmla="*/ 351 h 581"/>
              <a:gd name="T8" fmla="*/ 108 w 495"/>
              <a:gd name="T9" fmla="*/ 266 h 581"/>
              <a:gd name="T10" fmla="*/ 118 w 495"/>
              <a:gd name="T11" fmla="*/ 114 h 581"/>
              <a:gd name="T12" fmla="*/ 157 w 495"/>
              <a:gd name="T13" fmla="*/ 118 h 581"/>
              <a:gd name="T14" fmla="*/ 168 w 495"/>
              <a:gd name="T15" fmla="*/ 129 h 581"/>
              <a:gd name="T16" fmla="*/ 173 w 495"/>
              <a:gd name="T17" fmla="*/ 168 h 581"/>
              <a:gd name="T18" fmla="*/ 68 w 495"/>
              <a:gd name="T19" fmla="*/ 266 h 581"/>
              <a:gd name="T20" fmla="*/ 153 w 495"/>
              <a:gd name="T21" fmla="*/ 111 h 581"/>
              <a:gd name="T22" fmla="*/ 142 w 495"/>
              <a:gd name="T23" fmla="*/ 149 h 581"/>
              <a:gd name="T24" fmla="*/ 181 w 495"/>
              <a:gd name="T25" fmla="*/ 133 h 581"/>
              <a:gd name="T26" fmla="*/ 182 w 495"/>
              <a:gd name="T27" fmla="*/ 47 h 581"/>
              <a:gd name="T28" fmla="*/ 197 w 495"/>
              <a:gd name="T29" fmla="*/ 282 h 581"/>
              <a:gd name="T30" fmla="*/ 199 w 495"/>
              <a:gd name="T31" fmla="*/ 136 h 581"/>
              <a:gd name="T32" fmla="*/ 201 w 495"/>
              <a:gd name="T33" fmla="*/ 5 h 581"/>
              <a:gd name="T34" fmla="*/ 212 w 495"/>
              <a:gd name="T35" fmla="*/ 61 h 581"/>
              <a:gd name="T36" fmla="*/ 256 w 495"/>
              <a:gd name="T37" fmla="*/ 145 h 581"/>
              <a:gd name="T38" fmla="*/ 279 w 495"/>
              <a:gd name="T39" fmla="*/ 84 h 581"/>
              <a:gd name="T40" fmla="*/ 358 w 495"/>
              <a:gd name="T41" fmla="*/ 54 h 581"/>
              <a:gd name="T42" fmla="*/ 412 w 495"/>
              <a:gd name="T43" fmla="*/ 93 h 581"/>
              <a:gd name="T44" fmla="*/ 431 w 495"/>
              <a:gd name="T45" fmla="*/ 95 h 581"/>
              <a:gd name="T46" fmla="*/ 463 w 495"/>
              <a:gd name="T47" fmla="*/ 155 h 581"/>
              <a:gd name="T48" fmla="*/ 222 w 495"/>
              <a:gd name="T49" fmla="*/ 279 h 581"/>
              <a:gd name="T50" fmla="*/ 350 w 495"/>
              <a:gd name="T51" fmla="*/ 257 h 581"/>
              <a:gd name="T52" fmla="*/ 398 w 495"/>
              <a:gd name="T53" fmla="*/ 210 h 581"/>
              <a:gd name="T54" fmla="*/ 407 w 495"/>
              <a:gd name="T55" fmla="*/ 219 h 581"/>
              <a:gd name="T56" fmla="*/ 412 w 495"/>
              <a:gd name="T57" fmla="*/ 451 h 581"/>
              <a:gd name="T58" fmla="*/ 406 w 495"/>
              <a:gd name="T59" fmla="*/ 320 h 581"/>
              <a:gd name="T60" fmla="*/ 469 w 495"/>
              <a:gd name="T61" fmla="*/ 184 h 581"/>
              <a:gd name="T62" fmla="*/ 460 w 495"/>
              <a:gd name="T63" fmla="*/ 233 h 581"/>
              <a:gd name="T64" fmla="*/ 384 w 495"/>
              <a:gd name="T65" fmla="*/ 222 h 581"/>
              <a:gd name="T66" fmla="*/ 421 w 495"/>
              <a:gd name="T67" fmla="*/ 188 h 581"/>
              <a:gd name="T68" fmla="*/ 364 w 495"/>
              <a:gd name="T69" fmla="*/ 225 h 581"/>
              <a:gd name="T70" fmla="*/ 361 w 495"/>
              <a:gd name="T71" fmla="*/ 188 h 581"/>
              <a:gd name="T72" fmla="*/ 387 w 495"/>
              <a:gd name="T73" fmla="*/ 356 h 581"/>
              <a:gd name="T74" fmla="*/ 220 w 495"/>
              <a:gd name="T75" fmla="*/ 351 h 581"/>
              <a:gd name="T76" fmla="*/ 236 w 495"/>
              <a:gd name="T77" fmla="*/ 315 h 581"/>
              <a:gd name="T78" fmla="*/ 207 w 495"/>
              <a:gd name="T79" fmla="*/ 171 h 581"/>
              <a:gd name="T80" fmla="*/ 239 w 495"/>
              <a:gd name="T81" fmla="*/ 166 h 581"/>
              <a:gd name="T82" fmla="*/ 252 w 495"/>
              <a:gd name="T83" fmla="*/ 158 h 581"/>
              <a:gd name="T84" fmla="*/ 270 w 495"/>
              <a:gd name="T85" fmla="*/ 130 h 581"/>
              <a:gd name="T86" fmla="*/ 279 w 495"/>
              <a:gd name="T87" fmla="*/ 100 h 581"/>
              <a:gd name="T88" fmla="*/ 394 w 495"/>
              <a:gd name="T89" fmla="*/ 130 h 581"/>
              <a:gd name="T90" fmla="*/ 438 w 495"/>
              <a:gd name="T91" fmla="*/ 100 h 581"/>
              <a:gd name="T92" fmla="*/ 439 w 495"/>
              <a:gd name="T93" fmla="*/ 153 h 581"/>
              <a:gd name="T94" fmla="*/ 457 w 495"/>
              <a:gd name="T95" fmla="*/ 159 h 581"/>
              <a:gd name="T96" fmla="*/ 475 w 495"/>
              <a:gd name="T97" fmla="*/ 100 h 581"/>
              <a:gd name="T98" fmla="*/ 456 w 495"/>
              <a:gd name="T99" fmla="*/ 80 h 581"/>
              <a:gd name="T100" fmla="*/ 344 w 495"/>
              <a:gd name="T101" fmla="*/ 34 h 581"/>
              <a:gd name="T102" fmla="*/ 207 w 495"/>
              <a:gd name="T103" fmla="*/ 0 h 581"/>
              <a:gd name="T104" fmla="*/ 173 w 495"/>
              <a:gd name="T105" fmla="*/ 7 h 581"/>
              <a:gd name="T106" fmla="*/ 144 w 495"/>
              <a:gd name="T107" fmla="*/ 23 h 581"/>
              <a:gd name="T108" fmla="*/ 122 w 495"/>
              <a:gd name="T109" fmla="*/ 51 h 581"/>
              <a:gd name="T110" fmla="*/ 149 w 495"/>
              <a:gd name="T111" fmla="*/ 82 h 581"/>
              <a:gd name="T112" fmla="*/ 59 w 495"/>
              <a:gd name="T113" fmla="*/ 98 h 581"/>
              <a:gd name="T114" fmla="*/ 108 w 495"/>
              <a:gd name="T115" fmla="*/ 286 h 581"/>
              <a:gd name="T116" fmla="*/ 153 w 495"/>
              <a:gd name="T117" fmla="*/ 307 h 581"/>
              <a:gd name="T118" fmla="*/ 103 w 495"/>
              <a:gd name="T119" fmla="*/ 418 h 581"/>
              <a:gd name="T120" fmla="*/ 495 w 495"/>
              <a:gd name="T121" fmla="*/ 512 h 5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95" h="581">
                <a:moveTo>
                  <a:pt x="370" y="368"/>
                </a:moveTo>
                <a:cubicBezTo>
                  <a:pt x="334" y="361"/>
                  <a:pt x="334" y="361"/>
                  <a:pt x="334" y="361"/>
                </a:cubicBezTo>
                <a:cubicBezTo>
                  <a:pt x="290" y="370"/>
                  <a:pt x="290" y="370"/>
                  <a:pt x="290" y="370"/>
                </a:cubicBezTo>
                <a:cubicBezTo>
                  <a:pt x="299" y="361"/>
                  <a:pt x="299" y="361"/>
                  <a:pt x="299" y="361"/>
                </a:cubicBezTo>
                <a:cubicBezTo>
                  <a:pt x="338" y="349"/>
                  <a:pt x="338" y="349"/>
                  <a:pt x="338" y="349"/>
                </a:cubicBezTo>
                <a:cubicBezTo>
                  <a:pt x="377" y="362"/>
                  <a:pt x="377" y="362"/>
                  <a:pt x="377" y="362"/>
                </a:cubicBezTo>
                <a:lnTo>
                  <a:pt x="370" y="368"/>
                </a:lnTo>
                <a:close/>
                <a:moveTo>
                  <a:pt x="342" y="490"/>
                </a:moveTo>
                <a:cubicBezTo>
                  <a:pt x="338" y="469"/>
                  <a:pt x="338" y="469"/>
                  <a:pt x="338" y="469"/>
                </a:cubicBezTo>
                <a:cubicBezTo>
                  <a:pt x="350" y="422"/>
                  <a:pt x="350" y="422"/>
                  <a:pt x="350" y="422"/>
                </a:cubicBezTo>
                <a:cubicBezTo>
                  <a:pt x="350" y="422"/>
                  <a:pt x="350" y="422"/>
                  <a:pt x="350" y="422"/>
                </a:cubicBezTo>
                <a:cubicBezTo>
                  <a:pt x="350" y="422"/>
                  <a:pt x="350" y="422"/>
                  <a:pt x="350" y="422"/>
                </a:cubicBezTo>
                <a:cubicBezTo>
                  <a:pt x="365" y="420"/>
                  <a:pt x="365" y="420"/>
                  <a:pt x="365" y="420"/>
                </a:cubicBezTo>
                <a:cubicBezTo>
                  <a:pt x="376" y="493"/>
                  <a:pt x="376" y="493"/>
                  <a:pt x="376" y="493"/>
                </a:cubicBezTo>
                <a:cubicBezTo>
                  <a:pt x="365" y="492"/>
                  <a:pt x="354" y="491"/>
                  <a:pt x="342" y="490"/>
                </a:cubicBezTo>
                <a:close/>
                <a:moveTo>
                  <a:pt x="267" y="393"/>
                </a:moveTo>
                <a:cubicBezTo>
                  <a:pt x="300" y="401"/>
                  <a:pt x="300" y="401"/>
                  <a:pt x="300" y="401"/>
                </a:cubicBezTo>
                <a:cubicBezTo>
                  <a:pt x="345" y="384"/>
                  <a:pt x="345" y="384"/>
                  <a:pt x="345" y="384"/>
                </a:cubicBezTo>
                <a:cubicBezTo>
                  <a:pt x="370" y="396"/>
                  <a:pt x="370" y="396"/>
                  <a:pt x="370" y="396"/>
                </a:cubicBezTo>
                <a:cubicBezTo>
                  <a:pt x="345" y="392"/>
                  <a:pt x="345" y="392"/>
                  <a:pt x="345" y="392"/>
                </a:cubicBezTo>
                <a:cubicBezTo>
                  <a:pt x="299" y="409"/>
                  <a:pt x="299" y="409"/>
                  <a:pt x="299" y="409"/>
                </a:cubicBezTo>
                <a:lnTo>
                  <a:pt x="267" y="393"/>
                </a:lnTo>
                <a:close/>
                <a:moveTo>
                  <a:pt x="172" y="472"/>
                </a:moveTo>
                <a:cubicBezTo>
                  <a:pt x="155" y="426"/>
                  <a:pt x="155" y="426"/>
                  <a:pt x="155" y="426"/>
                </a:cubicBezTo>
                <a:cubicBezTo>
                  <a:pt x="132" y="419"/>
                  <a:pt x="132" y="419"/>
                  <a:pt x="132" y="419"/>
                </a:cubicBezTo>
                <a:cubicBezTo>
                  <a:pt x="171" y="407"/>
                  <a:pt x="171" y="407"/>
                  <a:pt x="171" y="407"/>
                </a:cubicBezTo>
                <a:cubicBezTo>
                  <a:pt x="186" y="457"/>
                  <a:pt x="186" y="457"/>
                  <a:pt x="186" y="457"/>
                </a:cubicBezTo>
                <a:cubicBezTo>
                  <a:pt x="278" y="443"/>
                  <a:pt x="278" y="443"/>
                  <a:pt x="278" y="443"/>
                </a:cubicBezTo>
                <a:lnTo>
                  <a:pt x="172" y="472"/>
                </a:lnTo>
                <a:close/>
                <a:moveTo>
                  <a:pt x="155" y="326"/>
                </a:moveTo>
                <a:cubicBezTo>
                  <a:pt x="159" y="326"/>
                  <a:pt x="159" y="326"/>
                  <a:pt x="159" y="326"/>
                </a:cubicBezTo>
                <a:cubicBezTo>
                  <a:pt x="159" y="351"/>
                  <a:pt x="159" y="351"/>
                  <a:pt x="159" y="351"/>
                </a:cubicBezTo>
                <a:cubicBezTo>
                  <a:pt x="155" y="351"/>
                  <a:pt x="155" y="351"/>
                  <a:pt x="155" y="351"/>
                </a:cubicBezTo>
                <a:lnTo>
                  <a:pt x="155" y="326"/>
                </a:lnTo>
                <a:close/>
                <a:moveTo>
                  <a:pt x="164" y="326"/>
                </a:moveTo>
                <a:cubicBezTo>
                  <a:pt x="187" y="326"/>
                  <a:pt x="187" y="326"/>
                  <a:pt x="187" y="326"/>
                </a:cubicBezTo>
                <a:cubicBezTo>
                  <a:pt x="187" y="351"/>
                  <a:pt x="187" y="351"/>
                  <a:pt x="187" y="351"/>
                </a:cubicBezTo>
                <a:cubicBezTo>
                  <a:pt x="164" y="351"/>
                  <a:pt x="164" y="351"/>
                  <a:pt x="164" y="351"/>
                </a:cubicBezTo>
                <a:lnTo>
                  <a:pt x="164" y="326"/>
                </a:lnTo>
                <a:close/>
                <a:moveTo>
                  <a:pt x="108" y="266"/>
                </a:moveTo>
                <a:cubicBezTo>
                  <a:pt x="108" y="266"/>
                  <a:pt x="108" y="266"/>
                  <a:pt x="108" y="266"/>
                </a:cubicBezTo>
                <a:cubicBezTo>
                  <a:pt x="79" y="266"/>
                  <a:pt x="79" y="266"/>
                  <a:pt x="79" y="266"/>
                </a:cubicBezTo>
                <a:cubicBezTo>
                  <a:pt x="79" y="100"/>
                  <a:pt x="79" y="100"/>
                  <a:pt x="79" y="100"/>
                </a:cubicBezTo>
                <a:cubicBezTo>
                  <a:pt x="110" y="100"/>
                  <a:pt x="110" y="100"/>
                  <a:pt x="110" y="100"/>
                </a:cubicBezTo>
                <a:cubicBezTo>
                  <a:pt x="110" y="98"/>
                  <a:pt x="110" y="98"/>
                  <a:pt x="110" y="98"/>
                </a:cubicBezTo>
                <a:cubicBezTo>
                  <a:pt x="149" y="98"/>
                  <a:pt x="149" y="98"/>
                  <a:pt x="149" y="98"/>
                </a:cubicBezTo>
                <a:cubicBezTo>
                  <a:pt x="149" y="99"/>
                  <a:pt x="149" y="100"/>
                  <a:pt x="150" y="101"/>
                </a:cubicBezTo>
                <a:cubicBezTo>
                  <a:pt x="118" y="114"/>
                  <a:pt x="118" y="114"/>
                  <a:pt x="118" y="114"/>
                </a:cubicBezTo>
                <a:cubicBezTo>
                  <a:pt x="117" y="112"/>
                  <a:pt x="117" y="112"/>
                  <a:pt x="117" y="112"/>
                </a:cubicBezTo>
                <a:cubicBezTo>
                  <a:pt x="117" y="112"/>
                  <a:pt x="117" y="112"/>
                  <a:pt x="117" y="112"/>
                </a:cubicBezTo>
                <a:cubicBezTo>
                  <a:pt x="113" y="114"/>
                  <a:pt x="113" y="114"/>
                  <a:pt x="113" y="114"/>
                </a:cubicBezTo>
                <a:cubicBezTo>
                  <a:pt x="120" y="132"/>
                  <a:pt x="120" y="132"/>
                  <a:pt x="120" y="132"/>
                </a:cubicBezTo>
                <a:cubicBezTo>
                  <a:pt x="124" y="130"/>
                  <a:pt x="124" y="130"/>
                  <a:pt x="124" y="130"/>
                </a:cubicBezTo>
                <a:cubicBezTo>
                  <a:pt x="123" y="128"/>
                  <a:pt x="123" y="128"/>
                  <a:pt x="123" y="128"/>
                </a:cubicBezTo>
                <a:cubicBezTo>
                  <a:pt x="155" y="115"/>
                  <a:pt x="155" y="115"/>
                  <a:pt x="155" y="115"/>
                </a:cubicBezTo>
                <a:cubicBezTo>
                  <a:pt x="156" y="116"/>
                  <a:pt x="157" y="117"/>
                  <a:pt x="157" y="118"/>
                </a:cubicBezTo>
                <a:cubicBezTo>
                  <a:pt x="134" y="142"/>
                  <a:pt x="134" y="142"/>
                  <a:pt x="134" y="142"/>
                </a:cubicBezTo>
                <a:cubicBezTo>
                  <a:pt x="132" y="141"/>
                  <a:pt x="132" y="141"/>
                  <a:pt x="132" y="141"/>
                </a:cubicBezTo>
                <a:cubicBezTo>
                  <a:pt x="132" y="141"/>
                  <a:pt x="132" y="141"/>
                  <a:pt x="132" y="141"/>
                </a:cubicBezTo>
                <a:cubicBezTo>
                  <a:pt x="129" y="144"/>
                  <a:pt x="129" y="144"/>
                  <a:pt x="129" y="144"/>
                </a:cubicBezTo>
                <a:cubicBezTo>
                  <a:pt x="143" y="158"/>
                  <a:pt x="143" y="158"/>
                  <a:pt x="143" y="158"/>
                </a:cubicBezTo>
                <a:cubicBezTo>
                  <a:pt x="146" y="155"/>
                  <a:pt x="146" y="155"/>
                  <a:pt x="146" y="155"/>
                </a:cubicBezTo>
                <a:cubicBezTo>
                  <a:pt x="144" y="153"/>
                  <a:pt x="144" y="153"/>
                  <a:pt x="144" y="153"/>
                </a:cubicBezTo>
                <a:cubicBezTo>
                  <a:pt x="168" y="129"/>
                  <a:pt x="168" y="129"/>
                  <a:pt x="168" y="129"/>
                </a:cubicBezTo>
                <a:cubicBezTo>
                  <a:pt x="169" y="130"/>
                  <a:pt x="170" y="131"/>
                  <a:pt x="171" y="131"/>
                </a:cubicBezTo>
                <a:cubicBezTo>
                  <a:pt x="159" y="163"/>
                  <a:pt x="159" y="163"/>
                  <a:pt x="159" y="163"/>
                </a:cubicBezTo>
                <a:cubicBezTo>
                  <a:pt x="157" y="162"/>
                  <a:pt x="157" y="162"/>
                  <a:pt x="157" y="162"/>
                </a:cubicBezTo>
                <a:cubicBezTo>
                  <a:pt x="157" y="162"/>
                  <a:pt x="157" y="162"/>
                  <a:pt x="157" y="162"/>
                </a:cubicBezTo>
                <a:cubicBezTo>
                  <a:pt x="155" y="166"/>
                  <a:pt x="155" y="166"/>
                  <a:pt x="155" y="166"/>
                </a:cubicBezTo>
                <a:cubicBezTo>
                  <a:pt x="173" y="173"/>
                  <a:pt x="173" y="173"/>
                  <a:pt x="173" y="173"/>
                </a:cubicBezTo>
                <a:cubicBezTo>
                  <a:pt x="175" y="169"/>
                  <a:pt x="175" y="169"/>
                  <a:pt x="175" y="169"/>
                </a:cubicBezTo>
                <a:cubicBezTo>
                  <a:pt x="173" y="168"/>
                  <a:pt x="173" y="168"/>
                  <a:pt x="173" y="168"/>
                </a:cubicBezTo>
                <a:cubicBezTo>
                  <a:pt x="185" y="137"/>
                  <a:pt x="185" y="137"/>
                  <a:pt x="185" y="137"/>
                </a:cubicBezTo>
                <a:cubicBezTo>
                  <a:pt x="187" y="137"/>
                  <a:pt x="188" y="138"/>
                  <a:pt x="190" y="138"/>
                </a:cubicBezTo>
                <a:cubicBezTo>
                  <a:pt x="190" y="171"/>
                  <a:pt x="190" y="171"/>
                  <a:pt x="190" y="171"/>
                </a:cubicBezTo>
                <a:cubicBezTo>
                  <a:pt x="187" y="171"/>
                  <a:pt x="187" y="171"/>
                  <a:pt x="187" y="171"/>
                </a:cubicBezTo>
                <a:cubicBezTo>
                  <a:pt x="187" y="266"/>
                  <a:pt x="187" y="266"/>
                  <a:pt x="187" y="266"/>
                </a:cubicBezTo>
                <a:lnTo>
                  <a:pt x="108" y="266"/>
                </a:lnTo>
                <a:close/>
                <a:moveTo>
                  <a:pt x="74" y="266"/>
                </a:moveTo>
                <a:cubicBezTo>
                  <a:pt x="68" y="266"/>
                  <a:pt x="68" y="266"/>
                  <a:pt x="68" y="266"/>
                </a:cubicBezTo>
                <a:cubicBezTo>
                  <a:pt x="68" y="100"/>
                  <a:pt x="68" y="100"/>
                  <a:pt x="68" y="100"/>
                </a:cubicBezTo>
                <a:cubicBezTo>
                  <a:pt x="74" y="100"/>
                  <a:pt x="74" y="100"/>
                  <a:pt x="74" y="100"/>
                </a:cubicBezTo>
                <a:lnTo>
                  <a:pt x="74" y="266"/>
                </a:lnTo>
                <a:close/>
                <a:moveTo>
                  <a:pt x="153" y="111"/>
                </a:moveTo>
                <a:cubicBezTo>
                  <a:pt x="153" y="112"/>
                  <a:pt x="154" y="112"/>
                  <a:pt x="154" y="113"/>
                </a:cubicBezTo>
                <a:cubicBezTo>
                  <a:pt x="125" y="125"/>
                  <a:pt x="125" y="125"/>
                  <a:pt x="125" y="125"/>
                </a:cubicBezTo>
                <a:cubicBezTo>
                  <a:pt x="124" y="123"/>
                  <a:pt x="124" y="123"/>
                  <a:pt x="124" y="123"/>
                </a:cubicBezTo>
                <a:lnTo>
                  <a:pt x="153" y="111"/>
                </a:lnTo>
                <a:close/>
                <a:moveTo>
                  <a:pt x="122" y="57"/>
                </a:moveTo>
                <a:cubicBezTo>
                  <a:pt x="123" y="55"/>
                  <a:pt x="123" y="55"/>
                  <a:pt x="123" y="55"/>
                </a:cubicBezTo>
                <a:cubicBezTo>
                  <a:pt x="156" y="69"/>
                  <a:pt x="156" y="69"/>
                  <a:pt x="156" y="69"/>
                </a:cubicBezTo>
                <a:cubicBezTo>
                  <a:pt x="155" y="70"/>
                  <a:pt x="155" y="70"/>
                  <a:pt x="155" y="70"/>
                </a:cubicBezTo>
                <a:lnTo>
                  <a:pt x="122" y="57"/>
                </a:lnTo>
                <a:close/>
                <a:moveTo>
                  <a:pt x="166" y="124"/>
                </a:moveTo>
                <a:cubicBezTo>
                  <a:pt x="166" y="125"/>
                  <a:pt x="167" y="125"/>
                  <a:pt x="168" y="126"/>
                </a:cubicBezTo>
                <a:cubicBezTo>
                  <a:pt x="142" y="149"/>
                  <a:pt x="142" y="149"/>
                  <a:pt x="142" y="149"/>
                </a:cubicBezTo>
                <a:cubicBezTo>
                  <a:pt x="141" y="148"/>
                  <a:pt x="141" y="148"/>
                  <a:pt x="141" y="148"/>
                </a:cubicBezTo>
                <a:lnTo>
                  <a:pt x="166" y="124"/>
                </a:lnTo>
                <a:close/>
                <a:moveTo>
                  <a:pt x="140" y="29"/>
                </a:moveTo>
                <a:cubicBezTo>
                  <a:pt x="144" y="30"/>
                  <a:pt x="144" y="30"/>
                  <a:pt x="144" y="30"/>
                </a:cubicBezTo>
                <a:cubicBezTo>
                  <a:pt x="168" y="54"/>
                  <a:pt x="168" y="54"/>
                  <a:pt x="168" y="54"/>
                </a:cubicBezTo>
                <a:cubicBezTo>
                  <a:pt x="166" y="56"/>
                  <a:pt x="166" y="56"/>
                  <a:pt x="166" y="56"/>
                </a:cubicBezTo>
                <a:lnTo>
                  <a:pt x="140" y="29"/>
                </a:lnTo>
                <a:close/>
                <a:moveTo>
                  <a:pt x="181" y="133"/>
                </a:moveTo>
                <a:cubicBezTo>
                  <a:pt x="182" y="133"/>
                  <a:pt x="182" y="134"/>
                  <a:pt x="183" y="134"/>
                </a:cubicBezTo>
                <a:cubicBezTo>
                  <a:pt x="170" y="166"/>
                  <a:pt x="170" y="166"/>
                  <a:pt x="170" y="166"/>
                </a:cubicBezTo>
                <a:cubicBezTo>
                  <a:pt x="168" y="165"/>
                  <a:pt x="168" y="165"/>
                  <a:pt x="168" y="165"/>
                </a:cubicBezTo>
                <a:lnTo>
                  <a:pt x="181" y="133"/>
                </a:lnTo>
                <a:close/>
                <a:moveTo>
                  <a:pt x="167" y="10"/>
                </a:moveTo>
                <a:cubicBezTo>
                  <a:pt x="171" y="17"/>
                  <a:pt x="171" y="17"/>
                  <a:pt x="171" y="17"/>
                </a:cubicBezTo>
                <a:cubicBezTo>
                  <a:pt x="185" y="46"/>
                  <a:pt x="185" y="46"/>
                  <a:pt x="185" y="46"/>
                </a:cubicBezTo>
                <a:cubicBezTo>
                  <a:pt x="184" y="46"/>
                  <a:pt x="183" y="47"/>
                  <a:pt x="182" y="47"/>
                </a:cubicBezTo>
                <a:lnTo>
                  <a:pt x="167" y="10"/>
                </a:lnTo>
                <a:close/>
                <a:moveTo>
                  <a:pt x="197" y="323"/>
                </a:moveTo>
                <a:cubicBezTo>
                  <a:pt x="197" y="323"/>
                  <a:pt x="197" y="323"/>
                  <a:pt x="197" y="323"/>
                </a:cubicBezTo>
                <a:cubicBezTo>
                  <a:pt x="201" y="328"/>
                  <a:pt x="201" y="328"/>
                  <a:pt x="201" y="328"/>
                </a:cubicBezTo>
                <a:cubicBezTo>
                  <a:pt x="201" y="351"/>
                  <a:pt x="201" y="351"/>
                  <a:pt x="201" y="351"/>
                </a:cubicBezTo>
                <a:cubicBezTo>
                  <a:pt x="197" y="351"/>
                  <a:pt x="197" y="351"/>
                  <a:pt x="197" y="351"/>
                </a:cubicBezTo>
                <a:lnTo>
                  <a:pt x="197" y="323"/>
                </a:lnTo>
                <a:close/>
                <a:moveTo>
                  <a:pt x="197" y="282"/>
                </a:moveTo>
                <a:cubicBezTo>
                  <a:pt x="197" y="282"/>
                  <a:pt x="197" y="282"/>
                  <a:pt x="197" y="282"/>
                </a:cubicBezTo>
                <a:cubicBezTo>
                  <a:pt x="201" y="287"/>
                  <a:pt x="201" y="287"/>
                  <a:pt x="201" y="287"/>
                </a:cubicBezTo>
                <a:cubicBezTo>
                  <a:pt x="201" y="307"/>
                  <a:pt x="201" y="307"/>
                  <a:pt x="201" y="307"/>
                </a:cubicBezTo>
                <a:cubicBezTo>
                  <a:pt x="197" y="307"/>
                  <a:pt x="197" y="307"/>
                  <a:pt x="197" y="307"/>
                </a:cubicBezTo>
                <a:lnTo>
                  <a:pt x="197" y="282"/>
                </a:lnTo>
                <a:close/>
                <a:moveTo>
                  <a:pt x="197" y="171"/>
                </a:moveTo>
                <a:cubicBezTo>
                  <a:pt x="199" y="171"/>
                  <a:pt x="199" y="171"/>
                  <a:pt x="199" y="171"/>
                </a:cubicBezTo>
                <a:cubicBezTo>
                  <a:pt x="199" y="136"/>
                  <a:pt x="199" y="136"/>
                  <a:pt x="199" y="136"/>
                </a:cubicBezTo>
                <a:cubicBezTo>
                  <a:pt x="200" y="136"/>
                  <a:pt x="201" y="136"/>
                  <a:pt x="201" y="136"/>
                </a:cubicBezTo>
                <a:cubicBezTo>
                  <a:pt x="201" y="171"/>
                  <a:pt x="201" y="171"/>
                  <a:pt x="201" y="171"/>
                </a:cubicBezTo>
                <a:cubicBezTo>
                  <a:pt x="201" y="171"/>
                  <a:pt x="201" y="171"/>
                  <a:pt x="201" y="171"/>
                </a:cubicBezTo>
                <a:cubicBezTo>
                  <a:pt x="201" y="267"/>
                  <a:pt x="201" y="267"/>
                  <a:pt x="201" y="267"/>
                </a:cubicBezTo>
                <a:cubicBezTo>
                  <a:pt x="197" y="267"/>
                  <a:pt x="197" y="267"/>
                  <a:pt x="197" y="267"/>
                </a:cubicBezTo>
                <a:lnTo>
                  <a:pt x="197" y="171"/>
                </a:lnTo>
                <a:close/>
                <a:moveTo>
                  <a:pt x="199" y="5"/>
                </a:moveTo>
                <a:cubicBezTo>
                  <a:pt x="201" y="5"/>
                  <a:pt x="201" y="5"/>
                  <a:pt x="201" y="5"/>
                </a:cubicBezTo>
                <a:cubicBezTo>
                  <a:pt x="201" y="45"/>
                  <a:pt x="201" y="45"/>
                  <a:pt x="201" y="45"/>
                </a:cubicBezTo>
                <a:cubicBezTo>
                  <a:pt x="201" y="45"/>
                  <a:pt x="200" y="45"/>
                  <a:pt x="199" y="44"/>
                </a:cubicBezTo>
                <a:lnTo>
                  <a:pt x="199" y="5"/>
                </a:lnTo>
                <a:close/>
                <a:moveTo>
                  <a:pt x="212" y="61"/>
                </a:moveTo>
                <a:cubicBezTo>
                  <a:pt x="217" y="61"/>
                  <a:pt x="222" y="66"/>
                  <a:pt x="222" y="71"/>
                </a:cubicBezTo>
                <a:cubicBezTo>
                  <a:pt x="222" y="77"/>
                  <a:pt x="217" y="81"/>
                  <a:pt x="212" y="81"/>
                </a:cubicBezTo>
                <a:cubicBezTo>
                  <a:pt x="206" y="81"/>
                  <a:pt x="202" y="77"/>
                  <a:pt x="202" y="71"/>
                </a:cubicBezTo>
                <a:cubicBezTo>
                  <a:pt x="202" y="66"/>
                  <a:pt x="206" y="61"/>
                  <a:pt x="212" y="61"/>
                </a:cubicBezTo>
                <a:close/>
                <a:moveTo>
                  <a:pt x="231" y="164"/>
                </a:moveTo>
                <a:cubicBezTo>
                  <a:pt x="230" y="164"/>
                  <a:pt x="230" y="164"/>
                  <a:pt x="230" y="164"/>
                </a:cubicBezTo>
                <a:cubicBezTo>
                  <a:pt x="217" y="131"/>
                  <a:pt x="217" y="131"/>
                  <a:pt x="217" y="131"/>
                </a:cubicBezTo>
                <a:cubicBezTo>
                  <a:pt x="220" y="130"/>
                  <a:pt x="220" y="130"/>
                  <a:pt x="220" y="130"/>
                </a:cubicBezTo>
                <a:lnTo>
                  <a:pt x="231" y="164"/>
                </a:lnTo>
                <a:close/>
                <a:moveTo>
                  <a:pt x="233" y="119"/>
                </a:moveTo>
                <a:cubicBezTo>
                  <a:pt x="258" y="143"/>
                  <a:pt x="258" y="143"/>
                  <a:pt x="258" y="143"/>
                </a:cubicBezTo>
                <a:cubicBezTo>
                  <a:pt x="256" y="145"/>
                  <a:pt x="256" y="145"/>
                  <a:pt x="256" y="145"/>
                </a:cubicBezTo>
                <a:cubicBezTo>
                  <a:pt x="231" y="120"/>
                  <a:pt x="231" y="120"/>
                  <a:pt x="231" y="120"/>
                </a:cubicBezTo>
                <a:cubicBezTo>
                  <a:pt x="232" y="120"/>
                  <a:pt x="232" y="119"/>
                  <a:pt x="233" y="119"/>
                </a:cubicBezTo>
                <a:close/>
                <a:moveTo>
                  <a:pt x="241" y="103"/>
                </a:moveTo>
                <a:cubicBezTo>
                  <a:pt x="273" y="116"/>
                  <a:pt x="273" y="116"/>
                  <a:pt x="273" y="116"/>
                </a:cubicBezTo>
                <a:cubicBezTo>
                  <a:pt x="272" y="118"/>
                  <a:pt x="272" y="118"/>
                  <a:pt x="272" y="118"/>
                </a:cubicBezTo>
                <a:cubicBezTo>
                  <a:pt x="240" y="104"/>
                  <a:pt x="240" y="104"/>
                  <a:pt x="240" y="104"/>
                </a:cubicBezTo>
                <a:cubicBezTo>
                  <a:pt x="240" y="104"/>
                  <a:pt x="241" y="103"/>
                  <a:pt x="241" y="103"/>
                </a:cubicBezTo>
                <a:close/>
                <a:moveTo>
                  <a:pt x="279" y="84"/>
                </a:moveTo>
                <a:cubicBezTo>
                  <a:pt x="375" y="84"/>
                  <a:pt x="375" y="84"/>
                  <a:pt x="375" y="84"/>
                </a:cubicBezTo>
                <a:cubicBezTo>
                  <a:pt x="375" y="88"/>
                  <a:pt x="375" y="88"/>
                  <a:pt x="375" y="88"/>
                </a:cubicBezTo>
                <a:cubicBezTo>
                  <a:pt x="279" y="88"/>
                  <a:pt x="279" y="88"/>
                  <a:pt x="279" y="88"/>
                </a:cubicBezTo>
                <a:lnTo>
                  <a:pt x="279" y="84"/>
                </a:lnTo>
                <a:close/>
                <a:moveTo>
                  <a:pt x="359" y="55"/>
                </a:moveTo>
                <a:cubicBezTo>
                  <a:pt x="362" y="80"/>
                  <a:pt x="362" y="80"/>
                  <a:pt x="362" y="80"/>
                </a:cubicBezTo>
                <a:cubicBezTo>
                  <a:pt x="360" y="80"/>
                  <a:pt x="360" y="80"/>
                  <a:pt x="360" y="80"/>
                </a:cubicBezTo>
                <a:cubicBezTo>
                  <a:pt x="358" y="54"/>
                  <a:pt x="358" y="54"/>
                  <a:pt x="358" y="54"/>
                </a:cubicBezTo>
                <a:lnTo>
                  <a:pt x="359" y="55"/>
                </a:lnTo>
                <a:close/>
                <a:moveTo>
                  <a:pt x="370" y="67"/>
                </a:moveTo>
                <a:cubicBezTo>
                  <a:pt x="397" y="83"/>
                  <a:pt x="397" y="83"/>
                  <a:pt x="397" y="83"/>
                </a:cubicBezTo>
                <a:cubicBezTo>
                  <a:pt x="397" y="85"/>
                  <a:pt x="397" y="85"/>
                  <a:pt x="397" y="85"/>
                </a:cubicBezTo>
                <a:cubicBezTo>
                  <a:pt x="370" y="72"/>
                  <a:pt x="370" y="72"/>
                  <a:pt x="370" y="72"/>
                </a:cubicBezTo>
                <a:lnTo>
                  <a:pt x="370" y="67"/>
                </a:lnTo>
                <a:close/>
                <a:moveTo>
                  <a:pt x="411" y="89"/>
                </a:moveTo>
                <a:cubicBezTo>
                  <a:pt x="412" y="93"/>
                  <a:pt x="412" y="93"/>
                  <a:pt x="412" y="93"/>
                </a:cubicBezTo>
                <a:cubicBezTo>
                  <a:pt x="382" y="99"/>
                  <a:pt x="382" y="99"/>
                  <a:pt x="382" y="99"/>
                </a:cubicBezTo>
                <a:cubicBezTo>
                  <a:pt x="378" y="97"/>
                  <a:pt x="378" y="97"/>
                  <a:pt x="378" y="97"/>
                </a:cubicBezTo>
                <a:lnTo>
                  <a:pt x="411" y="89"/>
                </a:lnTo>
                <a:close/>
                <a:moveTo>
                  <a:pt x="431" y="95"/>
                </a:moveTo>
                <a:cubicBezTo>
                  <a:pt x="403" y="130"/>
                  <a:pt x="403" y="130"/>
                  <a:pt x="403" y="130"/>
                </a:cubicBezTo>
                <a:cubicBezTo>
                  <a:pt x="400" y="127"/>
                  <a:pt x="400" y="127"/>
                  <a:pt x="400" y="127"/>
                </a:cubicBezTo>
                <a:cubicBezTo>
                  <a:pt x="428" y="91"/>
                  <a:pt x="428" y="91"/>
                  <a:pt x="428" y="91"/>
                </a:cubicBezTo>
                <a:lnTo>
                  <a:pt x="431" y="95"/>
                </a:lnTo>
                <a:close/>
                <a:moveTo>
                  <a:pt x="447" y="98"/>
                </a:moveTo>
                <a:cubicBezTo>
                  <a:pt x="432" y="144"/>
                  <a:pt x="432" y="144"/>
                  <a:pt x="432" y="144"/>
                </a:cubicBezTo>
                <a:cubicBezTo>
                  <a:pt x="430" y="143"/>
                  <a:pt x="430" y="143"/>
                  <a:pt x="430" y="143"/>
                </a:cubicBezTo>
                <a:cubicBezTo>
                  <a:pt x="445" y="96"/>
                  <a:pt x="445" y="96"/>
                  <a:pt x="445" y="96"/>
                </a:cubicBezTo>
                <a:lnTo>
                  <a:pt x="447" y="98"/>
                </a:lnTo>
                <a:close/>
                <a:moveTo>
                  <a:pt x="461" y="95"/>
                </a:moveTo>
                <a:cubicBezTo>
                  <a:pt x="463" y="95"/>
                  <a:pt x="463" y="95"/>
                  <a:pt x="463" y="95"/>
                </a:cubicBezTo>
                <a:cubicBezTo>
                  <a:pt x="463" y="155"/>
                  <a:pt x="463" y="155"/>
                  <a:pt x="463" y="155"/>
                </a:cubicBezTo>
                <a:cubicBezTo>
                  <a:pt x="461" y="155"/>
                  <a:pt x="461" y="155"/>
                  <a:pt x="461" y="155"/>
                </a:cubicBezTo>
                <a:lnTo>
                  <a:pt x="461" y="95"/>
                </a:lnTo>
                <a:close/>
                <a:moveTo>
                  <a:pt x="207" y="286"/>
                </a:moveTo>
                <a:cubicBezTo>
                  <a:pt x="217" y="286"/>
                  <a:pt x="217" y="286"/>
                  <a:pt x="217" y="286"/>
                </a:cubicBezTo>
                <a:cubicBezTo>
                  <a:pt x="217" y="307"/>
                  <a:pt x="217" y="307"/>
                  <a:pt x="217" y="307"/>
                </a:cubicBezTo>
                <a:cubicBezTo>
                  <a:pt x="207" y="307"/>
                  <a:pt x="207" y="307"/>
                  <a:pt x="207" y="307"/>
                </a:cubicBezTo>
                <a:lnTo>
                  <a:pt x="207" y="286"/>
                </a:lnTo>
                <a:close/>
                <a:moveTo>
                  <a:pt x="222" y="279"/>
                </a:moveTo>
                <a:cubicBezTo>
                  <a:pt x="226" y="276"/>
                  <a:pt x="226" y="276"/>
                  <a:pt x="226" y="276"/>
                </a:cubicBezTo>
                <a:cubicBezTo>
                  <a:pt x="226" y="311"/>
                  <a:pt x="226" y="311"/>
                  <a:pt x="226" y="311"/>
                </a:cubicBezTo>
                <a:cubicBezTo>
                  <a:pt x="222" y="309"/>
                  <a:pt x="222" y="309"/>
                  <a:pt x="222" y="309"/>
                </a:cubicBezTo>
                <a:lnTo>
                  <a:pt x="222" y="279"/>
                </a:lnTo>
                <a:close/>
                <a:moveTo>
                  <a:pt x="345" y="260"/>
                </a:moveTo>
                <a:cubicBezTo>
                  <a:pt x="345" y="236"/>
                  <a:pt x="345" y="236"/>
                  <a:pt x="345" y="236"/>
                </a:cubicBezTo>
                <a:cubicBezTo>
                  <a:pt x="348" y="236"/>
                  <a:pt x="348" y="236"/>
                  <a:pt x="348" y="236"/>
                </a:cubicBezTo>
                <a:cubicBezTo>
                  <a:pt x="350" y="257"/>
                  <a:pt x="350" y="257"/>
                  <a:pt x="350" y="257"/>
                </a:cubicBezTo>
                <a:cubicBezTo>
                  <a:pt x="365" y="285"/>
                  <a:pt x="365" y="285"/>
                  <a:pt x="365" y="285"/>
                </a:cubicBezTo>
                <a:lnTo>
                  <a:pt x="345" y="260"/>
                </a:lnTo>
                <a:close/>
                <a:moveTo>
                  <a:pt x="397" y="192"/>
                </a:moveTo>
                <a:cubicBezTo>
                  <a:pt x="397" y="182"/>
                  <a:pt x="397" y="182"/>
                  <a:pt x="397" y="182"/>
                </a:cubicBezTo>
                <a:cubicBezTo>
                  <a:pt x="401" y="182"/>
                  <a:pt x="401" y="182"/>
                  <a:pt x="401" y="182"/>
                </a:cubicBezTo>
                <a:cubicBezTo>
                  <a:pt x="409" y="190"/>
                  <a:pt x="409" y="190"/>
                  <a:pt x="409" y="190"/>
                </a:cubicBezTo>
                <a:cubicBezTo>
                  <a:pt x="407" y="204"/>
                  <a:pt x="407" y="204"/>
                  <a:pt x="407" y="204"/>
                </a:cubicBezTo>
                <a:cubicBezTo>
                  <a:pt x="398" y="210"/>
                  <a:pt x="398" y="210"/>
                  <a:pt x="398" y="210"/>
                </a:cubicBezTo>
                <a:cubicBezTo>
                  <a:pt x="395" y="210"/>
                  <a:pt x="395" y="210"/>
                  <a:pt x="395" y="210"/>
                </a:cubicBezTo>
                <a:cubicBezTo>
                  <a:pt x="395" y="203"/>
                  <a:pt x="395" y="203"/>
                  <a:pt x="395" y="203"/>
                </a:cubicBezTo>
                <a:cubicBezTo>
                  <a:pt x="400" y="203"/>
                  <a:pt x="400" y="203"/>
                  <a:pt x="400" y="203"/>
                </a:cubicBezTo>
                <a:cubicBezTo>
                  <a:pt x="400" y="201"/>
                  <a:pt x="400" y="201"/>
                  <a:pt x="400" y="201"/>
                </a:cubicBezTo>
                <a:cubicBezTo>
                  <a:pt x="395" y="201"/>
                  <a:pt x="395" y="201"/>
                  <a:pt x="395" y="201"/>
                </a:cubicBezTo>
                <a:cubicBezTo>
                  <a:pt x="395" y="192"/>
                  <a:pt x="395" y="192"/>
                  <a:pt x="395" y="192"/>
                </a:cubicBezTo>
                <a:lnTo>
                  <a:pt x="397" y="192"/>
                </a:lnTo>
                <a:close/>
                <a:moveTo>
                  <a:pt x="407" y="219"/>
                </a:moveTo>
                <a:cubicBezTo>
                  <a:pt x="401" y="219"/>
                  <a:pt x="401" y="219"/>
                  <a:pt x="401" y="219"/>
                </a:cubicBezTo>
                <a:cubicBezTo>
                  <a:pt x="401" y="212"/>
                  <a:pt x="401" y="212"/>
                  <a:pt x="401" y="212"/>
                </a:cubicBezTo>
                <a:cubicBezTo>
                  <a:pt x="412" y="206"/>
                  <a:pt x="412" y="206"/>
                  <a:pt x="412" y="206"/>
                </a:cubicBezTo>
                <a:lnTo>
                  <a:pt x="407" y="219"/>
                </a:lnTo>
                <a:close/>
                <a:moveTo>
                  <a:pt x="413" y="497"/>
                </a:moveTo>
                <a:cubicBezTo>
                  <a:pt x="426" y="428"/>
                  <a:pt x="426" y="428"/>
                  <a:pt x="426" y="428"/>
                </a:cubicBezTo>
                <a:cubicBezTo>
                  <a:pt x="423" y="403"/>
                  <a:pt x="423" y="403"/>
                  <a:pt x="423" y="403"/>
                </a:cubicBezTo>
                <a:cubicBezTo>
                  <a:pt x="412" y="451"/>
                  <a:pt x="412" y="451"/>
                  <a:pt x="412" y="451"/>
                </a:cubicBezTo>
                <a:cubicBezTo>
                  <a:pt x="406" y="451"/>
                  <a:pt x="406" y="451"/>
                  <a:pt x="406" y="451"/>
                </a:cubicBezTo>
                <a:cubicBezTo>
                  <a:pt x="406" y="408"/>
                  <a:pt x="406" y="408"/>
                  <a:pt x="406" y="408"/>
                </a:cubicBezTo>
                <a:cubicBezTo>
                  <a:pt x="424" y="395"/>
                  <a:pt x="424" y="395"/>
                  <a:pt x="424" y="395"/>
                </a:cubicBezTo>
                <a:cubicBezTo>
                  <a:pt x="433" y="320"/>
                  <a:pt x="433" y="320"/>
                  <a:pt x="433" y="320"/>
                </a:cubicBezTo>
                <a:cubicBezTo>
                  <a:pt x="398" y="400"/>
                  <a:pt x="398" y="400"/>
                  <a:pt x="398" y="400"/>
                </a:cubicBezTo>
                <a:cubicBezTo>
                  <a:pt x="395" y="400"/>
                  <a:pt x="395" y="400"/>
                  <a:pt x="395" y="400"/>
                </a:cubicBezTo>
                <a:cubicBezTo>
                  <a:pt x="395" y="351"/>
                  <a:pt x="395" y="351"/>
                  <a:pt x="395" y="351"/>
                </a:cubicBezTo>
                <a:cubicBezTo>
                  <a:pt x="406" y="320"/>
                  <a:pt x="406" y="320"/>
                  <a:pt x="406" y="320"/>
                </a:cubicBezTo>
                <a:cubicBezTo>
                  <a:pt x="385" y="302"/>
                  <a:pt x="385" y="302"/>
                  <a:pt x="385" y="302"/>
                </a:cubicBezTo>
                <a:cubicBezTo>
                  <a:pt x="406" y="280"/>
                  <a:pt x="406" y="280"/>
                  <a:pt x="406" y="280"/>
                </a:cubicBezTo>
                <a:cubicBezTo>
                  <a:pt x="413" y="284"/>
                  <a:pt x="413" y="284"/>
                  <a:pt x="413" y="284"/>
                </a:cubicBezTo>
                <a:cubicBezTo>
                  <a:pt x="404" y="301"/>
                  <a:pt x="404" y="301"/>
                  <a:pt x="404" y="301"/>
                </a:cubicBezTo>
                <a:cubicBezTo>
                  <a:pt x="425" y="319"/>
                  <a:pt x="425" y="319"/>
                  <a:pt x="425" y="319"/>
                </a:cubicBezTo>
                <a:cubicBezTo>
                  <a:pt x="456" y="296"/>
                  <a:pt x="456" y="296"/>
                  <a:pt x="456" y="296"/>
                </a:cubicBezTo>
                <a:cubicBezTo>
                  <a:pt x="478" y="218"/>
                  <a:pt x="478" y="218"/>
                  <a:pt x="478" y="218"/>
                </a:cubicBezTo>
                <a:cubicBezTo>
                  <a:pt x="469" y="184"/>
                  <a:pt x="469" y="184"/>
                  <a:pt x="469" y="184"/>
                </a:cubicBezTo>
                <a:cubicBezTo>
                  <a:pt x="482" y="173"/>
                  <a:pt x="482" y="173"/>
                  <a:pt x="482" y="173"/>
                </a:cubicBezTo>
                <a:cubicBezTo>
                  <a:pt x="486" y="167"/>
                  <a:pt x="486" y="167"/>
                  <a:pt x="486" y="167"/>
                </a:cubicBezTo>
                <a:cubicBezTo>
                  <a:pt x="485" y="167"/>
                  <a:pt x="485" y="167"/>
                  <a:pt x="485" y="167"/>
                </a:cubicBezTo>
                <a:cubicBezTo>
                  <a:pt x="485" y="167"/>
                  <a:pt x="485" y="167"/>
                  <a:pt x="485" y="167"/>
                </a:cubicBezTo>
                <a:cubicBezTo>
                  <a:pt x="462" y="176"/>
                  <a:pt x="462" y="176"/>
                  <a:pt x="462" y="176"/>
                </a:cubicBezTo>
                <a:cubicBezTo>
                  <a:pt x="457" y="226"/>
                  <a:pt x="457" y="226"/>
                  <a:pt x="457" y="226"/>
                </a:cubicBezTo>
                <a:cubicBezTo>
                  <a:pt x="417" y="228"/>
                  <a:pt x="417" y="228"/>
                  <a:pt x="417" y="228"/>
                </a:cubicBezTo>
                <a:cubicBezTo>
                  <a:pt x="460" y="233"/>
                  <a:pt x="460" y="233"/>
                  <a:pt x="460" y="233"/>
                </a:cubicBezTo>
                <a:cubicBezTo>
                  <a:pt x="416" y="240"/>
                  <a:pt x="416" y="240"/>
                  <a:pt x="416" y="240"/>
                </a:cubicBezTo>
                <a:cubicBezTo>
                  <a:pt x="421" y="255"/>
                  <a:pt x="421" y="255"/>
                  <a:pt x="421" y="255"/>
                </a:cubicBezTo>
                <a:cubicBezTo>
                  <a:pt x="413" y="265"/>
                  <a:pt x="413" y="265"/>
                  <a:pt x="413" y="265"/>
                </a:cubicBezTo>
                <a:cubicBezTo>
                  <a:pt x="394" y="257"/>
                  <a:pt x="394" y="257"/>
                  <a:pt x="394" y="257"/>
                </a:cubicBezTo>
                <a:cubicBezTo>
                  <a:pt x="377" y="266"/>
                  <a:pt x="377" y="266"/>
                  <a:pt x="377" y="266"/>
                </a:cubicBezTo>
                <a:cubicBezTo>
                  <a:pt x="368" y="256"/>
                  <a:pt x="368" y="256"/>
                  <a:pt x="368" y="256"/>
                </a:cubicBezTo>
                <a:cubicBezTo>
                  <a:pt x="379" y="222"/>
                  <a:pt x="379" y="222"/>
                  <a:pt x="379" y="222"/>
                </a:cubicBezTo>
                <a:cubicBezTo>
                  <a:pt x="384" y="222"/>
                  <a:pt x="384" y="222"/>
                  <a:pt x="384" y="222"/>
                </a:cubicBezTo>
                <a:cubicBezTo>
                  <a:pt x="387" y="251"/>
                  <a:pt x="387" y="251"/>
                  <a:pt x="387" y="251"/>
                </a:cubicBezTo>
                <a:cubicBezTo>
                  <a:pt x="394" y="230"/>
                  <a:pt x="394" y="230"/>
                  <a:pt x="394" y="230"/>
                </a:cubicBezTo>
                <a:cubicBezTo>
                  <a:pt x="411" y="231"/>
                  <a:pt x="411" y="231"/>
                  <a:pt x="411" y="231"/>
                </a:cubicBezTo>
                <a:cubicBezTo>
                  <a:pt x="404" y="228"/>
                  <a:pt x="404" y="228"/>
                  <a:pt x="404" y="228"/>
                </a:cubicBezTo>
                <a:cubicBezTo>
                  <a:pt x="415" y="227"/>
                  <a:pt x="415" y="227"/>
                  <a:pt x="415" y="227"/>
                </a:cubicBezTo>
                <a:cubicBezTo>
                  <a:pt x="412" y="220"/>
                  <a:pt x="412" y="220"/>
                  <a:pt x="412" y="220"/>
                </a:cubicBezTo>
                <a:cubicBezTo>
                  <a:pt x="418" y="210"/>
                  <a:pt x="418" y="210"/>
                  <a:pt x="418" y="210"/>
                </a:cubicBezTo>
                <a:cubicBezTo>
                  <a:pt x="421" y="188"/>
                  <a:pt x="421" y="188"/>
                  <a:pt x="421" y="188"/>
                </a:cubicBezTo>
                <a:cubicBezTo>
                  <a:pt x="406" y="175"/>
                  <a:pt x="406" y="175"/>
                  <a:pt x="406" y="175"/>
                </a:cubicBezTo>
                <a:cubicBezTo>
                  <a:pt x="394" y="176"/>
                  <a:pt x="394" y="176"/>
                  <a:pt x="394" y="176"/>
                </a:cubicBezTo>
                <a:cubicBezTo>
                  <a:pt x="384" y="184"/>
                  <a:pt x="384" y="184"/>
                  <a:pt x="384" y="184"/>
                </a:cubicBezTo>
                <a:cubicBezTo>
                  <a:pt x="381" y="122"/>
                  <a:pt x="381" y="122"/>
                  <a:pt x="381" y="122"/>
                </a:cubicBezTo>
                <a:cubicBezTo>
                  <a:pt x="378" y="118"/>
                  <a:pt x="378" y="118"/>
                  <a:pt x="378" y="118"/>
                </a:cubicBezTo>
                <a:cubicBezTo>
                  <a:pt x="375" y="221"/>
                  <a:pt x="375" y="221"/>
                  <a:pt x="375" y="221"/>
                </a:cubicBezTo>
                <a:cubicBezTo>
                  <a:pt x="367" y="233"/>
                  <a:pt x="367" y="233"/>
                  <a:pt x="367" y="233"/>
                </a:cubicBezTo>
                <a:cubicBezTo>
                  <a:pt x="367" y="233"/>
                  <a:pt x="366" y="232"/>
                  <a:pt x="364" y="225"/>
                </a:cubicBezTo>
                <a:cubicBezTo>
                  <a:pt x="362" y="218"/>
                  <a:pt x="365" y="200"/>
                  <a:pt x="365" y="200"/>
                </a:cubicBezTo>
                <a:cubicBezTo>
                  <a:pt x="373" y="120"/>
                  <a:pt x="373" y="120"/>
                  <a:pt x="373" y="120"/>
                </a:cubicBezTo>
                <a:cubicBezTo>
                  <a:pt x="367" y="127"/>
                  <a:pt x="367" y="127"/>
                  <a:pt x="367" y="127"/>
                </a:cubicBezTo>
                <a:cubicBezTo>
                  <a:pt x="363" y="176"/>
                  <a:pt x="363" y="176"/>
                  <a:pt x="363" y="176"/>
                </a:cubicBezTo>
                <a:cubicBezTo>
                  <a:pt x="345" y="189"/>
                  <a:pt x="345" y="189"/>
                  <a:pt x="345" y="189"/>
                </a:cubicBezTo>
                <a:cubicBezTo>
                  <a:pt x="340" y="215"/>
                  <a:pt x="340" y="215"/>
                  <a:pt x="340" y="215"/>
                </a:cubicBezTo>
                <a:cubicBezTo>
                  <a:pt x="347" y="195"/>
                  <a:pt x="347" y="195"/>
                  <a:pt x="347" y="195"/>
                </a:cubicBezTo>
                <a:cubicBezTo>
                  <a:pt x="361" y="188"/>
                  <a:pt x="361" y="188"/>
                  <a:pt x="361" y="188"/>
                </a:cubicBezTo>
                <a:cubicBezTo>
                  <a:pt x="359" y="201"/>
                  <a:pt x="359" y="201"/>
                  <a:pt x="359" y="201"/>
                </a:cubicBezTo>
                <a:cubicBezTo>
                  <a:pt x="350" y="207"/>
                  <a:pt x="350" y="207"/>
                  <a:pt x="350" y="207"/>
                </a:cubicBezTo>
                <a:cubicBezTo>
                  <a:pt x="332" y="230"/>
                  <a:pt x="332" y="230"/>
                  <a:pt x="332" y="230"/>
                </a:cubicBezTo>
                <a:cubicBezTo>
                  <a:pt x="330" y="270"/>
                  <a:pt x="330" y="270"/>
                  <a:pt x="330" y="270"/>
                </a:cubicBezTo>
                <a:cubicBezTo>
                  <a:pt x="370" y="304"/>
                  <a:pt x="370" y="304"/>
                  <a:pt x="370" y="304"/>
                </a:cubicBezTo>
                <a:cubicBezTo>
                  <a:pt x="361" y="327"/>
                  <a:pt x="361" y="327"/>
                  <a:pt x="361" y="327"/>
                </a:cubicBezTo>
                <a:cubicBezTo>
                  <a:pt x="394" y="351"/>
                  <a:pt x="394" y="351"/>
                  <a:pt x="394" y="351"/>
                </a:cubicBezTo>
                <a:cubicBezTo>
                  <a:pt x="387" y="356"/>
                  <a:pt x="387" y="356"/>
                  <a:pt x="387" y="356"/>
                </a:cubicBezTo>
                <a:cubicBezTo>
                  <a:pt x="350" y="337"/>
                  <a:pt x="350" y="337"/>
                  <a:pt x="350" y="337"/>
                </a:cubicBezTo>
                <a:cubicBezTo>
                  <a:pt x="361" y="327"/>
                  <a:pt x="361" y="327"/>
                  <a:pt x="361" y="327"/>
                </a:cubicBezTo>
                <a:cubicBezTo>
                  <a:pt x="290" y="318"/>
                  <a:pt x="290" y="318"/>
                  <a:pt x="290" y="318"/>
                </a:cubicBezTo>
                <a:cubicBezTo>
                  <a:pt x="253" y="336"/>
                  <a:pt x="253" y="336"/>
                  <a:pt x="253" y="336"/>
                </a:cubicBezTo>
                <a:cubicBezTo>
                  <a:pt x="253" y="350"/>
                  <a:pt x="253" y="350"/>
                  <a:pt x="253" y="350"/>
                </a:cubicBezTo>
                <a:cubicBezTo>
                  <a:pt x="253" y="367"/>
                  <a:pt x="253" y="367"/>
                  <a:pt x="253" y="367"/>
                </a:cubicBezTo>
                <a:cubicBezTo>
                  <a:pt x="229" y="367"/>
                  <a:pt x="229" y="367"/>
                  <a:pt x="229" y="367"/>
                </a:cubicBezTo>
                <a:cubicBezTo>
                  <a:pt x="220" y="351"/>
                  <a:pt x="220" y="351"/>
                  <a:pt x="220" y="351"/>
                </a:cubicBezTo>
                <a:cubicBezTo>
                  <a:pt x="207" y="351"/>
                  <a:pt x="207" y="351"/>
                  <a:pt x="207" y="351"/>
                </a:cubicBezTo>
                <a:cubicBezTo>
                  <a:pt x="207" y="326"/>
                  <a:pt x="207" y="326"/>
                  <a:pt x="207" y="326"/>
                </a:cubicBezTo>
                <a:cubicBezTo>
                  <a:pt x="227" y="326"/>
                  <a:pt x="227" y="326"/>
                  <a:pt x="227" y="326"/>
                </a:cubicBezTo>
                <a:cubicBezTo>
                  <a:pt x="227" y="326"/>
                  <a:pt x="227" y="326"/>
                  <a:pt x="227" y="326"/>
                </a:cubicBezTo>
                <a:cubicBezTo>
                  <a:pt x="232" y="326"/>
                  <a:pt x="235" y="323"/>
                  <a:pt x="235" y="318"/>
                </a:cubicBezTo>
                <a:cubicBezTo>
                  <a:pt x="235" y="318"/>
                  <a:pt x="235" y="318"/>
                  <a:pt x="235" y="318"/>
                </a:cubicBezTo>
                <a:cubicBezTo>
                  <a:pt x="235" y="315"/>
                  <a:pt x="235" y="315"/>
                  <a:pt x="235" y="315"/>
                </a:cubicBezTo>
                <a:cubicBezTo>
                  <a:pt x="236" y="315"/>
                  <a:pt x="236" y="315"/>
                  <a:pt x="236" y="315"/>
                </a:cubicBezTo>
                <a:cubicBezTo>
                  <a:pt x="236" y="286"/>
                  <a:pt x="236" y="286"/>
                  <a:pt x="236" y="286"/>
                </a:cubicBezTo>
                <a:cubicBezTo>
                  <a:pt x="236" y="286"/>
                  <a:pt x="236" y="286"/>
                  <a:pt x="236" y="286"/>
                </a:cubicBezTo>
                <a:cubicBezTo>
                  <a:pt x="236" y="275"/>
                  <a:pt x="236" y="275"/>
                  <a:pt x="236" y="275"/>
                </a:cubicBezTo>
                <a:cubicBezTo>
                  <a:pt x="236" y="275"/>
                  <a:pt x="236" y="275"/>
                  <a:pt x="236" y="274"/>
                </a:cubicBezTo>
                <a:cubicBezTo>
                  <a:pt x="236" y="270"/>
                  <a:pt x="232" y="266"/>
                  <a:pt x="228" y="266"/>
                </a:cubicBezTo>
                <a:cubicBezTo>
                  <a:pt x="227" y="266"/>
                  <a:pt x="227" y="266"/>
                  <a:pt x="227" y="266"/>
                </a:cubicBezTo>
                <a:cubicBezTo>
                  <a:pt x="207" y="266"/>
                  <a:pt x="207" y="266"/>
                  <a:pt x="207" y="266"/>
                </a:cubicBezTo>
                <a:cubicBezTo>
                  <a:pt x="207" y="171"/>
                  <a:pt x="207" y="171"/>
                  <a:pt x="207" y="171"/>
                </a:cubicBezTo>
                <a:cubicBezTo>
                  <a:pt x="205" y="171"/>
                  <a:pt x="205" y="171"/>
                  <a:pt x="205" y="171"/>
                </a:cubicBezTo>
                <a:cubicBezTo>
                  <a:pt x="205" y="138"/>
                  <a:pt x="205" y="138"/>
                  <a:pt x="205" y="138"/>
                </a:cubicBezTo>
                <a:cubicBezTo>
                  <a:pt x="206" y="137"/>
                  <a:pt x="208" y="137"/>
                  <a:pt x="209" y="137"/>
                </a:cubicBezTo>
                <a:cubicBezTo>
                  <a:pt x="221" y="168"/>
                  <a:pt x="221" y="168"/>
                  <a:pt x="221" y="168"/>
                </a:cubicBezTo>
                <a:cubicBezTo>
                  <a:pt x="219" y="169"/>
                  <a:pt x="219" y="169"/>
                  <a:pt x="219" y="169"/>
                </a:cubicBezTo>
                <a:cubicBezTo>
                  <a:pt x="219" y="169"/>
                  <a:pt x="219" y="169"/>
                  <a:pt x="219" y="169"/>
                </a:cubicBezTo>
                <a:cubicBezTo>
                  <a:pt x="220" y="173"/>
                  <a:pt x="220" y="173"/>
                  <a:pt x="220" y="173"/>
                </a:cubicBezTo>
                <a:cubicBezTo>
                  <a:pt x="239" y="166"/>
                  <a:pt x="239" y="166"/>
                  <a:pt x="239" y="166"/>
                </a:cubicBezTo>
                <a:cubicBezTo>
                  <a:pt x="237" y="162"/>
                  <a:pt x="237" y="162"/>
                  <a:pt x="237" y="162"/>
                </a:cubicBezTo>
                <a:cubicBezTo>
                  <a:pt x="235" y="163"/>
                  <a:pt x="235" y="163"/>
                  <a:pt x="235" y="163"/>
                </a:cubicBezTo>
                <a:cubicBezTo>
                  <a:pt x="223" y="131"/>
                  <a:pt x="223" y="131"/>
                  <a:pt x="223" y="131"/>
                </a:cubicBezTo>
                <a:cubicBezTo>
                  <a:pt x="224" y="130"/>
                  <a:pt x="225" y="129"/>
                  <a:pt x="226" y="129"/>
                </a:cubicBezTo>
                <a:cubicBezTo>
                  <a:pt x="250" y="153"/>
                  <a:pt x="250" y="153"/>
                  <a:pt x="250" y="153"/>
                </a:cubicBezTo>
                <a:cubicBezTo>
                  <a:pt x="249" y="155"/>
                  <a:pt x="249" y="155"/>
                  <a:pt x="249" y="155"/>
                </a:cubicBezTo>
                <a:cubicBezTo>
                  <a:pt x="249" y="155"/>
                  <a:pt x="249" y="155"/>
                  <a:pt x="249" y="155"/>
                </a:cubicBezTo>
                <a:cubicBezTo>
                  <a:pt x="252" y="158"/>
                  <a:pt x="252" y="158"/>
                  <a:pt x="252" y="158"/>
                </a:cubicBezTo>
                <a:cubicBezTo>
                  <a:pt x="265" y="144"/>
                  <a:pt x="265" y="144"/>
                  <a:pt x="265" y="144"/>
                </a:cubicBezTo>
                <a:cubicBezTo>
                  <a:pt x="262" y="141"/>
                  <a:pt x="262" y="141"/>
                  <a:pt x="262" y="141"/>
                </a:cubicBezTo>
                <a:cubicBezTo>
                  <a:pt x="261" y="142"/>
                  <a:pt x="261" y="142"/>
                  <a:pt x="261" y="142"/>
                </a:cubicBezTo>
                <a:cubicBezTo>
                  <a:pt x="236" y="118"/>
                  <a:pt x="236" y="118"/>
                  <a:pt x="236" y="118"/>
                </a:cubicBezTo>
                <a:cubicBezTo>
                  <a:pt x="237" y="117"/>
                  <a:pt x="237" y="116"/>
                  <a:pt x="238" y="115"/>
                </a:cubicBezTo>
                <a:cubicBezTo>
                  <a:pt x="271" y="128"/>
                  <a:pt x="271" y="128"/>
                  <a:pt x="271" y="128"/>
                </a:cubicBezTo>
                <a:cubicBezTo>
                  <a:pt x="270" y="130"/>
                  <a:pt x="270" y="130"/>
                  <a:pt x="270" y="130"/>
                </a:cubicBezTo>
                <a:cubicBezTo>
                  <a:pt x="270" y="130"/>
                  <a:pt x="270" y="130"/>
                  <a:pt x="270" y="130"/>
                </a:cubicBezTo>
                <a:cubicBezTo>
                  <a:pt x="274" y="132"/>
                  <a:pt x="274" y="132"/>
                  <a:pt x="274" y="132"/>
                </a:cubicBezTo>
                <a:cubicBezTo>
                  <a:pt x="281" y="114"/>
                  <a:pt x="281" y="114"/>
                  <a:pt x="281" y="114"/>
                </a:cubicBezTo>
                <a:cubicBezTo>
                  <a:pt x="277" y="112"/>
                  <a:pt x="277" y="112"/>
                  <a:pt x="277" y="112"/>
                </a:cubicBezTo>
                <a:cubicBezTo>
                  <a:pt x="277" y="114"/>
                  <a:pt x="277" y="114"/>
                  <a:pt x="277" y="114"/>
                </a:cubicBezTo>
                <a:cubicBezTo>
                  <a:pt x="244" y="101"/>
                  <a:pt x="244" y="101"/>
                  <a:pt x="244" y="101"/>
                </a:cubicBezTo>
                <a:cubicBezTo>
                  <a:pt x="244" y="100"/>
                  <a:pt x="244" y="99"/>
                  <a:pt x="244" y="98"/>
                </a:cubicBezTo>
                <a:cubicBezTo>
                  <a:pt x="279" y="98"/>
                  <a:pt x="279" y="98"/>
                  <a:pt x="279" y="98"/>
                </a:cubicBezTo>
                <a:cubicBezTo>
                  <a:pt x="279" y="100"/>
                  <a:pt x="279" y="100"/>
                  <a:pt x="279" y="100"/>
                </a:cubicBezTo>
                <a:cubicBezTo>
                  <a:pt x="368" y="100"/>
                  <a:pt x="368" y="100"/>
                  <a:pt x="368" y="100"/>
                </a:cubicBezTo>
                <a:cubicBezTo>
                  <a:pt x="369" y="101"/>
                  <a:pt x="369" y="103"/>
                  <a:pt x="370" y="105"/>
                </a:cubicBezTo>
                <a:cubicBezTo>
                  <a:pt x="371" y="109"/>
                  <a:pt x="374" y="112"/>
                  <a:pt x="375" y="112"/>
                </a:cubicBezTo>
                <a:cubicBezTo>
                  <a:pt x="375" y="112"/>
                  <a:pt x="375" y="112"/>
                  <a:pt x="375" y="112"/>
                </a:cubicBezTo>
                <a:cubicBezTo>
                  <a:pt x="375" y="112"/>
                  <a:pt x="375" y="112"/>
                  <a:pt x="375" y="112"/>
                </a:cubicBezTo>
                <a:cubicBezTo>
                  <a:pt x="406" y="100"/>
                  <a:pt x="406" y="100"/>
                  <a:pt x="406" y="100"/>
                </a:cubicBezTo>
                <a:cubicBezTo>
                  <a:pt x="416" y="100"/>
                  <a:pt x="416" y="100"/>
                  <a:pt x="416" y="100"/>
                </a:cubicBezTo>
                <a:cubicBezTo>
                  <a:pt x="394" y="130"/>
                  <a:pt x="394" y="130"/>
                  <a:pt x="394" y="130"/>
                </a:cubicBezTo>
                <a:cubicBezTo>
                  <a:pt x="394" y="130"/>
                  <a:pt x="394" y="130"/>
                  <a:pt x="394" y="130"/>
                </a:cubicBezTo>
                <a:cubicBezTo>
                  <a:pt x="394" y="130"/>
                  <a:pt x="394" y="130"/>
                  <a:pt x="394" y="130"/>
                </a:cubicBezTo>
                <a:cubicBezTo>
                  <a:pt x="394" y="130"/>
                  <a:pt x="394" y="130"/>
                  <a:pt x="394" y="130"/>
                </a:cubicBezTo>
                <a:cubicBezTo>
                  <a:pt x="394" y="130"/>
                  <a:pt x="394" y="130"/>
                  <a:pt x="394" y="130"/>
                </a:cubicBezTo>
                <a:cubicBezTo>
                  <a:pt x="393" y="131"/>
                  <a:pt x="395" y="134"/>
                  <a:pt x="399" y="136"/>
                </a:cubicBezTo>
                <a:cubicBezTo>
                  <a:pt x="403" y="139"/>
                  <a:pt x="406" y="140"/>
                  <a:pt x="407" y="139"/>
                </a:cubicBezTo>
                <a:cubicBezTo>
                  <a:pt x="407" y="139"/>
                  <a:pt x="407" y="139"/>
                  <a:pt x="407" y="139"/>
                </a:cubicBezTo>
                <a:cubicBezTo>
                  <a:pt x="438" y="100"/>
                  <a:pt x="438" y="100"/>
                  <a:pt x="438" y="100"/>
                </a:cubicBezTo>
                <a:cubicBezTo>
                  <a:pt x="439" y="100"/>
                  <a:pt x="439" y="100"/>
                  <a:pt x="439" y="100"/>
                </a:cubicBezTo>
                <a:cubicBezTo>
                  <a:pt x="423" y="147"/>
                  <a:pt x="423" y="147"/>
                  <a:pt x="423" y="147"/>
                </a:cubicBezTo>
                <a:cubicBezTo>
                  <a:pt x="423" y="147"/>
                  <a:pt x="423" y="147"/>
                  <a:pt x="423" y="147"/>
                </a:cubicBezTo>
                <a:cubicBezTo>
                  <a:pt x="423" y="147"/>
                  <a:pt x="423" y="147"/>
                  <a:pt x="423" y="147"/>
                </a:cubicBezTo>
                <a:cubicBezTo>
                  <a:pt x="422" y="149"/>
                  <a:pt x="426" y="151"/>
                  <a:pt x="430" y="153"/>
                </a:cubicBezTo>
                <a:cubicBezTo>
                  <a:pt x="434" y="154"/>
                  <a:pt x="438" y="155"/>
                  <a:pt x="439" y="153"/>
                </a:cubicBezTo>
                <a:cubicBezTo>
                  <a:pt x="439" y="153"/>
                  <a:pt x="439" y="153"/>
                  <a:pt x="439" y="153"/>
                </a:cubicBezTo>
                <a:cubicBezTo>
                  <a:pt x="439" y="153"/>
                  <a:pt x="439" y="153"/>
                  <a:pt x="439" y="153"/>
                </a:cubicBezTo>
                <a:cubicBezTo>
                  <a:pt x="439" y="153"/>
                  <a:pt x="439" y="153"/>
                  <a:pt x="439" y="153"/>
                </a:cubicBezTo>
                <a:cubicBezTo>
                  <a:pt x="439" y="153"/>
                  <a:pt x="439" y="153"/>
                  <a:pt x="439" y="153"/>
                </a:cubicBezTo>
                <a:cubicBezTo>
                  <a:pt x="457" y="100"/>
                  <a:pt x="457" y="100"/>
                  <a:pt x="457" y="100"/>
                </a:cubicBezTo>
                <a:cubicBezTo>
                  <a:pt x="457" y="100"/>
                  <a:pt x="457" y="100"/>
                  <a:pt x="457" y="100"/>
                </a:cubicBezTo>
                <a:cubicBezTo>
                  <a:pt x="457" y="159"/>
                  <a:pt x="457" y="159"/>
                  <a:pt x="457" y="159"/>
                </a:cubicBezTo>
                <a:cubicBezTo>
                  <a:pt x="457" y="159"/>
                  <a:pt x="457" y="159"/>
                  <a:pt x="457" y="159"/>
                </a:cubicBezTo>
                <a:cubicBezTo>
                  <a:pt x="457" y="159"/>
                  <a:pt x="457" y="159"/>
                  <a:pt x="457" y="159"/>
                </a:cubicBezTo>
                <a:cubicBezTo>
                  <a:pt x="457" y="159"/>
                  <a:pt x="457" y="159"/>
                  <a:pt x="457" y="159"/>
                </a:cubicBezTo>
                <a:cubicBezTo>
                  <a:pt x="457" y="159"/>
                  <a:pt x="457" y="159"/>
                  <a:pt x="457" y="159"/>
                </a:cubicBezTo>
                <a:cubicBezTo>
                  <a:pt x="457" y="160"/>
                  <a:pt x="461" y="161"/>
                  <a:pt x="466" y="161"/>
                </a:cubicBezTo>
                <a:cubicBezTo>
                  <a:pt x="471" y="161"/>
                  <a:pt x="474" y="160"/>
                  <a:pt x="475" y="159"/>
                </a:cubicBezTo>
                <a:cubicBezTo>
                  <a:pt x="475" y="159"/>
                  <a:pt x="475" y="159"/>
                  <a:pt x="475" y="159"/>
                </a:cubicBezTo>
                <a:cubicBezTo>
                  <a:pt x="475" y="159"/>
                  <a:pt x="475" y="159"/>
                  <a:pt x="475" y="159"/>
                </a:cubicBezTo>
                <a:cubicBezTo>
                  <a:pt x="475" y="159"/>
                  <a:pt x="475" y="159"/>
                  <a:pt x="475" y="159"/>
                </a:cubicBezTo>
                <a:cubicBezTo>
                  <a:pt x="475" y="159"/>
                  <a:pt x="475" y="159"/>
                  <a:pt x="475" y="159"/>
                </a:cubicBezTo>
                <a:cubicBezTo>
                  <a:pt x="475" y="100"/>
                  <a:pt x="475" y="100"/>
                  <a:pt x="475" y="100"/>
                </a:cubicBezTo>
                <a:cubicBezTo>
                  <a:pt x="481" y="100"/>
                  <a:pt x="481" y="100"/>
                  <a:pt x="481" y="100"/>
                </a:cubicBezTo>
                <a:cubicBezTo>
                  <a:pt x="481" y="88"/>
                  <a:pt x="481" y="88"/>
                  <a:pt x="481" y="88"/>
                </a:cubicBezTo>
                <a:cubicBezTo>
                  <a:pt x="412" y="88"/>
                  <a:pt x="412" y="88"/>
                  <a:pt x="412" y="88"/>
                </a:cubicBezTo>
                <a:cubicBezTo>
                  <a:pt x="412" y="84"/>
                  <a:pt x="412" y="84"/>
                  <a:pt x="412" y="84"/>
                </a:cubicBezTo>
                <a:cubicBezTo>
                  <a:pt x="481" y="84"/>
                  <a:pt x="481" y="84"/>
                  <a:pt x="481" y="84"/>
                </a:cubicBezTo>
                <a:cubicBezTo>
                  <a:pt x="481" y="80"/>
                  <a:pt x="481" y="80"/>
                  <a:pt x="481" y="80"/>
                </a:cubicBezTo>
                <a:cubicBezTo>
                  <a:pt x="456" y="80"/>
                  <a:pt x="456" y="80"/>
                  <a:pt x="456" y="80"/>
                </a:cubicBezTo>
                <a:cubicBezTo>
                  <a:pt x="456" y="80"/>
                  <a:pt x="456" y="80"/>
                  <a:pt x="456" y="80"/>
                </a:cubicBezTo>
                <a:cubicBezTo>
                  <a:pt x="411" y="80"/>
                  <a:pt x="411" y="80"/>
                  <a:pt x="411" y="80"/>
                </a:cubicBezTo>
                <a:cubicBezTo>
                  <a:pt x="404" y="79"/>
                  <a:pt x="386" y="75"/>
                  <a:pt x="374" y="63"/>
                </a:cubicBezTo>
                <a:cubicBezTo>
                  <a:pt x="357" y="46"/>
                  <a:pt x="357" y="34"/>
                  <a:pt x="357" y="34"/>
                </a:cubicBezTo>
                <a:cubicBezTo>
                  <a:pt x="354" y="34"/>
                  <a:pt x="354" y="34"/>
                  <a:pt x="354" y="34"/>
                </a:cubicBezTo>
                <a:cubicBezTo>
                  <a:pt x="354" y="80"/>
                  <a:pt x="354" y="80"/>
                  <a:pt x="354" y="80"/>
                </a:cubicBezTo>
                <a:cubicBezTo>
                  <a:pt x="350" y="80"/>
                  <a:pt x="350" y="80"/>
                  <a:pt x="350" y="80"/>
                </a:cubicBezTo>
                <a:cubicBezTo>
                  <a:pt x="350" y="34"/>
                  <a:pt x="350" y="34"/>
                  <a:pt x="350" y="34"/>
                </a:cubicBezTo>
                <a:cubicBezTo>
                  <a:pt x="344" y="34"/>
                  <a:pt x="344" y="34"/>
                  <a:pt x="344" y="34"/>
                </a:cubicBezTo>
                <a:cubicBezTo>
                  <a:pt x="344" y="80"/>
                  <a:pt x="344" y="80"/>
                  <a:pt x="344" y="80"/>
                </a:cubicBezTo>
                <a:cubicBezTo>
                  <a:pt x="279" y="80"/>
                  <a:pt x="279" y="80"/>
                  <a:pt x="279" y="80"/>
                </a:cubicBezTo>
                <a:cubicBezTo>
                  <a:pt x="279" y="82"/>
                  <a:pt x="279" y="82"/>
                  <a:pt x="279" y="82"/>
                </a:cubicBezTo>
                <a:cubicBezTo>
                  <a:pt x="244" y="82"/>
                  <a:pt x="244" y="82"/>
                  <a:pt x="244" y="82"/>
                </a:cubicBezTo>
                <a:cubicBezTo>
                  <a:pt x="241" y="62"/>
                  <a:pt x="225" y="46"/>
                  <a:pt x="205" y="43"/>
                </a:cubicBezTo>
                <a:cubicBezTo>
                  <a:pt x="205" y="4"/>
                  <a:pt x="205" y="4"/>
                  <a:pt x="205" y="4"/>
                </a:cubicBezTo>
                <a:cubicBezTo>
                  <a:pt x="207" y="4"/>
                  <a:pt x="207" y="4"/>
                  <a:pt x="207" y="4"/>
                </a:cubicBezTo>
                <a:cubicBezTo>
                  <a:pt x="207" y="0"/>
                  <a:pt x="207" y="0"/>
                  <a:pt x="207" y="0"/>
                </a:cubicBezTo>
                <a:cubicBezTo>
                  <a:pt x="187" y="0"/>
                  <a:pt x="187" y="0"/>
                  <a:pt x="187" y="0"/>
                </a:cubicBezTo>
                <a:cubicBezTo>
                  <a:pt x="187" y="4"/>
                  <a:pt x="187" y="4"/>
                  <a:pt x="187" y="4"/>
                </a:cubicBezTo>
                <a:cubicBezTo>
                  <a:pt x="190" y="4"/>
                  <a:pt x="190" y="4"/>
                  <a:pt x="190" y="4"/>
                </a:cubicBezTo>
                <a:cubicBezTo>
                  <a:pt x="190" y="43"/>
                  <a:pt x="190" y="43"/>
                  <a:pt x="190" y="43"/>
                </a:cubicBezTo>
                <a:cubicBezTo>
                  <a:pt x="188" y="43"/>
                  <a:pt x="187" y="43"/>
                  <a:pt x="186" y="43"/>
                </a:cubicBezTo>
                <a:cubicBezTo>
                  <a:pt x="171" y="8"/>
                  <a:pt x="171" y="8"/>
                  <a:pt x="171" y="8"/>
                </a:cubicBezTo>
                <a:cubicBezTo>
                  <a:pt x="173" y="7"/>
                  <a:pt x="173" y="7"/>
                  <a:pt x="173" y="7"/>
                </a:cubicBezTo>
                <a:cubicBezTo>
                  <a:pt x="173" y="7"/>
                  <a:pt x="173" y="7"/>
                  <a:pt x="173" y="7"/>
                </a:cubicBezTo>
                <a:cubicBezTo>
                  <a:pt x="172" y="3"/>
                  <a:pt x="172" y="3"/>
                  <a:pt x="172" y="3"/>
                </a:cubicBezTo>
                <a:cubicBezTo>
                  <a:pt x="154" y="11"/>
                  <a:pt x="154" y="11"/>
                  <a:pt x="154" y="11"/>
                </a:cubicBezTo>
                <a:cubicBezTo>
                  <a:pt x="155" y="15"/>
                  <a:pt x="155" y="15"/>
                  <a:pt x="155" y="15"/>
                </a:cubicBezTo>
                <a:cubicBezTo>
                  <a:pt x="157" y="14"/>
                  <a:pt x="157" y="14"/>
                  <a:pt x="157" y="14"/>
                </a:cubicBezTo>
                <a:cubicBezTo>
                  <a:pt x="172" y="49"/>
                  <a:pt x="172" y="49"/>
                  <a:pt x="172" y="49"/>
                </a:cubicBezTo>
                <a:cubicBezTo>
                  <a:pt x="171" y="49"/>
                  <a:pt x="170" y="50"/>
                  <a:pt x="169" y="51"/>
                </a:cubicBezTo>
                <a:cubicBezTo>
                  <a:pt x="142" y="24"/>
                  <a:pt x="142" y="24"/>
                  <a:pt x="142" y="24"/>
                </a:cubicBezTo>
                <a:cubicBezTo>
                  <a:pt x="144" y="23"/>
                  <a:pt x="144" y="23"/>
                  <a:pt x="144" y="23"/>
                </a:cubicBezTo>
                <a:cubicBezTo>
                  <a:pt x="144" y="23"/>
                  <a:pt x="144" y="23"/>
                  <a:pt x="144" y="23"/>
                </a:cubicBezTo>
                <a:cubicBezTo>
                  <a:pt x="141" y="20"/>
                  <a:pt x="141" y="20"/>
                  <a:pt x="141" y="20"/>
                </a:cubicBezTo>
                <a:cubicBezTo>
                  <a:pt x="127" y="34"/>
                  <a:pt x="127" y="34"/>
                  <a:pt x="127" y="34"/>
                </a:cubicBezTo>
                <a:cubicBezTo>
                  <a:pt x="130" y="37"/>
                  <a:pt x="130" y="37"/>
                  <a:pt x="130" y="37"/>
                </a:cubicBezTo>
                <a:cubicBezTo>
                  <a:pt x="132" y="35"/>
                  <a:pt x="132" y="35"/>
                  <a:pt x="132" y="35"/>
                </a:cubicBezTo>
                <a:cubicBezTo>
                  <a:pt x="158" y="61"/>
                  <a:pt x="158" y="61"/>
                  <a:pt x="158" y="61"/>
                </a:cubicBezTo>
                <a:cubicBezTo>
                  <a:pt x="157" y="62"/>
                  <a:pt x="157" y="63"/>
                  <a:pt x="156" y="64"/>
                </a:cubicBezTo>
                <a:cubicBezTo>
                  <a:pt x="122" y="51"/>
                  <a:pt x="122" y="51"/>
                  <a:pt x="122" y="51"/>
                </a:cubicBezTo>
                <a:cubicBezTo>
                  <a:pt x="123" y="48"/>
                  <a:pt x="123" y="48"/>
                  <a:pt x="123" y="48"/>
                </a:cubicBezTo>
                <a:cubicBezTo>
                  <a:pt x="123" y="48"/>
                  <a:pt x="123" y="48"/>
                  <a:pt x="123" y="48"/>
                </a:cubicBezTo>
                <a:cubicBezTo>
                  <a:pt x="119" y="47"/>
                  <a:pt x="119" y="47"/>
                  <a:pt x="119" y="47"/>
                </a:cubicBezTo>
                <a:cubicBezTo>
                  <a:pt x="112" y="65"/>
                  <a:pt x="112" y="65"/>
                  <a:pt x="112" y="65"/>
                </a:cubicBezTo>
                <a:cubicBezTo>
                  <a:pt x="116" y="66"/>
                  <a:pt x="116" y="66"/>
                  <a:pt x="116" y="66"/>
                </a:cubicBezTo>
                <a:cubicBezTo>
                  <a:pt x="116" y="64"/>
                  <a:pt x="116" y="64"/>
                  <a:pt x="116" y="64"/>
                </a:cubicBezTo>
                <a:cubicBezTo>
                  <a:pt x="150" y="78"/>
                  <a:pt x="150" y="78"/>
                  <a:pt x="150" y="78"/>
                </a:cubicBezTo>
                <a:cubicBezTo>
                  <a:pt x="150" y="79"/>
                  <a:pt x="149" y="81"/>
                  <a:pt x="149" y="82"/>
                </a:cubicBezTo>
                <a:cubicBezTo>
                  <a:pt x="110" y="82"/>
                  <a:pt x="110" y="82"/>
                  <a:pt x="110" y="82"/>
                </a:cubicBezTo>
                <a:cubicBezTo>
                  <a:pt x="110" y="80"/>
                  <a:pt x="110" y="80"/>
                  <a:pt x="110" y="80"/>
                </a:cubicBezTo>
                <a:cubicBezTo>
                  <a:pt x="68" y="80"/>
                  <a:pt x="68" y="80"/>
                  <a:pt x="68" y="80"/>
                </a:cubicBezTo>
                <a:cubicBezTo>
                  <a:pt x="68" y="80"/>
                  <a:pt x="68" y="80"/>
                  <a:pt x="67" y="80"/>
                </a:cubicBezTo>
                <a:cubicBezTo>
                  <a:pt x="63" y="80"/>
                  <a:pt x="59" y="84"/>
                  <a:pt x="59" y="89"/>
                </a:cubicBezTo>
                <a:cubicBezTo>
                  <a:pt x="59" y="89"/>
                  <a:pt x="59" y="89"/>
                  <a:pt x="59" y="89"/>
                </a:cubicBezTo>
                <a:cubicBezTo>
                  <a:pt x="59" y="98"/>
                  <a:pt x="59" y="98"/>
                  <a:pt x="59" y="98"/>
                </a:cubicBezTo>
                <a:cubicBezTo>
                  <a:pt x="59" y="98"/>
                  <a:pt x="59" y="98"/>
                  <a:pt x="59" y="98"/>
                </a:cubicBezTo>
                <a:cubicBezTo>
                  <a:pt x="59" y="266"/>
                  <a:pt x="59" y="266"/>
                  <a:pt x="59" y="266"/>
                </a:cubicBezTo>
                <a:cubicBezTo>
                  <a:pt x="59" y="266"/>
                  <a:pt x="59" y="266"/>
                  <a:pt x="59" y="266"/>
                </a:cubicBezTo>
                <a:cubicBezTo>
                  <a:pt x="59" y="277"/>
                  <a:pt x="59" y="277"/>
                  <a:pt x="59" y="277"/>
                </a:cubicBezTo>
                <a:cubicBezTo>
                  <a:pt x="59" y="277"/>
                  <a:pt x="59" y="277"/>
                  <a:pt x="59" y="277"/>
                </a:cubicBezTo>
                <a:cubicBezTo>
                  <a:pt x="59" y="282"/>
                  <a:pt x="63" y="286"/>
                  <a:pt x="67" y="286"/>
                </a:cubicBezTo>
                <a:cubicBezTo>
                  <a:pt x="68" y="286"/>
                  <a:pt x="68" y="286"/>
                  <a:pt x="68" y="286"/>
                </a:cubicBezTo>
                <a:cubicBezTo>
                  <a:pt x="108" y="286"/>
                  <a:pt x="108" y="286"/>
                  <a:pt x="108" y="286"/>
                </a:cubicBezTo>
                <a:cubicBezTo>
                  <a:pt x="108" y="286"/>
                  <a:pt x="108" y="286"/>
                  <a:pt x="108" y="286"/>
                </a:cubicBezTo>
                <a:cubicBezTo>
                  <a:pt x="185" y="286"/>
                  <a:pt x="185" y="286"/>
                  <a:pt x="185" y="286"/>
                </a:cubicBezTo>
                <a:cubicBezTo>
                  <a:pt x="185" y="286"/>
                  <a:pt x="185" y="286"/>
                  <a:pt x="185" y="286"/>
                </a:cubicBezTo>
                <a:cubicBezTo>
                  <a:pt x="187" y="286"/>
                  <a:pt x="187" y="286"/>
                  <a:pt x="187" y="286"/>
                </a:cubicBezTo>
                <a:cubicBezTo>
                  <a:pt x="187" y="307"/>
                  <a:pt x="187" y="307"/>
                  <a:pt x="187" y="307"/>
                </a:cubicBezTo>
                <a:cubicBezTo>
                  <a:pt x="185" y="307"/>
                  <a:pt x="185" y="307"/>
                  <a:pt x="185" y="307"/>
                </a:cubicBezTo>
                <a:cubicBezTo>
                  <a:pt x="185" y="307"/>
                  <a:pt x="185" y="307"/>
                  <a:pt x="185" y="307"/>
                </a:cubicBezTo>
                <a:cubicBezTo>
                  <a:pt x="153" y="307"/>
                  <a:pt x="153" y="307"/>
                  <a:pt x="153" y="307"/>
                </a:cubicBezTo>
                <a:cubicBezTo>
                  <a:pt x="153" y="307"/>
                  <a:pt x="153" y="307"/>
                  <a:pt x="153" y="307"/>
                </a:cubicBezTo>
                <a:cubicBezTo>
                  <a:pt x="148" y="307"/>
                  <a:pt x="145" y="310"/>
                  <a:pt x="145" y="315"/>
                </a:cubicBezTo>
                <a:cubicBezTo>
                  <a:pt x="145" y="315"/>
                  <a:pt x="145" y="315"/>
                  <a:pt x="145" y="315"/>
                </a:cubicBezTo>
                <a:cubicBezTo>
                  <a:pt x="145" y="326"/>
                  <a:pt x="145" y="326"/>
                  <a:pt x="145" y="326"/>
                </a:cubicBezTo>
                <a:cubicBezTo>
                  <a:pt x="145" y="326"/>
                  <a:pt x="145" y="326"/>
                  <a:pt x="145" y="326"/>
                </a:cubicBezTo>
                <a:cubicBezTo>
                  <a:pt x="145" y="351"/>
                  <a:pt x="145" y="351"/>
                  <a:pt x="145" y="351"/>
                </a:cubicBezTo>
                <a:cubicBezTo>
                  <a:pt x="86" y="351"/>
                  <a:pt x="86" y="351"/>
                  <a:pt x="86" y="351"/>
                </a:cubicBezTo>
                <a:cubicBezTo>
                  <a:pt x="87" y="400"/>
                  <a:pt x="87" y="400"/>
                  <a:pt x="87" y="400"/>
                </a:cubicBezTo>
                <a:cubicBezTo>
                  <a:pt x="103" y="418"/>
                  <a:pt x="103" y="418"/>
                  <a:pt x="103" y="418"/>
                </a:cubicBezTo>
                <a:cubicBezTo>
                  <a:pt x="103" y="451"/>
                  <a:pt x="103" y="451"/>
                  <a:pt x="103" y="451"/>
                </a:cubicBezTo>
                <a:cubicBezTo>
                  <a:pt x="122" y="459"/>
                  <a:pt x="122" y="459"/>
                  <a:pt x="122" y="459"/>
                </a:cubicBezTo>
                <a:cubicBezTo>
                  <a:pt x="122" y="505"/>
                  <a:pt x="122" y="505"/>
                  <a:pt x="122" y="505"/>
                </a:cubicBezTo>
                <a:cubicBezTo>
                  <a:pt x="38" y="520"/>
                  <a:pt x="7" y="539"/>
                  <a:pt x="4" y="540"/>
                </a:cubicBezTo>
                <a:cubicBezTo>
                  <a:pt x="0" y="540"/>
                  <a:pt x="19" y="543"/>
                  <a:pt x="46" y="556"/>
                </a:cubicBezTo>
                <a:cubicBezTo>
                  <a:pt x="80" y="572"/>
                  <a:pt x="76" y="581"/>
                  <a:pt x="76" y="581"/>
                </a:cubicBezTo>
                <a:cubicBezTo>
                  <a:pt x="76" y="581"/>
                  <a:pt x="135" y="543"/>
                  <a:pt x="263" y="520"/>
                </a:cubicBezTo>
                <a:cubicBezTo>
                  <a:pt x="330" y="508"/>
                  <a:pt x="451" y="503"/>
                  <a:pt x="495" y="512"/>
                </a:cubicBezTo>
                <a:cubicBezTo>
                  <a:pt x="495" y="512"/>
                  <a:pt x="461" y="504"/>
                  <a:pt x="413" y="497"/>
                </a:cubicBezTo>
                <a:close/>
              </a:path>
            </a:pathLst>
          </a:custGeom>
          <a:solidFill>
            <a:srgbClr val="003778"/>
          </a:solidFill>
          <a:ln>
            <a:noFill/>
          </a:ln>
        </p:spPr>
        <p:txBody>
          <a:bodyPr vert="horz" wrap="square" lIns="91440" tIns="45720" rIns="91440" bIns="45720" numCol="1" anchor="t" anchorCtr="0" compatLnSpc="1"/>
          <a:lstStyle/>
          <a:p>
            <a:endParaRPr lang="zh-CN" altLang="en-US" dirty="0"/>
          </a:p>
        </p:txBody>
      </p:sp>
      <p:cxnSp>
        <p:nvCxnSpPr>
          <p:cNvPr id="16" name="直接连接符 15"/>
          <p:cNvCxnSpPr/>
          <p:nvPr userDrawn="1"/>
        </p:nvCxnSpPr>
        <p:spPr>
          <a:xfrm>
            <a:off x="659130" y="1027048"/>
            <a:ext cx="10864850" cy="0"/>
          </a:xfrm>
          <a:prstGeom prst="line">
            <a:avLst/>
          </a:prstGeom>
          <a:ln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图片占位符 3"/>
          <p:cNvSpPr>
            <a:spLocks noGrp="1"/>
          </p:cNvSpPr>
          <p:nvPr>
            <p:ph type="pic" sz="quarter" idx="10"/>
          </p:nvPr>
        </p:nvSpPr>
        <p:spPr>
          <a:xfrm>
            <a:off x="673100" y="1729550"/>
            <a:ext cx="3262292" cy="1699450"/>
          </a:xfrm>
        </p:spPr>
        <p:txBody>
          <a:bodyPr/>
          <a:lstStyle/>
          <a:p>
            <a:endParaRPr lang="zh-CN" altLang="en-US"/>
          </a:p>
        </p:txBody>
      </p:sp>
      <p:sp>
        <p:nvSpPr>
          <p:cNvPr id="14" name="图片占位符 3"/>
          <p:cNvSpPr>
            <a:spLocks noGrp="1"/>
          </p:cNvSpPr>
          <p:nvPr>
            <p:ph type="pic" sz="quarter" idx="11"/>
          </p:nvPr>
        </p:nvSpPr>
        <p:spPr>
          <a:xfrm>
            <a:off x="4464854" y="1729550"/>
            <a:ext cx="3262292" cy="1699450"/>
          </a:xfrm>
        </p:spPr>
        <p:txBody>
          <a:bodyPr/>
          <a:lstStyle/>
          <a:p>
            <a:endParaRPr lang="zh-CN" altLang="en-US"/>
          </a:p>
        </p:txBody>
      </p:sp>
      <p:sp>
        <p:nvSpPr>
          <p:cNvPr id="15" name="图片占位符 3"/>
          <p:cNvSpPr>
            <a:spLocks noGrp="1"/>
          </p:cNvSpPr>
          <p:nvPr>
            <p:ph type="pic" sz="quarter" idx="12"/>
          </p:nvPr>
        </p:nvSpPr>
        <p:spPr>
          <a:xfrm>
            <a:off x="8256608" y="1729550"/>
            <a:ext cx="3262292" cy="1699450"/>
          </a:xfrm>
        </p:spPr>
        <p:txBody>
          <a:bodyPr/>
          <a:lstStyle/>
          <a:p>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多张图片展示">
    <p:spTree>
      <p:nvGrpSpPr>
        <p:cNvPr id="1" name=""/>
        <p:cNvGrpSpPr/>
        <p:nvPr/>
      </p:nvGrpSpPr>
      <p:grpSpPr>
        <a:xfrm>
          <a:off x="0" y="0"/>
          <a:ext cx="0" cy="0"/>
          <a:chOff x="0" y="0"/>
          <a:chExt cx="0" cy="0"/>
        </a:xfrm>
      </p:grpSpPr>
      <p:sp>
        <p:nvSpPr>
          <p:cNvPr id="11" name="矩形 10"/>
          <p:cNvSpPr/>
          <p:nvPr userDrawn="1"/>
        </p:nvSpPr>
        <p:spPr>
          <a:xfrm>
            <a:off x="0" y="0"/>
            <a:ext cx="12192000" cy="6492875"/>
          </a:xfrm>
          <a:prstGeom prst="rect">
            <a:avLst/>
          </a:prstGeom>
          <a:solidFill>
            <a:schemeClr val="bg1">
              <a:alpha val="93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latin typeface="Microsoft YaHei UI" panose="020B0503020204020204" pitchFamily="34" charset="-122"/>
              <a:ea typeface="Microsoft YaHei UI" panose="020B0503020204020204" pitchFamily="34" charset="-122"/>
            </a:endParaRPr>
          </a:p>
        </p:txBody>
      </p:sp>
      <p:sp>
        <p:nvSpPr>
          <p:cNvPr id="2" name="标题 1"/>
          <p:cNvSpPr>
            <a:spLocks noGrp="1"/>
          </p:cNvSpPr>
          <p:nvPr>
            <p:ph type="title"/>
          </p:nvPr>
        </p:nvSpPr>
        <p:spPr>
          <a:xfrm>
            <a:off x="792481" y="574395"/>
            <a:ext cx="7315200" cy="341874"/>
          </a:xfrm>
        </p:spPr>
        <p:txBody>
          <a:bodyPr lIns="0" tIns="0" rIns="0" bIns="0">
            <a:noAutofit/>
          </a:bodyPr>
          <a:lstStyle>
            <a:lvl1pPr>
              <a:defRPr sz="2600" b="1">
                <a:solidFill>
                  <a:schemeClr val="accent1"/>
                </a:solidFill>
              </a:defRPr>
            </a:lvl1pPr>
          </a:lstStyle>
          <a:p>
            <a:r>
              <a:rPr lang="zh-CN" altLang="en-US" dirty="0"/>
              <a:t>单击此处编辑母版标题样式</a:t>
            </a:r>
          </a:p>
        </p:txBody>
      </p:sp>
      <p:sp>
        <p:nvSpPr>
          <p:cNvPr id="7" name="矩形 6"/>
          <p:cNvSpPr/>
          <p:nvPr userDrawn="1"/>
        </p:nvSpPr>
        <p:spPr>
          <a:xfrm>
            <a:off x="0" y="6492875"/>
            <a:ext cx="12192000" cy="365125"/>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p:cNvPicPr>
            <a:picLocks noChangeAspect="1"/>
          </p:cNvPicPr>
          <p:nvPr userDrawn="1"/>
        </p:nvPicPr>
        <p:blipFill>
          <a:blip r:embed="rId2" cstate="email"/>
          <a:stretch>
            <a:fillRect/>
          </a:stretch>
        </p:blipFill>
        <p:spPr>
          <a:xfrm>
            <a:off x="673100" y="6580054"/>
            <a:ext cx="1330959" cy="203465"/>
          </a:xfrm>
          <a:prstGeom prst="rect">
            <a:avLst/>
          </a:prstGeom>
        </p:spPr>
      </p:pic>
      <p:pic>
        <p:nvPicPr>
          <p:cNvPr id="9" name="图片 8"/>
          <p:cNvPicPr>
            <a:picLocks noChangeAspect="1"/>
          </p:cNvPicPr>
          <p:nvPr userDrawn="1"/>
        </p:nvPicPr>
        <p:blipFill>
          <a:blip r:embed="rId3" cstate="email"/>
          <a:stretch>
            <a:fillRect/>
          </a:stretch>
        </p:blipFill>
        <p:spPr>
          <a:xfrm>
            <a:off x="9997440" y="530517"/>
            <a:ext cx="1521460" cy="380209"/>
          </a:xfrm>
          <a:prstGeom prst="rect">
            <a:avLst/>
          </a:prstGeom>
        </p:spPr>
      </p:pic>
      <p:pic>
        <p:nvPicPr>
          <p:cNvPr id="12" name="图片 11"/>
          <p:cNvPicPr>
            <a:picLocks noChangeAspect="1"/>
          </p:cNvPicPr>
          <p:nvPr userDrawn="1"/>
        </p:nvPicPr>
        <p:blipFill>
          <a:blip r:embed="rId4" cstate="email"/>
          <a:stretch>
            <a:fillRect/>
          </a:stretch>
        </p:blipFill>
        <p:spPr>
          <a:xfrm>
            <a:off x="8610600" y="6626002"/>
            <a:ext cx="2908300" cy="111568"/>
          </a:xfrm>
          <a:prstGeom prst="rect">
            <a:avLst/>
          </a:prstGeom>
        </p:spPr>
      </p:pic>
      <p:sp>
        <p:nvSpPr>
          <p:cNvPr id="19" name="图片占位符 5"/>
          <p:cNvSpPr>
            <a:spLocks noGrp="1" noChangeAspect="1"/>
          </p:cNvSpPr>
          <p:nvPr>
            <p:ph type="pic" sz="quarter" idx="11"/>
          </p:nvPr>
        </p:nvSpPr>
        <p:spPr>
          <a:xfrm>
            <a:off x="2950316" y="1733533"/>
            <a:ext cx="1978618" cy="2798331"/>
          </a:xfrm>
          <a:ln w="19050">
            <a:solidFill>
              <a:schemeClr val="accent1"/>
            </a:solidFill>
          </a:ln>
          <a:effectLst>
            <a:reflection blurRad="6350" stA="30000" endPos="34000" dist="50800" dir="5400000" sy="-100000" algn="bl" rotWithShape="0"/>
          </a:effectLst>
          <a:scene3d>
            <a:camera prst="perspectiveRight"/>
            <a:lightRig rig="threePt" dir="t"/>
          </a:scene3d>
        </p:spPr>
        <p:txBody>
          <a:bodyPr/>
          <a:lstStyle/>
          <a:p>
            <a:endParaRPr lang="zh-CN" altLang="en-US" dirty="0"/>
          </a:p>
        </p:txBody>
      </p:sp>
      <p:sp>
        <p:nvSpPr>
          <p:cNvPr id="13" name="Freeform 52"/>
          <p:cNvSpPr>
            <a:spLocks noEditPoints="1"/>
          </p:cNvSpPr>
          <p:nvPr userDrawn="1"/>
        </p:nvSpPr>
        <p:spPr bwMode="auto">
          <a:xfrm>
            <a:off x="114520" y="450603"/>
            <a:ext cx="563441" cy="659948"/>
          </a:xfrm>
          <a:custGeom>
            <a:avLst/>
            <a:gdLst>
              <a:gd name="T0" fmla="*/ 342 w 495"/>
              <a:gd name="T1" fmla="*/ 490 h 581"/>
              <a:gd name="T2" fmla="*/ 267 w 495"/>
              <a:gd name="T3" fmla="*/ 393 h 581"/>
              <a:gd name="T4" fmla="*/ 155 w 495"/>
              <a:gd name="T5" fmla="*/ 426 h 581"/>
              <a:gd name="T6" fmla="*/ 159 w 495"/>
              <a:gd name="T7" fmla="*/ 351 h 581"/>
              <a:gd name="T8" fmla="*/ 108 w 495"/>
              <a:gd name="T9" fmla="*/ 266 h 581"/>
              <a:gd name="T10" fmla="*/ 118 w 495"/>
              <a:gd name="T11" fmla="*/ 114 h 581"/>
              <a:gd name="T12" fmla="*/ 157 w 495"/>
              <a:gd name="T13" fmla="*/ 118 h 581"/>
              <a:gd name="T14" fmla="*/ 168 w 495"/>
              <a:gd name="T15" fmla="*/ 129 h 581"/>
              <a:gd name="T16" fmla="*/ 173 w 495"/>
              <a:gd name="T17" fmla="*/ 168 h 581"/>
              <a:gd name="T18" fmla="*/ 68 w 495"/>
              <a:gd name="T19" fmla="*/ 266 h 581"/>
              <a:gd name="T20" fmla="*/ 153 w 495"/>
              <a:gd name="T21" fmla="*/ 111 h 581"/>
              <a:gd name="T22" fmla="*/ 142 w 495"/>
              <a:gd name="T23" fmla="*/ 149 h 581"/>
              <a:gd name="T24" fmla="*/ 181 w 495"/>
              <a:gd name="T25" fmla="*/ 133 h 581"/>
              <a:gd name="T26" fmla="*/ 182 w 495"/>
              <a:gd name="T27" fmla="*/ 47 h 581"/>
              <a:gd name="T28" fmla="*/ 197 w 495"/>
              <a:gd name="T29" fmla="*/ 282 h 581"/>
              <a:gd name="T30" fmla="*/ 199 w 495"/>
              <a:gd name="T31" fmla="*/ 136 h 581"/>
              <a:gd name="T32" fmla="*/ 201 w 495"/>
              <a:gd name="T33" fmla="*/ 5 h 581"/>
              <a:gd name="T34" fmla="*/ 212 w 495"/>
              <a:gd name="T35" fmla="*/ 61 h 581"/>
              <a:gd name="T36" fmla="*/ 256 w 495"/>
              <a:gd name="T37" fmla="*/ 145 h 581"/>
              <a:gd name="T38" fmla="*/ 279 w 495"/>
              <a:gd name="T39" fmla="*/ 84 h 581"/>
              <a:gd name="T40" fmla="*/ 358 w 495"/>
              <a:gd name="T41" fmla="*/ 54 h 581"/>
              <a:gd name="T42" fmla="*/ 412 w 495"/>
              <a:gd name="T43" fmla="*/ 93 h 581"/>
              <a:gd name="T44" fmla="*/ 431 w 495"/>
              <a:gd name="T45" fmla="*/ 95 h 581"/>
              <a:gd name="T46" fmla="*/ 463 w 495"/>
              <a:gd name="T47" fmla="*/ 155 h 581"/>
              <a:gd name="T48" fmla="*/ 222 w 495"/>
              <a:gd name="T49" fmla="*/ 279 h 581"/>
              <a:gd name="T50" fmla="*/ 350 w 495"/>
              <a:gd name="T51" fmla="*/ 257 h 581"/>
              <a:gd name="T52" fmla="*/ 398 w 495"/>
              <a:gd name="T53" fmla="*/ 210 h 581"/>
              <a:gd name="T54" fmla="*/ 407 w 495"/>
              <a:gd name="T55" fmla="*/ 219 h 581"/>
              <a:gd name="T56" fmla="*/ 412 w 495"/>
              <a:gd name="T57" fmla="*/ 451 h 581"/>
              <a:gd name="T58" fmla="*/ 406 w 495"/>
              <a:gd name="T59" fmla="*/ 320 h 581"/>
              <a:gd name="T60" fmla="*/ 469 w 495"/>
              <a:gd name="T61" fmla="*/ 184 h 581"/>
              <a:gd name="T62" fmla="*/ 460 w 495"/>
              <a:gd name="T63" fmla="*/ 233 h 581"/>
              <a:gd name="T64" fmla="*/ 384 w 495"/>
              <a:gd name="T65" fmla="*/ 222 h 581"/>
              <a:gd name="T66" fmla="*/ 421 w 495"/>
              <a:gd name="T67" fmla="*/ 188 h 581"/>
              <a:gd name="T68" fmla="*/ 364 w 495"/>
              <a:gd name="T69" fmla="*/ 225 h 581"/>
              <a:gd name="T70" fmla="*/ 361 w 495"/>
              <a:gd name="T71" fmla="*/ 188 h 581"/>
              <a:gd name="T72" fmla="*/ 387 w 495"/>
              <a:gd name="T73" fmla="*/ 356 h 581"/>
              <a:gd name="T74" fmla="*/ 220 w 495"/>
              <a:gd name="T75" fmla="*/ 351 h 581"/>
              <a:gd name="T76" fmla="*/ 236 w 495"/>
              <a:gd name="T77" fmla="*/ 315 h 581"/>
              <a:gd name="T78" fmla="*/ 207 w 495"/>
              <a:gd name="T79" fmla="*/ 171 h 581"/>
              <a:gd name="T80" fmla="*/ 239 w 495"/>
              <a:gd name="T81" fmla="*/ 166 h 581"/>
              <a:gd name="T82" fmla="*/ 252 w 495"/>
              <a:gd name="T83" fmla="*/ 158 h 581"/>
              <a:gd name="T84" fmla="*/ 270 w 495"/>
              <a:gd name="T85" fmla="*/ 130 h 581"/>
              <a:gd name="T86" fmla="*/ 279 w 495"/>
              <a:gd name="T87" fmla="*/ 100 h 581"/>
              <a:gd name="T88" fmla="*/ 394 w 495"/>
              <a:gd name="T89" fmla="*/ 130 h 581"/>
              <a:gd name="T90" fmla="*/ 438 w 495"/>
              <a:gd name="T91" fmla="*/ 100 h 581"/>
              <a:gd name="T92" fmla="*/ 439 w 495"/>
              <a:gd name="T93" fmla="*/ 153 h 581"/>
              <a:gd name="T94" fmla="*/ 457 w 495"/>
              <a:gd name="T95" fmla="*/ 159 h 581"/>
              <a:gd name="T96" fmla="*/ 475 w 495"/>
              <a:gd name="T97" fmla="*/ 100 h 581"/>
              <a:gd name="T98" fmla="*/ 456 w 495"/>
              <a:gd name="T99" fmla="*/ 80 h 581"/>
              <a:gd name="T100" fmla="*/ 344 w 495"/>
              <a:gd name="T101" fmla="*/ 34 h 581"/>
              <a:gd name="T102" fmla="*/ 207 w 495"/>
              <a:gd name="T103" fmla="*/ 0 h 581"/>
              <a:gd name="T104" fmla="*/ 173 w 495"/>
              <a:gd name="T105" fmla="*/ 7 h 581"/>
              <a:gd name="T106" fmla="*/ 144 w 495"/>
              <a:gd name="T107" fmla="*/ 23 h 581"/>
              <a:gd name="T108" fmla="*/ 122 w 495"/>
              <a:gd name="T109" fmla="*/ 51 h 581"/>
              <a:gd name="T110" fmla="*/ 149 w 495"/>
              <a:gd name="T111" fmla="*/ 82 h 581"/>
              <a:gd name="T112" fmla="*/ 59 w 495"/>
              <a:gd name="T113" fmla="*/ 98 h 581"/>
              <a:gd name="T114" fmla="*/ 108 w 495"/>
              <a:gd name="T115" fmla="*/ 286 h 581"/>
              <a:gd name="T116" fmla="*/ 153 w 495"/>
              <a:gd name="T117" fmla="*/ 307 h 581"/>
              <a:gd name="T118" fmla="*/ 103 w 495"/>
              <a:gd name="T119" fmla="*/ 418 h 581"/>
              <a:gd name="T120" fmla="*/ 495 w 495"/>
              <a:gd name="T121" fmla="*/ 512 h 5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95" h="581">
                <a:moveTo>
                  <a:pt x="370" y="368"/>
                </a:moveTo>
                <a:cubicBezTo>
                  <a:pt x="334" y="361"/>
                  <a:pt x="334" y="361"/>
                  <a:pt x="334" y="361"/>
                </a:cubicBezTo>
                <a:cubicBezTo>
                  <a:pt x="290" y="370"/>
                  <a:pt x="290" y="370"/>
                  <a:pt x="290" y="370"/>
                </a:cubicBezTo>
                <a:cubicBezTo>
                  <a:pt x="299" y="361"/>
                  <a:pt x="299" y="361"/>
                  <a:pt x="299" y="361"/>
                </a:cubicBezTo>
                <a:cubicBezTo>
                  <a:pt x="338" y="349"/>
                  <a:pt x="338" y="349"/>
                  <a:pt x="338" y="349"/>
                </a:cubicBezTo>
                <a:cubicBezTo>
                  <a:pt x="377" y="362"/>
                  <a:pt x="377" y="362"/>
                  <a:pt x="377" y="362"/>
                </a:cubicBezTo>
                <a:lnTo>
                  <a:pt x="370" y="368"/>
                </a:lnTo>
                <a:close/>
                <a:moveTo>
                  <a:pt x="342" y="490"/>
                </a:moveTo>
                <a:cubicBezTo>
                  <a:pt x="338" y="469"/>
                  <a:pt x="338" y="469"/>
                  <a:pt x="338" y="469"/>
                </a:cubicBezTo>
                <a:cubicBezTo>
                  <a:pt x="350" y="422"/>
                  <a:pt x="350" y="422"/>
                  <a:pt x="350" y="422"/>
                </a:cubicBezTo>
                <a:cubicBezTo>
                  <a:pt x="350" y="422"/>
                  <a:pt x="350" y="422"/>
                  <a:pt x="350" y="422"/>
                </a:cubicBezTo>
                <a:cubicBezTo>
                  <a:pt x="350" y="422"/>
                  <a:pt x="350" y="422"/>
                  <a:pt x="350" y="422"/>
                </a:cubicBezTo>
                <a:cubicBezTo>
                  <a:pt x="365" y="420"/>
                  <a:pt x="365" y="420"/>
                  <a:pt x="365" y="420"/>
                </a:cubicBezTo>
                <a:cubicBezTo>
                  <a:pt x="376" y="493"/>
                  <a:pt x="376" y="493"/>
                  <a:pt x="376" y="493"/>
                </a:cubicBezTo>
                <a:cubicBezTo>
                  <a:pt x="365" y="492"/>
                  <a:pt x="354" y="491"/>
                  <a:pt x="342" y="490"/>
                </a:cubicBezTo>
                <a:close/>
                <a:moveTo>
                  <a:pt x="267" y="393"/>
                </a:moveTo>
                <a:cubicBezTo>
                  <a:pt x="300" y="401"/>
                  <a:pt x="300" y="401"/>
                  <a:pt x="300" y="401"/>
                </a:cubicBezTo>
                <a:cubicBezTo>
                  <a:pt x="345" y="384"/>
                  <a:pt x="345" y="384"/>
                  <a:pt x="345" y="384"/>
                </a:cubicBezTo>
                <a:cubicBezTo>
                  <a:pt x="370" y="396"/>
                  <a:pt x="370" y="396"/>
                  <a:pt x="370" y="396"/>
                </a:cubicBezTo>
                <a:cubicBezTo>
                  <a:pt x="345" y="392"/>
                  <a:pt x="345" y="392"/>
                  <a:pt x="345" y="392"/>
                </a:cubicBezTo>
                <a:cubicBezTo>
                  <a:pt x="299" y="409"/>
                  <a:pt x="299" y="409"/>
                  <a:pt x="299" y="409"/>
                </a:cubicBezTo>
                <a:lnTo>
                  <a:pt x="267" y="393"/>
                </a:lnTo>
                <a:close/>
                <a:moveTo>
                  <a:pt x="172" y="472"/>
                </a:moveTo>
                <a:cubicBezTo>
                  <a:pt x="155" y="426"/>
                  <a:pt x="155" y="426"/>
                  <a:pt x="155" y="426"/>
                </a:cubicBezTo>
                <a:cubicBezTo>
                  <a:pt x="132" y="419"/>
                  <a:pt x="132" y="419"/>
                  <a:pt x="132" y="419"/>
                </a:cubicBezTo>
                <a:cubicBezTo>
                  <a:pt x="171" y="407"/>
                  <a:pt x="171" y="407"/>
                  <a:pt x="171" y="407"/>
                </a:cubicBezTo>
                <a:cubicBezTo>
                  <a:pt x="186" y="457"/>
                  <a:pt x="186" y="457"/>
                  <a:pt x="186" y="457"/>
                </a:cubicBezTo>
                <a:cubicBezTo>
                  <a:pt x="278" y="443"/>
                  <a:pt x="278" y="443"/>
                  <a:pt x="278" y="443"/>
                </a:cubicBezTo>
                <a:lnTo>
                  <a:pt x="172" y="472"/>
                </a:lnTo>
                <a:close/>
                <a:moveTo>
                  <a:pt x="155" y="326"/>
                </a:moveTo>
                <a:cubicBezTo>
                  <a:pt x="159" y="326"/>
                  <a:pt x="159" y="326"/>
                  <a:pt x="159" y="326"/>
                </a:cubicBezTo>
                <a:cubicBezTo>
                  <a:pt x="159" y="351"/>
                  <a:pt x="159" y="351"/>
                  <a:pt x="159" y="351"/>
                </a:cubicBezTo>
                <a:cubicBezTo>
                  <a:pt x="155" y="351"/>
                  <a:pt x="155" y="351"/>
                  <a:pt x="155" y="351"/>
                </a:cubicBezTo>
                <a:lnTo>
                  <a:pt x="155" y="326"/>
                </a:lnTo>
                <a:close/>
                <a:moveTo>
                  <a:pt x="164" y="326"/>
                </a:moveTo>
                <a:cubicBezTo>
                  <a:pt x="187" y="326"/>
                  <a:pt x="187" y="326"/>
                  <a:pt x="187" y="326"/>
                </a:cubicBezTo>
                <a:cubicBezTo>
                  <a:pt x="187" y="351"/>
                  <a:pt x="187" y="351"/>
                  <a:pt x="187" y="351"/>
                </a:cubicBezTo>
                <a:cubicBezTo>
                  <a:pt x="164" y="351"/>
                  <a:pt x="164" y="351"/>
                  <a:pt x="164" y="351"/>
                </a:cubicBezTo>
                <a:lnTo>
                  <a:pt x="164" y="326"/>
                </a:lnTo>
                <a:close/>
                <a:moveTo>
                  <a:pt x="108" y="266"/>
                </a:moveTo>
                <a:cubicBezTo>
                  <a:pt x="108" y="266"/>
                  <a:pt x="108" y="266"/>
                  <a:pt x="108" y="266"/>
                </a:cubicBezTo>
                <a:cubicBezTo>
                  <a:pt x="79" y="266"/>
                  <a:pt x="79" y="266"/>
                  <a:pt x="79" y="266"/>
                </a:cubicBezTo>
                <a:cubicBezTo>
                  <a:pt x="79" y="100"/>
                  <a:pt x="79" y="100"/>
                  <a:pt x="79" y="100"/>
                </a:cubicBezTo>
                <a:cubicBezTo>
                  <a:pt x="110" y="100"/>
                  <a:pt x="110" y="100"/>
                  <a:pt x="110" y="100"/>
                </a:cubicBezTo>
                <a:cubicBezTo>
                  <a:pt x="110" y="98"/>
                  <a:pt x="110" y="98"/>
                  <a:pt x="110" y="98"/>
                </a:cubicBezTo>
                <a:cubicBezTo>
                  <a:pt x="149" y="98"/>
                  <a:pt x="149" y="98"/>
                  <a:pt x="149" y="98"/>
                </a:cubicBezTo>
                <a:cubicBezTo>
                  <a:pt x="149" y="99"/>
                  <a:pt x="149" y="100"/>
                  <a:pt x="150" y="101"/>
                </a:cubicBezTo>
                <a:cubicBezTo>
                  <a:pt x="118" y="114"/>
                  <a:pt x="118" y="114"/>
                  <a:pt x="118" y="114"/>
                </a:cubicBezTo>
                <a:cubicBezTo>
                  <a:pt x="117" y="112"/>
                  <a:pt x="117" y="112"/>
                  <a:pt x="117" y="112"/>
                </a:cubicBezTo>
                <a:cubicBezTo>
                  <a:pt x="117" y="112"/>
                  <a:pt x="117" y="112"/>
                  <a:pt x="117" y="112"/>
                </a:cubicBezTo>
                <a:cubicBezTo>
                  <a:pt x="113" y="114"/>
                  <a:pt x="113" y="114"/>
                  <a:pt x="113" y="114"/>
                </a:cubicBezTo>
                <a:cubicBezTo>
                  <a:pt x="120" y="132"/>
                  <a:pt x="120" y="132"/>
                  <a:pt x="120" y="132"/>
                </a:cubicBezTo>
                <a:cubicBezTo>
                  <a:pt x="124" y="130"/>
                  <a:pt x="124" y="130"/>
                  <a:pt x="124" y="130"/>
                </a:cubicBezTo>
                <a:cubicBezTo>
                  <a:pt x="123" y="128"/>
                  <a:pt x="123" y="128"/>
                  <a:pt x="123" y="128"/>
                </a:cubicBezTo>
                <a:cubicBezTo>
                  <a:pt x="155" y="115"/>
                  <a:pt x="155" y="115"/>
                  <a:pt x="155" y="115"/>
                </a:cubicBezTo>
                <a:cubicBezTo>
                  <a:pt x="156" y="116"/>
                  <a:pt x="157" y="117"/>
                  <a:pt x="157" y="118"/>
                </a:cubicBezTo>
                <a:cubicBezTo>
                  <a:pt x="134" y="142"/>
                  <a:pt x="134" y="142"/>
                  <a:pt x="134" y="142"/>
                </a:cubicBezTo>
                <a:cubicBezTo>
                  <a:pt x="132" y="141"/>
                  <a:pt x="132" y="141"/>
                  <a:pt x="132" y="141"/>
                </a:cubicBezTo>
                <a:cubicBezTo>
                  <a:pt x="132" y="141"/>
                  <a:pt x="132" y="141"/>
                  <a:pt x="132" y="141"/>
                </a:cubicBezTo>
                <a:cubicBezTo>
                  <a:pt x="129" y="144"/>
                  <a:pt x="129" y="144"/>
                  <a:pt x="129" y="144"/>
                </a:cubicBezTo>
                <a:cubicBezTo>
                  <a:pt x="143" y="158"/>
                  <a:pt x="143" y="158"/>
                  <a:pt x="143" y="158"/>
                </a:cubicBezTo>
                <a:cubicBezTo>
                  <a:pt x="146" y="155"/>
                  <a:pt x="146" y="155"/>
                  <a:pt x="146" y="155"/>
                </a:cubicBezTo>
                <a:cubicBezTo>
                  <a:pt x="144" y="153"/>
                  <a:pt x="144" y="153"/>
                  <a:pt x="144" y="153"/>
                </a:cubicBezTo>
                <a:cubicBezTo>
                  <a:pt x="168" y="129"/>
                  <a:pt x="168" y="129"/>
                  <a:pt x="168" y="129"/>
                </a:cubicBezTo>
                <a:cubicBezTo>
                  <a:pt x="169" y="130"/>
                  <a:pt x="170" y="131"/>
                  <a:pt x="171" y="131"/>
                </a:cubicBezTo>
                <a:cubicBezTo>
                  <a:pt x="159" y="163"/>
                  <a:pt x="159" y="163"/>
                  <a:pt x="159" y="163"/>
                </a:cubicBezTo>
                <a:cubicBezTo>
                  <a:pt x="157" y="162"/>
                  <a:pt x="157" y="162"/>
                  <a:pt x="157" y="162"/>
                </a:cubicBezTo>
                <a:cubicBezTo>
                  <a:pt x="157" y="162"/>
                  <a:pt x="157" y="162"/>
                  <a:pt x="157" y="162"/>
                </a:cubicBezTo>
                <a:cubicBezTo>
                  <a:pt x="155" y="166"/>
                  <a:pt x="155" y="166"/>
                  <a:pt x="155" y="166"/>
                </a:cubicBezTo>
                <a:cubicBezTo>
                  <a:pt x="173" y="173"/>
                  <a:pt x="173" y="173"/>
                  <a:pt x="173" y="173"/>
                </a:cubicBezTo>
                <a:cubicBezTo>
                  <a:pt x="175" y="169"/>
                  <a:pt x="175" y="169"/>
                  <a:pt x="175" y="169"/>
                </a:cubicBezTo>
                <a:cubicBezTo>
                  <a:pt x="173" y="168"/>
                  <a:pt x="173" y="168"/>
                  <a:pt x="173" y="168"/>
                </a:cubicBezTo>
                <a:cubicBezTo>
                  <a:pt x="185" y="137"/>
                  <a:pt x="185" y="137"/>
                  <a:pt x="185" y="137"/>
                </a:cubicBezTo>
                <a:cubicBezTo>
                  <a:pt x="187" y="137"/>
                  <a:pt x="188" y="138"/>
                  <a:pt x="190" y="138"/>
                </a:cubicBezTo>
                <a:cubicBezTo>
                  <a:pt x="190" y="171"/>
                  <a:pt x="190" y="171"/>
                  <a:pt x="190" y="171"/>
                </a:cubicBezTo>
                <a:cubicBezTo>
                  <a:pt x="187" y="171"/>
                  <a:pt x="187" y="171"/>
                  <a:pt x="187" y="171"/>
                </a:cubicBezTo>
                <a:cubicBezTo>
                  <a:pt x="187" y="266"/>
                  <a:pt x="187" y="266"/>
                  <a:pt x="187" y="266"/>
                </a:cubicBezTo>
                <a:lnTo>
                  <a:pt x="108" y="266"/>
                </a:lnTo>
                <a:close/>
                <a:moveTo>
                  <a:pt x="74" y="266"/>
                </a:moveTo>
                <a:cubicBezTo>
                  <a:pt x="68" y="266"/>
                  <a:pt x="68" y="266"/>
                  <a:pt x="68" y="266"/>
                </a:cubicBezTo>
                <a:cubicBezTo>
                  <a:pt x="68" y="100"/>
                  <a:pt x="68" y="100"/>
                  <a:pt x="68" y="100"/>
                </a:cubicBezTo>
                <a:cubicBezTo>
                  <a:pt x="74" y="100"/>
                  <a:pt x="74" y="100"/>
                  <a:pt x="74" y="100"/>
                </a:cubicBezTo>
                <a:lnTo>
                  <a:pt x="74" y="266"/>
                </a:lnTo>
                <a:close/>
                <a:moveTo>
                  <a:pt x="153" y="111"/>
                </a:moveTo>
                <a:cubicBezTo>
                  <a:pt x="153" y="112"/>
                  <a:pt x="154" y="112"/>
                  <a:pt x="154" y="113"/>
                </a:cubicBezTo>
                <a:cubicBezTo>
                  <a:pt x="125" y="125"/>
                  <a:pt x="125" y="125"/>
                  <a:pt x="125" y="125"/>
                </a:cubicBezTo>
                <a:cubicBezTo>
                  <a:pt x="124" y="123"/>
                  <a:pt x="124" y="123"/>
                  <a:pt x="124" y="123"/>
                </a:cubicBezTo>
                <a:lnTo>
                  <a:pt x="153" y="111"/>
                </a:lnTo>
                <a:close/>
                <a:moveTo>
                  <a:pt x="122" y="57"/>
                </a:moveTo>
                <a:cubicBezTo>
                  <a:pt x="123" y="55"/>
                  <a:pt x="123" y="55"/>
                  <a:pt x="123" y="55"/>
                </a:cubicBezTo>
                <a:cubicBezTo>
                  <a:pt x="156" y="69"/>
                  <a:pt x="156" y="69"/>
                  <a:pt x="156" y="69"/>
                </a:cubicBezTo>
                <a:cubicBezTo>
                  <a:pt x="155" y="70"/>
                  <a:pt x="155" y="70"/>
                  <a:pt x="155" y="70"/>
                </a:cubicBezTo>
                <a:lnTo>
                  <a:pt x="122" y="57"/>
                </a:lnTo>
                <a:close/>
                <a:moveTo>
                  <a:pt x="166" y="124"/>
                </a:moveTo>
                <a:cubicBezTo>
                  <a:pt x="166" y="125"/>
                  <a:pt x="167" y="125"/>
                  <a:pt x="168" y="126"/>
                </a:cubicBezTo>
                <a:cubicBezTo>
                  <a:pt x="142" y="149"/>
                  <a:pt x="142" y="149"/>
                  <a:pt x="142" y="149"/>
                </a:cubicBezTo>
                <a:cubicBezTo>
                  <a:pt x="141" y="148"/>
                  <a:pt x="141" y="148"/>
                  <a:pt x="141" y="148"/>
                </a:cubicBezTo>
                <a:lnTo>
                  <a:pt x="166" y="124"/>
                </a:lnTo>
                <a:close/>
                <a:moveTo>
                  <a:pt x="140" y="29"/>
                </a:moveTo>
                <a:cubicBezTo>
                  <a:pt x="144" y="30"/>
                  <a:pt x="144" y="30"/>
                  <a:pt x="144" y="30"/>
                </a:cubicBezTo>
                <a:cubicBezTo>
                  <a:pt x="168" y="54"/>
                  <a:pt x="168" y="54"/>
                  <a:pt x="168" y="54"/>
                </a:cubicBezTo>
                <a:cubicBezTo>
                  <a:pt x="166" y="56"/>
                  <a:pt x="166" y="56"/>
                  <a:pt x="166" y="56"/>
                </a:cubicBezTo>
                <a:lnTo>
                  <a:pt x="140" y="29"/>
                </a:lnTo>
                <a:close/>
                <a:moveTo>
                  <a:pt x="181" y="133"/>
                </a:moveTo>
                <a:cubicBezTo>
                  <a:pt x="182" y="133"/>
                  <a:pt x="182" y="134"/>
                  <a:pt x="183" y="134"/>
                </a:cubicBezTo>
                <a:cubicBezTo>
                  <a:pt x="170" y="166"/>
                  <a:pt x="170" y="166"/>
                  <a:pt x="170" y="166"/>
                </a:cubicBezTo>
                <a:cubicBezTo>
                  <a:pt x="168" y="165"/>
                  <a:pt x="168" y="165"/>
                  <a:pt x="168" y="165"/>
                </a:cubicBezTo>
                <a:lnTo>
                  <a:pt x="181" y="133"/>
                </a:lnTo>
                <a:close/>
                <a:moveTo>
                  <a:pt x="167" y="10"/>
                </a:moveTo>
                <a:cubicBezTo>
                  <a:pt x="171" y="17"/>
                  <a:pt x="171" y="17"/>
                  <a:pt x="171" y="17"/>
                </a:cubicBezTo>
                <a:cubicBezTo>
                  <a:pt x="185" y="46"/>
                  <a:pt x="185" y="46"/>
                  <a:pt x="185" y="46"/>
                </a:cubicBezTo>
                <a:cubicBezTo>
                  <a:pt x="184" y="46"/>
                  <a:pt x="183" y="47"/>
                  <a:pt x="182" y="47"/>
                </a:cubicBezTo>
                <a:lnTo>
                  <a:pt x="167" y="10"/>
                </a:lnTo>
                <a:close/>
                <a:moveTo>
                  <a:pt x="197" y="323"/>
                </a:moveTo>
                <a:cubicBezTo>
                  <a:pt x="197" y="323"/>
                  <a:pt x="197" y="323"/>
                  <a:pt x="197" y="323"/>
                </a:cubicBezTo>
                <a:cubicBezTo>
                  <a:pt x="201" y="328"/>
                  <a:pt x="201" y="328"/>
                  <a:pt x="201" y="328"/>
                </a:cubicBezTo>
                <a:cubicBezTo>
                  <a:pt x="201" y="351"/>
                  <a:pt x="201" y="351"/>
                  <a:pt x="201" y="351"/>
                </a:cubicBezTo>
                <a:cubicBezTo>
                  <a:pt x="197" y="351"/>
                  <a:pt x="197" y="351"/>
                  <a:pt x="197" y="351"/>
                </a:cubicBezTo>
                <a:lnTo>
                  <a:pt x="197" y="323"/>
                </a:lnTo>
                <a:close/>
                <a:moveTo>
                  <a:pt x="197" y="282"/>
                </a:moveTo>
                <a:cubicBezTo>
                  <a:pt x="197" y="282"/>
                  <a:pt x="197" y="282"/>
                  <a:pt x="197" y="282"/>
                </a:cubicBezTo>
                <a:cubicBezTo>
                  <a:pt x="201" y="287"/>
                  <a:pt x="201" y="287"/>
                  <a:pt x="201" y="287"/>
                </a:cubicBezTo>
                <a:cubicBezTo>
                  <a:pt x="201" y="307"/>
                  <a:pt x="201" y="307"/>
                  <a:pt x="201" y="307"/>
                </a:cubicBezTo>
                <a:cubicBezTo>
                  <a:pt x="197" y="307"/>
                  <a:pt x="197" y="307"/>
                  <a:pt x="197" y="307"/>
                </a:cubicBezTo>
                <a:lnTo>
                  <a:pt x="197" y="282"/>
                </a:lnTo>
                <a:close/>
                <a:moveTo>
                  <a:pt x="197" y="171"/>
                </a:moveTo>
                <a:cubicBezTo>
                  <a:pt x="199" y="171"/>
                  <a:pt x="199" y="171"/>
                  <a:pt x="199" y="171"/>
                </a:cubicBezTo>
                <a:cubicBezTo>
                  <a:pt x="199" y="136"/>
                  <a:pt x="199" y="136"/>
                  <a:pt x="199" y="136"/>
                </a:cubicBezTo>
                <a:cubicBezTo>
                  <a:pt x="200" y="136"/>
                  <a:pt x="201" y="136"/>
                  <a:pt x="201" y="136"/>
                </a:cubicBezTo>
                <a:cubicBezTo>
                  <a:pt x="201" y="171"/>
                  <a:pt x="201" y="171"/>
                  <a:pt x="201" y="171"/>
                </a:cubicBezTo>
                <a:cubicBezTo>
                  <a:pt x="201" y="171"/>
                  <a:pt x="201" y="171"/>
                  <a:pt x="201" y="171"/>
                </a:cubicBezTo>
                <a:cubicBezTo>
                  <a:pt x="201" y="267"/>
                  <a:pt x="201" y="267"/>
                  <a:pt x="201" y="267"/>
                </a:cubicBezTo>
                <a:cubicBezTo>
                  <a:pt x="197" y="267"/>
                  <a:pt x="197" y="267"/>
                  <a:pt x="197" y="267"/>
                </a:cubicBezTo>
                <a:lnTo>
                  <a:pt x="197" y="171"/>
                </a:lnTo>
                <a:close/>
                <a:moveTo>
                  <a:pt x="199" y="5"/>
                </a:moveTo>
                <a:cubicBezTo>
                  <a:pt x="201" y="5"/>
                  <a:pt x="201" y="5"/>
                  <a:pt x="201" y="5"/>
                </a:cubicBezTo>
                <a:cubicBezTo>
                  <a:pt x="201" y="45"/>
                  <a:pt x="201" y="45"/>
                  <a:pt x="201" y="45"/>
                </a:cubicBezTo>
                <a:cubicBezTo>
                  <a:pt x="201" y="45"/>
                  <a:pt x="200" y="45"/>
                  <a:pt x="199" y="44"/>
                </a:cubicBezTo>
                <a:lnTo>
                  <a:pt x="199" y="5"/>
                </a:lnTo>
                <a:close/>
                <a:moveTo>
                  <a:pt x="212" y="61"/>
                </a:moveTo>
                <a:cubicBezTo>
                  <a:pt x="217" y="61"/>
                  <a:pt x="222" y="66"/>
                  <a:pt x="222" y="71"/>
                </a:cubicBezTo>
                <a:cubicBezTo>
                  <a:pt x="222" y="77"/>
                  <a:pt x="217" y="81"/>
                  <a:pt x="212" y="81"/>
                </a:cubicBezTo>
                <a:cubicBezTo>
                  <a:pt x="206" y="81"/>
                  <a:pt x="202" y="77"/>
                  <a:pt x="202" y="71"/>
                </a:cubicBezTo>
                <a:cubicBezTo>
                  <a:pt x="202" y="66"/>
                  <a:pt x="206" y="61"/>
                  <a:pt x="212" y="61"/>
                </a:cubicBezTo>
                <a:close/>
                <a:moveTo>
                  <a:pt x="231" y="164"/>
                </a:moveTo>
                <a:cubicBezTo>
                  <a:pt x="230" y="164"/>
                  <a:pt x="230" y="164"/>
                  <a:pt x="230" y="164"/>
                </a:cubicBezTo>
                <a:cubicBezTo>
                  <a:pt x="217" y="131"/>
                  <a:pt x="217" y="131"/>
                  <a:pt x="217" y="131"/>
                </a:cubicBezTo>
                <a:cubicBezTo>
                  <a:pt x="220" y="130"/>
                  <a:pt x="220" y="130"/>
                  <a:pt x="220" y="130"/>
                </a:cubicBezTo>
                <a:lnTo>
                  <a:pt x="231" y="164"/>
                </a:lnTo>
                <a:close/>
                <a:moveTo>
                  <a:pt x="233" y="119"/>
                </a:moveTo>
                <a:cubicBezTo>
                  <a:pt x="258" y="143"/>
                  <a:pt x="258" y="143"/>
                  <a:pt x="258" y="143"/>
                </a:cubicBezTo>
                <a:cubicBezTo>
                  <a:pt x="256" y="145"/>
                  <a:pt x="256" y="145"/>
                  <a:pt x="256" y="145"/>
                </a:cubicBezTo>
                <a:cubicBezTo>
                  <a:pt x="231" y="120"/>
                  <a:pt x="231" y="120"/>
                  <a:pt x="231" y="120"/>
                </a:cubicBezTo>
                <a:cubicBezTo>
                  <a:pt x="232" y="120"/>
                  <a:pt x="232" y="119"/>
                  <a:pt x="233" y="119"/>
                </a:cubicBezTo>
                <a:close/>
                <a:moveTo>
                  <a:pt x="241" y="103"/>
                </a:moveTo>
                <a:cubicBezTo>
                  <a:pt x="273" y="116"/>
                  <a:pt x="273" y="116"/>
                  <a:pt x="273" y="116"/>
                </a:cubicBezTo>
                <a:cubicBezTo>
                  <a:pt x="272" y="118"/>
                  <a:pt x="272" y="118"/>
                  <a:pt x="272" y="118"/>
                </a:cubicBezTo>
                <a:cubicBezTo>
                  <a:pt x="240" y="104"/>
                  <a:pt x="240" y="104"/>
                  <a:pt x="240" y="104"/>
                </a:cubicBezTo>
                <a:cubicBezTo>
                  <a:pt x="240" y="104"/>
                  <a:pt x="241" y="103"/>
                  <a:pt x="241" y="103"/>
                </a:cubicBezTo>
                <a:close/>
                <a:moveTo>
                  <a:pt x="279" y="84"/>
                </a:moveTo>
                <a:cubicBezTo>
                  <a:pt x="375" y="84"/>
                  <a:pt x="375" y="84"/>
                  <a:pt x="375" y="84"/>
                </a:cubicBezTo>
                <a:cubicBezTo>
                  <a:pt x="375" y="88"/>
                  <a:pt x="375" y="88"/>
                  <a:pt x="375" y="88"/>
                </a:cubicBezTo>
                <a:cubicBezTo>
                  <a:pt x="279" y="88"/>
                  <a:pt x="279" y="88"/>
                  <a:pt x="279" y="88"/>
                </a:cubicBezTo>
                <a:lnTo>
                  <a:pt x="279" y="84"/>
                </a:lnTo>
                <a:close/>
                <a:moveTo>
                  <a:pt x="359" y="55"/>
                </a:moveTo>
                <a:cubicBezTo>
                  <a:pt x="362" y="80"/>
                  <a:pt x="362" y="80"/>
                  <a:pt x="362" y="80"/>
                </a:cubicBezTo>
                <a:cubicBezTo>
                  <a:pt x="360" y="80"/>
                  <a:pt x="360" y="80"/>
                  <a:pt x="360" y="80"/>
                </a:cubicBezTo>
                <a:cubicBezTo>
                  <a:pt x="358" y="54"/>
                  <a:pt x="358" y="54"/>
                  <a:pt x="358" y="54"/>
                </a:cubicBezTo>
                <a:lnTo>
                  <a:pt x="359" y="55"/>
                </a:lnTo>
                <a:close/>
                <a:moveTo>
                  <a:pt x="370" y="67"/>
                </a:moveTo>
                <a:cubicBezTo>
                  <a:pt x="397" y="83"/>
                  <a:pt x="397" y="83"/>
                  <a:pt x="397" y="83"/>
                </a:cubicBezTo>
                <a:cubicBezTo>
                  <a:pt x="397" y="85"/>
                  <a:pt x="397" y="85"/>
                  <a:pt x="397" y="85"/>
                </a:cubicBezTo>
                <a:cubicBezTo>
                  <a:pt x="370" y="72"/>
                  <a:pt x="370" y="72"/>
                  <a:pt x="370" y="72"/>
                </a:cubicBezTo>
                <a:lnTo>
                  <a:pt x="370" y="67"/>
                </a:lnTo>
                <a:close/>
                <a:moveTo>
                  <a:pt x="411" y="89"/>
                </a:moveTo>
                <a:cubicBezTo>
                  <a:pt x="412" y="93"/>
                  <a:pt x="412" y="93"/>
                  <a:pt x="412" y="93"/>
                </a:cubicBezTo>
                <a:cubicBezTo>
                  <a:pt x="382" y="99"/>
                  <a:pt x="382" y="99"/>
                  <a:pt x="382" y="99"/>
                </a:cubicBezTo>
                <a:cubicBezTo>
                  <a:pt x="378" y="97"/>
                  <a:pt x="378" y="97"/>
                  <a:pt x="378" y="97"/>
                </a:cubicBezTo>
                <a:lnTo>
                  <a:pt x="411" y="89"/>
                </a:lnTo>
                <a:close/>
                <a:moveTo>
                  <a:pt x="431" y="95"/>
                </a:moveTo>
                <a:cubicBezTo>
                  <a:pt x="403" y="130"/>
                  <a:pt x="403" y="130"/>
                  <a:pt x="403" y="130"/>
                </a:cubicBezTo>
                <a:cubicBezTo>
                  <a:pt x="400" y="127"/>
                  <a:pt x="400" y="127"/>
                  <a:pt x="400" y="127"/>
                </a:cubicBezTo>
                <a:cubicBezTo>
                  <a:pt x="428" y="91"/>
                  <a:pt x="428" y="91"/>
                  <a:pt x="428" y="91"/>
                </a:cubicBezTo>
                <a:lnTo>
                  <a:pt x="431" y="95"/>
                </a:lnTo>
                <a:close/>
                <a:moveTo>
                  <a:pt x="447" y="98"/>
                </a:moveTo>
                <a:cubicBezTo>
                  <a:pt x="432" y="144"/>
                  <a:pt x="432" y="144"/>
                  <a:pt x="432" y="144"/>
                </a:cubicBezTo>
                <a:cubicBezTo>
                  <a:pt x="430" y="143"/>
                  <a:pt x="430" y="143"/>
                  <a:pt x="430" y="143"/>
                </a:cubicBezTo>
                <a:cubicBezTo>
                  <a:pt x="445" y="96"/>
                  <a:pt x="445" y="96"/>
                  <a:pt x="445" y="96"/>
                </a:cubicBezTo>
                <a:lnTo>
                  <a:pt x="447" y="98"/>
                </a:lnTo>
                <a:close/>
                <a:moveTo>
                  <a:pt x="461" y="95"/>
                </a:moveTo>
                <a:cubicBezTo>
                  <a:pt x="463" y="95"/>
                  <a:pt x="463" y="95"/>
                  <a:pt x="463" y="95"/>
                </a:cubicBezTo>
                <a:cubicBezTo>
                  <a:pt x="463" y="155"/>
                  <a:pt x="463" y="155"/>
                  <a:pt x="463" y="155"/>
                </a:cubicBezTo>
                <a:cubicBezTo>
                  <a:pt x="461" y="155"/>
                  <a:pt x="461" y="155"/>
                  <a:pt x="461" y="155"/>
                </a:cubicBezTo>
                <a:lnTo>
                  <a:pt x="461" y="95"/>
                </a:lnTo>
                <a:close/>
                <a:moveTo>
                  <a:pt x="207" y="286"/>
                </a:moveTo>
                <a:cubicBezTo>
                  <a:pt x="217" y="286"/>
                  <a:pt x="217" y="286"/>
                  <a:pt x="217" y="286"/>
                </a:cubicBezTo>
                <a:cubicBezTo>
                  <a:pt x="217" y="307"/>
                  <a:pt x="217" y="307"/>
                  <a:pt x="217" y="307"/>
                </a:cubicBezTo>
                <a:cubicBezTo>
                  <a:pt x="207" y="307"/>
                  <a:pt x="207" y="307"/>
                  <a:pt x="207" y="307"/>
                </a:cubicBezTo>
                <a:lnTo>
                  <a:pt x="207" y="286"/>
                </a:lnTo>
                <a:close/>
                <a:moveTo>
                  <a:pt x="222" y="279"/>
                </a:moveTo>
                <a:cubicBezTo>
                  <a:pt x="226" y="276"/>
                  <a:pt x="226" y="276"/>
                  <a:pt x="226" y="276"/>
                </a:cubicBezTo>
                <a:cubicBezTo>
                  <a:pt x="226" y="311"/>
                  <a:pt x="226" y="311"/>
                  <a:pt x="226" y="311"/>
                </a:cubicBezTo>
                <a:cubicBezTo>
                  <a:pt x="222" y="309"/>
                  <a:pt x="222" y="309"/>
                  <a:pt x="222" y="309"/>
                </a:cubicBezTo>
                <a:lnTo>
                  <a:pt x="222" y="279"/>
                </a:lnTo>
                <a:close/>
                <a:moveTo>
                  <a:pt x="345" y="260"/>
                </a:moveTo>
                <a:cubicBezTo>
                  <a:pt x="345" y="236"/>
                  <a:pt x="345" y="236"/>
                  <a:pt x="345" y="236"/>
                </a:cubicBezTo>
                <a:cubicBezTo>
                  <a:pt x="348" y="236"/>
                  <a:pt x="348" y="236"/>
                  <a:pt x="348" y="236"/>
                </a:cubicBezTo>
                <a:cubicBezTo>
                  <a:pt x="350" y="257"/>
                  <a:pt x="350" y="257"/>
                  <a:pt x="350" y="257"/>
                </a:cubicBezTo>
                <a:cubicBezTo>
                  <a:pt x="365" y="285"/>
                  <a:pt x="365" y="285"/>
                  <a:pt x="365" y="285"/>
                </a:cubicBezTo>
                <a:lnTo>
                  <a:pt x="345" y="260"/>
                </a:lnTo>
                <a:close/>
                <a:moveTo>
                  <a:pt x="397" y="192"/>
                </a:moveTo>
                <a:cubicBezTo>
                  <a:pt x="397" y="182"/>
                  <a:pt x="397" y="182"/>
                  <a:pt x="397" y="182"/>
                </a:cubicBezTo>
                <a:cubicBezTo>
                  <a:pt x="401" y="182"/>
                  <a:pt x="401" y="182"/>
                  <a:pt x="401" y="182"/>
                </a:cubicBezTo>
                <a:cubicBezTo>
                  <a:pt x="409" y="190"/>
                  <a:pt x="409" y="190"/>
                  <a:pt x="409" y="190"/>
                </a:cubicBezTo>
                <a:cubicBezTo>
                  <a:pt x="407" y="204"/>
                  <a:pt x="407" y="204"/>
                  <a:pt x="407" y="204"/>
                </a:cubicBezTo>
                <a:cubicBezTo>
                  <a:pt x="398" y="210"/>
                  <a:pt x="398" y="210"/>
                  <a:pt x="398" y="210"/>
                </a:cubicBezTo>
                <a:cubicBezTo>
                  <a:pt x="395" y="210"/>
                  <a:pt x="395" y="210"/>
                  <a:pt x="395" y="210"/>
                </a:cubicBezTo>
                <a:cubicBezTo>
                  <a:pt x="395" y="203"/>
                  <a:pt x="395" y="203"/>
                  <a:pt x="395" y="203"/>
                </a:cubicBezTo>
                <a:cubicBezTo>
                  <a:pt x="400" y="203"/>
                  <a:pt x="400" y="203"/>
                  <a:pt x="400" y="203"/>
                </a:cubicBezTo>
                <a:cubicBezTo>
                  <a:pt x="400" y="201"/>
                  <a:pt x="400" y="201"/>
                  <a:pt x="400" y="201"/>
                </a:cubicBezTo>
                <a:cubicBezTo>
                  <a:pt x="395" y="201"/>
                  <a:pt x="395" y="201"/>
                  <a:pt x="395" y="201"/>
                </a:cubicBezTo>
                <a:cubicBezTo>
                  <a:pt x="395" y="192"/>
                  <a:pt x="395" y="192"/>
                  <a:pt x="395" y="192"/>
                </a:cubicBezTo>
                <a:lnTo>
                  <a:pt x="397" y="192"/>
                </a:lnTo>
                <a:close/>
                <a:moveTo>
                  <a:pt x="407" y="219"/>
                </a:moveTo>
                <a:cubicBezTo>
                  <a:pt x="401" y="219"/>
                  <a:pt x="401" y="219"/>
                  <a:pt x="401" y="219"/>
                </a:cubicBezTo>
                <a:cubicBezTo>
                  <a:pt x="401" y="212"/>
                  <a:pt x="401" y="212"/>
                  <a:pt x="401" y="212"/>
                </a:cubicBezTo>
                <a:cubicBezTo>
                  <a:pt x="412" y="206"/>
                  <a:pt x="412" y="206"/>
                  <a:pt x="412" y="206"/>
                </a:cubicBezTo>
                <a:lnTo>
                  <a:pt x="407" y="219"/>
                </a:lnTo>
                <a:close/>
                <a:moveTo>
                  <a:pt x="413" y="497"/>
                </a:moveTo>
                <a:cubicBezTo>
                  <a:pt x="426" y="428"/>
                  <a:pt x="426" y="428"/>
                  <a:pt x="426" y="428"/>
                </a:cubicBezTo>
                <a:cubicBezTo>
                  <a:pt x="423" y="403"/>
                  <a:pt x="423" y="403"/>
                  <a:pt x="423" y="403"/>
                </a:cubicBezTo>
                <a:cubicBezTo>
                  <a:pt x="412" y="451"/>
                  <a:pt x="412" y="451"/>
                  <a:pt x="412" y="451"/>
                </a:cubicBezTo>
                <a:cubicBezTo>
                  <a:pt x="406" y="451"/>
                  <a:pt x="406" y="451"/>
                  <a:pt x="406" y="451"/>
                </a:cubicBezTo>
                <a:cubicBezTo>
                  <a:pt x="406" y="408"/>
                  <a:pt x="406" y="408"/>
                  <a:pt x="406" y="408"/>
                </a:cubicBezTo>
                <a:cubicBezTo>
                  <a:pt x="424" y="395"/>
                  <a:pt x="424" y="395"/>
                  <a:pt x="424" y="395"/>
                </a:cubicBezTo>
                <a:cubicBezTo>
                  <a:pt x="433" y="320"/>
                  <a:pt x="433" y="320"/>
                  <a:pt x="433" y="320"/>
                </a:cubicBezTo>
                <a:cubicBezTo>
                  <a:pt x="398" y="400"/>
                  <a:pt x="398" y="400"/>
                  <a:pt x="398" y="400"/>
                </a:cubicBezTo>
                <a:cubicBezTo>
                  <a:pt x="395" y="400"/>
                  <a:pt x="395" y="400"/>
                  <a:pt x="395" y="400"/>
                </a:cubicBezTo>
                <a:cubicBezTo>
                  <a:pt x="395" y="351"/>
                  <a:pt x="395" y="351"/>
                  <a:pt x="395" y="351"/>
                </a:cubicBezTo>
                <a:cubicBezTo>
                  <a:pt x="406" y="320"/>
                  <a:pt x="406" y="320"/>
                  <a:pt x="406" y="320"/>
                </a:cubicBezTo>
                <a:cubicBezTo>
                  <a:pt x="385" y="302"/>
                  <a:pt x="385" y="302"/>
                  <a:pt x="385" y="302"/>
                </a:cubicBezTo>
                <a:cubicBezTo>
                  <a:pt x="406" y="280"/>
                  <a:pt x="406" y="280"/>
                  <a:pt x="406" y="280"/>
                </a:cubicBezTo>
                <a:cubicBezTo>
                  <a:pt x="413" y="284"/>
                  <a:pt x="413" y="284"/>
                  <a:pt x="413" y="284"/>
                </a:cubicBezTo>
                <a:cubicBezTo>
                  <a:pt x="404" y="301"/>
                  <a:pt x="404" y="301"/>
                  <a:pt x="404" y="301"/>
                </a:cubicBezTo>
                <a:cubicBezTo>
                  <a:pt x="425" y="319"/>
                  <a:pt x="425" y="319"/>
                  <a:pt x="425" y="319"/>
                </a:cubicBezTo>
                <a:cubicBezTo>
                  <a:pt x="456" y="296"/>
                  <a:pt x="456" y="296"/>
                  <a:pt x="456" y="296"/>
                </a:cubicBezTo>
                <a:cubicBezTo>
                  <a:pt x="478" y="218"/>
                  <a:pt x="478" y="218"/>
                  <a:pt x="478" y="218"/>
                </a:cubicBezTo>
                <a:cubicBezTo>
                  <a:pt x="469" y="184"/>
                  <a:pt x="469" y="184"/>
                  <a:pt x="469" y="184"/>
                </a:cubicBezTo>
                <a:cubicBezTo>
                  <a:pt x="482" y="173"/>
                  <a:pt x="482" y="173"/>
                  <a:pt x="482" y="173"/>
                </a:cubicBezTo>
                <a:cubicBezTo>
                  <a:pt x="486" y="167"/>
                  <a:pt x="486" y="167"/>
                  <a:pt x="486" y="167"/>
                </a:cubicBezTo>
                <a:cubicBezTo>
                  <a:pt x="485" y="167"/>
                  <a:pt x="485" y="167"/>
                  <a:pt x="485" y="167"/>
                </a:cubicBezTo>
                <a:cubicBezTo>
                  <a:pt x="485" y="167"/>
                  <a:pt x="485" y="167"/>
                  <a:pt x="485" y="167"/>
                </a:cubicBezTo>
                <a:cubicBezTo>
                  <a:pt x="462" y="176"/>
                  <a:pt x="462" y="176"/>
                  <a:pt x="462" y="176"/>
                </a:cubicBezTo>
                <a:cubicBezTo>
                  <a:pt x="457" y="226"/>
                  <a:pt x="457" y="226"/>
                  <a:pt x="457" y="226"/>
                </a:cubicBezTo>
                <a:cubicBezTo>
                  <a:pt x="417" y="228"/>
                  <a:pt x="417" y="228"/>
                  <a:pt x="417" y="228"/>
                </a:cubicBezTo>
                <a:cubicBezTo>
                  <a:pt x="460" y="233"/>
                  <a:pt x="460" y="233"/>
                  <a:pt x="460" y="233"/>
                </a:cubicBezTo>
                <a:cubicBezTo>
                  <a:pt x="416" y="240"/>
                  <a:pt x="416" y="240"/>
                  <a:pt x="416" y="240"/>
                </a:cubicBezTo>
                <a:cubicBezTo>
                  <a:pt x="421" y="255"/>
                  <a:pt x="421" y="255"/>
                  <a:pt x="421" y="255"/>
                </a:cubicBezTo>
                <a:cubicBezTo>
                  <a:pt x="413" y="265"/>
                  <a:pt x="413" y="265"/>
                  <a:pt x="413" y="265"/>
                </a:cubicBezTo>
                <a:cubicBezTo>
                  <a:pt x="394" y="257"/>
                  <a:pt x="394" y="257"/>
                  <a:pt x="394" y="257"/>
                </a:cubicBezTo>
                <a:cubicBezTo>
                  <a:pt x="377" y="266"/>
                  <a:pt x="377" y="266"/>
                  <a:pt x="377" y="266"/>
                </a:cubicBezTo>
                <a:cubicBezTo>
                  <a:pt x="368" y="256"/>
                  <a:pt x="368" y="256"/>
                  <a:pt x="368" y="256"/>
                </a:cubicBezTo>
                <a:cubicBezTo>
                  <a:pt x="379" y="222"/>
                  <a:pt x="379" y="222"/>
                  <a:pt x="379" y="222"/>
                </a:cubicBezTo>
                <a:cubicBezTo>
                  <a:pt x="384" y="222"/>
                  <a:pt x="384" y="222"/>
                  <a:pt x="384" y="222"/>
                </a:cubicBezTo>
                <a:cubicBezTo>
                  <a:pt x="387" y="251"/>
                  <a:pt x="387" y="251"/>
                  <a:pt x="387" y="251"/>
                </a:cubicBezTo>
                <a:cubicBezTo>
                  <a:pt x="394" y="230"/>
                  <a:pt x="394" y="230"/>
                  <a:pt x="394" y="230"/>
                </a:cubicBezTo>
                <a:cubicBezTo>
                  <a:pt x="411" y="231"/>
                  <a:pt x="411" y="231"/>
                  <a:pt x="411" y="231"/>
                </a:cubicBezTo>
                <a:cubicBezTo>
                  <a:pt x="404" y="228"/>
                  <a:pt x="404" y="228"/>
                  <a:pt x="404" y="228"/>
                </a:cubicBezTo>
                <a:cubicBezTo>
                  <a:pt x="415" y="227"/>
                  <a:pt x="415" y="227"/>
                  <a:pt x="415" y="227"/>
                </a:cubicBezTo>
                <a:cubicBezTo>
                  <a:pt x="412" y="220"/>
                  <a:pt x="412" y="220"/>
                  <a:pt x="412" y="220"/>
                </a:cubicBezTo>
                <a:cubicBezTo>
                  <a:pt x="418" y="210"/>
                  <a:pt x="418" y="210"/>
                  <a:pt x="418" y="210"/>
                </a:cubicBezTo>
                <a:cubicBezTo>
                  <a:pt x="421" y="188"/>
                  <a:pt x="421" y="188"/>
                  <a:pt x="421" y="188"/>
                </a:cubicBezTo>
                <a:cubicBezTo>
                  <a:pt x="406" y="175"/>
                  <a:pt x="406" y="175"/>
                  <a:pt x="406" y="175"/>
                </a:cubicBezTo>
                <a:cubicBezTo>
                  <a:pt x="394" y="176"/>
                  <a:pt x="394" y="176"/>
                  <a:pt x="394" y="176"/>
                </a:cubicBezTo>
                <a:cubicBezTo>
                  <a:pt x="384" y="184"/>
                  <a:pt x="384" y="184"/>
                  <a:pt x="384" y="184"/>
                </a:cubicBezTo>
                <a:cubicBezTo>
                  <a:pt x="381" y="122"/>
                  <a:pt x="381" y="122"/>
                  <a:pt x="381" y="122"/>
                </a:cubicBezTo>
                <a:cubicBezTo>
                  <a:pt x="378" y="118"/>
                  <a:pt x="378" y="118"/>
                  <a:pt x="378" y="118"/>
                </a:cubicBezTo>
                <a:cubicBezTo>
                  <a:pt x="375" y="221"/>
                  <a:pt x="375" y="221"/>
                  <a:pt x="375" y="221"/>
                </a:cubicBezTo>
                <a:cubicBezTo>
                  <a:pt x="367" y="233"/>
                  <a:pt x="367" y="233"/>
                  <a:pt x="367" y="233"/>
                </a:cubicBezTo>
                <a:cubicBezTo>
                  <a:pt x="367" y="233"/>
                  <a:pt x="366" y="232"/>
                  <a:pt x="364" y="225"/>
                </a:cubicBezTo>
                <a:cubicBezTo>
                  <a:pt x="362" y="218"/>
                  <a:pt x="365" y="200"/>
                  <a:pt x="365" y="200"/>
                </a:cubicBezTo>
                <a:cubicBezTo>
                  <a:pt x="373" y="120"/>
                  <a:pt x="373" y="120"/>
                  <a:pt x="373" y="120"/>
                </a:cubicBezTo>
                <a:cubicBezTo>
                  <a:pt x="367" y="127"/>
                  <a:pt x="367" y="127"/>
                  <a:pt x="367" y="127"/>
                </a:cubicBezTo>
                <a:cubicBezTo>
                  <a:pt x="363" y="176"/>
                  <a:pt x="363" y="176"/>
                  <a:pt x="363" y="176"/>
                </a:cubicBezTo>
                <a:cubicBezTo>
                  <a:pt x="345" y="189"/>
                  <a:pt x="345" y="189"/>
                  <a:pt x="345" y="189"/>
                </a:cubicBezTo>
                <a:cubicBezTo>
                  <a:pt x="340" y="215"/>
                  <a:pt x="340" y="215"/>
                  <a:pt x="340" y="215"/>
                </a:cubicBezTo>
                <a:cubicBezTo>
                  <a:pt x="347" y="195"/>
                  <a:pt x="347" y="195"/>
                  <a:pt x="347" y="195"/>
                </a:cubicBezTo>
                <a:cubicBezTo>
                  <a:pt x="361" y="188"/>
                  <a:pt x="361" y="188"/>
                  <a:pt x="361" y="188"/>
                </a:cubicBezTo>
                <a:cubicBezTo>
                  <a:pt x="359" y="201"/>
                  <a:pt x="359" y="201"/>
                  <a:pt x="359" y="201"/>
                </a:cubicBezTo>
                <a:cubicBezTo>
                  <a:pt x="350" y="207"/>
                  <a:pt x="350" y="207"/>
                  <a:pt x="350" y="207"/>
                </a:cubicBezTo>
                <a:cubicBezTo>
                  <a:pt x="332" y="230"/>
                  <a:pt x="332" y="230"/>
                  <a:pt x="332" y="230"/>
                </a:cubicBezTo>
                <a:cubicBezTo>
                  <a:pt x="330" y="270"/>
                  <a:pt x="330" y="270"/>
                  <a:pt x="330" y="270"/>
                </a:cubicBezTo>
                <a:cubicBezTo>
                  <a:pt x="370" y="304"/>
                  <a:pt x="370" y="304"/>
                  <a:pt x="370" y="304"/>
                </a:cubicBezTo>
                <a:cubicBezTo>
                  <a:pt x="361" y="327"/>
                  <a:pt x="361" y="327"/>
                  <a:pt x="361" y="327"/>
                </a:cubicBezTo>
                <a:cubicBezTo>
                  <a:pt x="394" y="351"/>
                  <a:pt x="394" y="351"/>
                  <a:pt x="394" y="351"/>
                </a:cubicBezTo>
                <a:cubicBezTo>
                  <a:pt x="387" y="356"/>
                  <a:pt x="387" y="356"/>
                  <a:pt x="387" y="356"/>
                </a:cubicBezTo>
                <a:cubicBezTo>
                  <a:pt x="350" y="337"/>
                  <a:pt x="350" y="337"/>
                  <a:pt x="350" y="337"/>
                </a:cubicBezTo>
                <a:cubicBezTo>
                  <a:pt x="361" y="327"/>
                  <a:pt x="361" y="327"/>
                  <a:pt x="361" y="327"/>
                </a:cubicBezTo>
                <a:cubicBezTo>
                  <a:pt x="290" y="318"/>
                  <a:pt x="290" y="318"/>
                  <a:pt x="290" y="318"/>
                </a:cubicBezTo>
                <a:cubicBezTo>
                  <a:pt x="253" y="336"/>
                  <a:pt x="253" y="336"/>
                  <a:pt x="253" y="336"/>
                </a:cubicBezTo>
                <a:cubicBezTo>
                  <a:pt x="253" y="350"/>
                  <a:pt x="253" y="350"/>
                  <a:pt x="253" y="350"/>
                </a:cubicBezTo>
                <a:cubicBezTo>
                  <a:pt x="253" y="367"/>
                  <a:pt x="253" y="367"/>
                  <a:pt x="253" y="367"/>
                </a:cubicBezTo>
                <a:cubicBezTo>
                  <a:pt x="229" y="367"/>
                  <a:pt x="229" y="367"/>
                  <a:pt x="229" y="367"/>
                </a:cubicBezTo>
                <a:cubicBezTo>
                  <a:pt x="220" y="351"/>
                  <a:pt x="220" y="351"/>
                  <a:pt x="220" y="351"/>
                </a:cubicBezTo>
                <a:cubicBezTo>
                  <a:pt x="207" y="351"/>
                  <a:pt x="207" y="351"/>
                  <a:pt x="207" y="351"/>
                </a:cubicBezTo>
                <a:cubicBezTo>
                  <a:pt x="207" y="326"/>
                  <a:pt x="207" y="326"/>
                  <a:pt x="207" y="326"/>
                </a:cubicBezTo>
                <a:cubicBezTo>
                  <a:pt x="227" y="326"/>
                  <a:pt x="227" y="326"/>
                  <a:pt x="227" y="326"/>
                </a:cubicBezTo>
                <a:cubicBezTo>
                  <a:pt x="227" y="326"/>
                  <a:pt x="227" y="326"/>
                  <a:pt x="227" y="326"/>
                </a:cubicBezTo>
                <a:cubicBezTo>
                  <a:pt x="232" y="326"/>
                  <a:pt x="235" y="323"/>
                  <a:pt x="235" y="318"/>
                </a:cubicBezTo>
                <a:cubicBezTo>
                  <a:pt x="235" y="318"/>
                  <a:pt x="235" y="318"/>
                  <a:pt x="235" y="318"/>
                </a:cubicBezTo>
                <a:cubicBezTo>
                  <a:pt x="235" y="315"/>
                  <a:pt x="235" y="315"/>
                  <a:pt x="235" y="315"/>
                </a:cubicBezTo>
                <a:cubicBezTo>
                  <a:pt x="236" y="315"/>
                  <a:pt x="236" y="315"/>
                  <a:pt x="236" y="315"/>
                </a:cubicBezTo>
                <a:cubicBezTo>
                  <a:pt x="236" y="286"/>
                  <a:pt x="236" y="286"/>
                  <a:pt x="236" y="286"/>
                </a:cubicBezTo>
                <a:cubicBezTo>
                  <a:pt x="236" y="286"/>
                  <a:pt x="236" y="286"/>
                  <a:pt x="236" y="286"/>
                </a:cubicBezTo>
                <a:cubicBezTo>
                  <a:pt x="236" y="275"/>
                  <a:pt x="236" y="275"/>
                  <a:pt x="236" y="275"/>
                </a:cubicBezTo>
                <a:cubicBezTo>
                  <a:pt x="236" y="275"/>
                  <a:pt x="236" y="275"/>
                  <a:pt x="236" y="274"/>
                </a:cubicBezTo>
                <a:cubicBezTo>
                  <a:pt x="236" y="270"/>
                  <a:pt x="232" y="266"/>
                  <a:pt x="228" y="266"/>
                </a:cubicBezTo>
                <a:cubicBezTo>
                  <a:pt x="227" y="266"/>
                  <a:pt x="227" y="266"/>
                  <a:pt x="227" y="266"/>
                </a:cubicBezTo>
                <a:cubicBezTo>
                  <a:pt x="207" y="266"/>
                  <a:pt x="207" y="266"/>
                  <a:pt x="207" y="266"/>
                </a:cubicBezTo>
                <a:cubicBezTo>
                  <a:pt x="207" y="171"/>
                  <a:pt x="207" y="171"/>
                  <a:pt x="207" y="171"/>
                </a:cubicBezTo>
                <a:cubicBezTo>
                  <a:pt x="205" y="171"/>
                  <a:pt x="205" y="171"/>
                  <a:pt x="205" y="171"/>
                </a:cubicBezTo>
                <a:cubicBezTo>
                  <a:pt x="205" y="138"/>
                  <a:pt x="205" y="138"/>
                  <a:pt x="205" y="138"/>
                </a:cubicBezTo>
                <a:cubicBezTo>
                  <a:pt x="206" y="137"/>
                  <a:pt x="208" y="137"/>
                  <a:pt x="209" y="137"/>
                </a:cubicBezTo>
                <a:cubicBezTo>
                  <a:pt x="221" y="168"/>
                  <a:pt x="221" y="168"/>
                  <a:pt x="221" y="168"/>
                </a:cubicBezTo>
                <a:cubicBezTo>
                  <a:pt x="219" y="169"/>
                  <a:pt x="219" y="169"/>
                  <a:pt x="219" y="169"/>
                </a:cubicBezTo>
                <a:cubicBezTo>
                  <a:pt x="219" y="169"/>
                  <a:pt x="219" y="169"/>
                  <a:pt x="219" y="169"/>
                </a:cubicBezTo>
                <a:cubicBezTo>
                  <a:pt x="220" y="173"/>
                  <a:pt x="220" y="173"/>
                  <a:pt x="220" y="173"/>
                </a:cubicBezTo>
                <a:cubicBezTo>
                  <a:pt x="239" y="166"/>
                  <a:pt x="239" y="166"/>
                  <a:pt x="239" y="166"/>
                </a:cubicBezTo>
                <a:cubicBezTo>
                  <a:pt x="237" y="162"/>
                  <a:pt x="237" y="162"/>
                  <a:pt x="237" y="162"/>
                </a:cubicBezTo>
                <a:cubicBezTo>
                  <a:pt x="235" y="163"/>
                  <a:pt x="235" y="163"/>
                  <a:pt x="235" y="163"/>
                </a:cubicBezTo>
                <a:cubicBezTo>
                  <a:pt x="223" y="131"/>
                  <a:pt x="223" y="131"/>
                  <a:pt x="223" y="131"/>
                </a:cubicBezTo>
                <a:cubicBezTo>
                  <a:pt x="224" y="130"/>
                  <a:pt x="225" y="129"/>
                  <a:pt x="226" y="129"/>
                </a:cubicBezTo>
                <a:cubicBezTo>
                  <a:pt x="250" y="153"/>
                  <a:pt x="250" y="153"/>
                  <a:pt x="250" y="153"/>
                </a:cubicBezTo>
                <a:cubicBezTo>
                  <a:pt x="249" y="155"/>
                  <a:pt x="249" y="155"/>
                  <a:pt x="249" y="155"/>
                </a:cubicBezTo>
                <a:cubicBezTo>
                  <a:pt x="249" y="155"/>
                  <a:pt x="249" y="155"/>
                  <a:pt x="249" y="155"/>
                </a:cubicBezTo>
                <a:cubicBezTo>
                  <a:pt x="252" y="158"/>
                  <a:pt x="252" y="158"/>
                  <a:pt x="252" y="158"/>
                </a:cubicBezTo>
                <a:cubicBezTo>
                  <a:pt x="265" y="144"/>
                  <a:pt x="265" y="144"/>
                  <a:pt x="265" y="144"/>
                </a:cubicBezTo>
                <a:cubicBezTo>
                  <a:pt x="262" y="141"/>
                  <a:pt x="262" y="141"/>
                  <a:pt x="262" y="141"/>
                </a:cubicBezTo>
                <a:cubicBezTo>
                  <a:pt x="261" y="142"/>
                  <a:pt x="261" y="142"/>
                  <a:pt x="261" y="142"/>
                </a:cubicBezTo>
                <a:cubicBezTo>
                  <a:pt x="236" y="118"/>
                  <a:pt x="236" y="118"/>
                  <a:pt x="236" y="118"/>
                </a:cubicBezTo>
                <a:cubicBezTo>
                  <a:pt x="237" y="117"/>
                  <a:pt x="237" y="116"/>
                  <a:pt x="238" y="115"/>
                </a:cubicBezTo>
                <a:cubicBezTo>
                  <a:pt x="271" y="128"/>
                  <a:pt x="271" y="128"/>
                  <a:pt x="271" y="128"/>
                </a:cubicBezTo>
                <a:cubicBezTo>
                  <a:pt x="270" y="130"/>
                  <a:pt x="270" y="130"/>
                  <a:pt x="270" y="130"/>
                </a:cubicBezTo>
                <a:cubicBezTo>
                  <a:pt x="270" y="130"/>
                  <a:pt x="270" y="130"/>
                  <a:pt x="270" y="130"/>
                </a:cubicBezTo>
                <a:cubicBezTo>
                  <a:pt x="274" y="132"/>
                  <a:pt x="274" y="132"/>
                  <a:pt x="274" y="132"/>
                </a:cubicBezTo>
                <a:cubicBezTo>
                  <a:pt x="281" y="114"/>
                  <a:pt x="281" y="114"/>
                  <a:pt x="281" y="114"/>
                </a:cubicBezTo>
                <a:cubicBezTo>
                  <a:pt x="277" y="112"/>
                  <a:pt x="277" y="112"/>
                  <a:pt x="277" y="112"/>
                </a:cubicBezTo>
                <a:cubicBezTo>
                  <a:pt x="277" y="114"/>
                  <a:pt x="277" y="114"/>
                  <a:pt x="277" y="114"/>
                </a:cubicBezTo>
                <a:cubicBezTo>
                  <a:pt x="244" y="101"/>
                  <a:pt x="244" y="101"/>
                  <a:pt x="244" y="101"/>
                </a:cubicBezTo>
                <a:cubicBezTo>
                  <a:pt x="244" y="100"/>
                  <a:pt x="244" y="99"/>
                  <a:pt x="244" y="98"/>
                </a:cubicBezTo>
                <a:cubicBezTo>
                  <a:pt x="279" y="98"/>
                  <a:pt x="279" y="98"/>
                  <a:pt x="279" y="98"/>
                </a:cubicBezTo>
                <a:cubicBezTo>
                  <a:pt x="279" y="100"/>
                  <a:pt x="279" y="100"/>
                  <a:pt x="279" y="100"/>
                </a:cubicBezTo>
                <a:cubicBezTo>
                  <a:pt x="368" y="100"/>
                  <a:pt x="368" y="100"/>
                  <a:pt x="368" y="100"/>
                </a:cubicBezTo>
                <a:cubicBezTo>
                  <a:pt x="369" y="101"/>
                  <a:pt x="369" y="103"/>
                  <a:pt x="370" y="105"/>
                </a:cubicBezTo>
                <a:cubicBezTo>
                  <a:pt x="371" y="109"/>
                  <a:pt x="374" y="112"/>
                  <a:pt x="375" y="112"/>
                </a:cubicBezTo>
                <a:cubicBezTo>
                  <a:pt x="375" y="112"/>
                  <a:pt x="375" y="112"/>
                  <a:pt x="375" y="112"/>
                </a:cubicBezTo>
                <a:cubicBezTo>
                  <a:pt x="375" y="112"/>
                  <a:pt x="375" y="112"/>
                  <a:pt x="375" y="112"/>
                </a:cubicBezTo>
                <a:cubicBezTo>
                  <a:pt x="406" y="100"/>
                  <a:pt x="406" y="100"/>
                  <a:pt x="406" y="100"/>
                </a:cubicBezTo>
                <a:cubicBezTo>
                  <a:pt x="416" y="100"/>
                  <a:pt x="416" y="100"/>
                  <a:pt x="416" y="100"/>
                </a:cubicBezTo>
                <a:cubicBezTo>
                  <a:pt x="394" y="130"/>
                  <a:pt x="394" y="130"/>
                  <a:pt x="394" y="130"/>
                </a:cubicBezTo>
                <a:cubicBezTo>
                  <a:pt x="394" y="130"/>
                  <a:pt x="394" y="130"/>
                  <a:pt x="394" y="130"/>
                </a:cubicBezTo>
                <a:cubicBezTo>
                  <a:pt x="394" y="130"/>
                  <a:pt x="394" y="130"/>
                  <a:pt x="394" y="130"/>
                </a:cubicBezTo>
                <a:cubicBezTo>
                  <a:pt x="394" y="130"/>
                  <a:pt x="394" y="130"/>
                  <a:pt x="394" y="130"/>
                </a:cubicBezTo>
                <a:cubicBezTo>
                  <a:pt x="394" y="130"/>
                  <a:pt x="394" y="130"/>
                  <a:pt x="394" y="130"/>
                </a:cubicBezTo>
                <a:cubicBezTo>
                  <a:pt x="393" y="131"/>
                  <a:pt x="395" y="134"/>
                  <a:pt x="399" y="136"/>
                </a:cubicBezTo>
                <a:cubicBezTo>
                  <a:pt x="403" y="139"/>
                  <a:pt x="406" y="140"/>
                  <a:pt x="407" y="139"/>
                </a:cubicBezTo>
                <a:cubicBezTo>
                  <a:pt x="407" y="139"/>
                  <a:pt x="407" y="139"/>
                  <a:pt x="407" y="139"/>
                </a:cubicBezTo>
                <a:cubicBezTo>
                  <a:pt x="438" y="100"/>
                  <a:pt x="438" y="100"/>
                  <a:pt x="438" y="100"/>
                </a:cubicBezTo>
                <a:cubicBezTo>
                  <a:pt x="439" y="100"/>
                  <a:pt x="439" y="100"/>
                  <a:pt x="439" y="100"/>
                </a:cubicBezTo>
                <a:cubicBezTo>
                  <a:pt x="423" y="147"/>
                  <a:pt x="423" y="147"/>
                  <a:pt x="423" y="147"/>
                </a:cubicBezTo>
                <a:cubicBezTo>
                  <a:pt x="423" y="147"/>
                  <a:pt x="423" y="147"/>
                  <a:pt x="423" y="147"/>
                </a:cubicBezTo>
                <a:cubicBezTo>
                  <a:pt x="423" y="147"/>
                  <a:pt x="423" y="147"/>
                  <a:pt x="423" y="147"/>
                </a:cubicBezTo>
                <a:cubicBezTo>
                  <a:pt x="422" y="149"/>
                  <a:pt x="426" y="151"/>
                  <a:pt x="430" y="153"/>
                </a:cubicBezTo>
                <a:cubicBezTo>
                  <a:pt x="434" y="154"/>
                  <a:pt x="438" y="155"/>
                  <a:pt x="439" y="153"/>
                </a:cubicBezTo>
                <a:cubicBezTo>
                  <a:pt x="439" y="153"/>
                  <a:pt x="439" y="153"/>
                  <a:pt x="439" y="153"/>
                </a:cubicBezTo>
                <a:cubicBezTo>
                  <a:pt x="439" y="153"/>
                  <a:pt x="439" y="153"/>
                  <a:pt x="439" y="153"/>
                </a:cubicBezTo>
                <a:cubicBezTo>
                  <a:pt x="439" y="153"/>
                  <a:pt x="439" y="153"/>
                  <a:pt x="439" y="153"/>
                </a:cubicBezTo>
                <a:cubicBezTo>
                  <a:pt x="439" y="153"/>
                  <a:pt x="439" y="153"/>
                  <a:pt x="439" y="153"/>
                </a:cubicBezTo>
                <a:cubicBezTo>
                  <a:pt x="457" y="100"/>
                  <a:pt x="457" y="100"/>
                  <a:pt x="457" y="100"/>
                </a:cubicBezTo>
                <a:cubicBezTo>
                  <a:pt x="457" y="100"/>
                  <a:pt x="457" y="100"/>
                  <a:pt x="457" y="100"/>
                </a:cubicBezTo>
                <a:cubicBezTo>
                  <a:pt x="457" y="159"/>
                  <a:pt x="457" y="159"/>
                  <a:pt x="457" y="159"/>
                </a:cubicBezTo>
                <a:cubicBezTo>
                  <a:pt x="457" y="159"/>
                  <a:pt x="457" y="159"/>
                  <a:pt x="457" y="159"/>
                </a:cubicBezTo>
                <a:cubicBezTo>
                  <a:pt x="457" y="159"/>
                  <a:pt x="457" y="159"/>
                  <a:pt x="457" y="159"/>
                </a:cubicBezTo>
                <a:cubicBezTo>
                  <a:pt x="457" y="159"/>
                  <a:pt x="457" y="159"/>
                  <a:pt x="457" y="159"/>
                </a:cubicBezTo>
                <a:cubicBezTo>
                  <a:pt x="457" y="159"/>
                  <a:pt x="457" y="159"/>
                  <a:pt x="457" y="159"/>
                </a:cubicBezTo>
                <a:cubicBezTo>
                  <a:pt x="457" y="160"/>
                  <a:pt x="461" y="161"/>
                  <a:pt x="466" y="161"/>
                </a:cubicBezTo>
                <a:cubicBezTo>
                  <a:pt x="471" y="161"/>
                  <a:pt x="474" y="160"/>
                  <a:pt x="475" y="159"/>
                </a:cubicBezTo>
                <a:cubicBezTo>
                  <a:pt x="475" y="159"/>
                  <a:pt x="475" y="159"/>
                  <a:pt x="475" y="159"/>
                </a:cubicBezTo>
                <a:cubicBezTo>
                  <a:pt x="475" y="159"/>
                  <a:pt x="475" y="159"/>
                  <a:pt x="475" y="159"/>
                </a:cubicBezTo>
                <a:cubicBezTo>
                  <a:pt x="475" y="159"/>
                  <a:pt x="475" y="159"/>
                  <a:pt x="475" y="159"/>
                </a:cubicBezTo>
                <a:cubicBezTo>
                  <a:pt x="475" y="159"/>
                  <a:pt x="475" y="159"/>
                  <a:pt x="475" y="159"/>
                </a:cubicBezTo>
                <a:cubicBezTo>
                  <a:pt x="475" y="100"/>
                  <a:pt x="475" y="100"/>
                  <a:pt x="475" y="100"/>
                </a:cubicBezTo>
                <a:cubicBezTo>
                  <a:pt x="481" y="100"/>
                  <a:pt x="481" y="100"/>
                  <a:pt x="481" y="100"/>
                </a:cubicBezTo>
                <a:cubicBezTo>
                  <a:pt x="481" y="88"/>
                  <a:pt x="481" y="88"/>
                  <a:pt x="481" y="88"/>
                </a:cubicBezTo>
                <a:cubicBezTo>
                  <a:pt x="412" y="88"/>
                  <a:pt x="412" y="88"/>
                  <a:pt x="412" y="88"/>
                </a:cubicBezTo>
                <a:cubicBezTo>
                  <a:pt x="412" y="84"/>
                  <a:pt x="412" y="84"/>
                  <a:pt x="412" y="84"/>
                </a:cubicBezTo>
                <a:cubicBezTo>
                  <a:pt x="481" y="84"/>
                  <a:pt x="481" y="84"/>
                  <a:pt x="481" y="84"/>
                </a:cubicBezTo>
                <a:cubicBezTo>
                  <a:pt x="481" y="80"/>
                  <a:pt x="481" y="80"/>
                  <a:pt x="481" y="80"/>
                </a:cubicBezTo>
                <a:cubicBezTo>
                  <a:pt x="456" y="80"/>
                  <a:pt x="456" y="80"/>
                  <a:pt x="456" y="80"/>
                </a:cubicBezTo>
                <a:cubicBezTo>
                  <a:pt x="456" y="80"/>
                  <a:pt x="456" y="80"/>
                  <a:pt x="456" y="80"/>
                </a:cubicBezTo>
                <a:cubicBezTo>
                  <a:pt x="411" y="80"/>
                  <a:pt x="411" y="80"/>
                  <a:pt x="411" y="80"/>
                </a:cubicBezTo>
                <a:cubicBezTo>
                  <a:pt x="404" y="79"/>
                  <a:pt x="386" y="75"/>
                  <a:pt x="374" y="63"/>
                </a:cubicBezTo>
                <a:cubicBezTo>
                  <a:pt x="357" y="46"/>
                  <a:pt x="357" y="34"/>
                  <a:pt x="357" y="34"/>
                </a:cubicBezTo>
                <a:cubicBezTo>
                  <a:pt x="354" y="34"/>
                  <a:pt x="354" y="34"/>
                  <a:pt x="354" y="34"/>
                </a:cubicBezTo>
                <a:cubicBezTo>
                  <a:pt x="354" y="80"/>
                  <a:pt x="354" y="80"/>
                  <a:pt x="354" y="80"/>
                </a:cubicBezTo>
                <a:cubicBezTo>
                  <a:pt x="350" y="80"/>
                  <a:pt x="350" y="80"/>
                  <a:pt x="350" y="80"/>
                </a:cubicBezTo>
                <a:cubicBezTo>
                  <a:pt x="350" y="34"/>
                  <a:pt x="350" y="34"/>
                  <a:pt x="350" y="34"/>
                </a:cubicBezTo>
                <a:cubicBezTo>
                  <a:pt x="344" y="34"/>
                  <a:pt x="344" y="34"/>
                  <a:pt x="344" y="34"/>
                </a:cubicBezTo>
                <a:cubicBezTo>
                  <a:pt x="344" y="80"/>
                  <a:pt x="344" y="80"/>
                  <a:pt x="344" y="80"/>
                </a:cubicBezTo>
                <a:cubicBezTo>
                  <a:pt x="279" y="80"/>
                  <a:pt x="279" y="80"/>
                  <a:pt x="279" y="80"/>
                </a:cubicBezTo>
                <a:cubicBezTo>
                  <a:pt x="279" y="82"/>
                  <a:pt x="279" y="82"/>
                  <a:pt x="279" y="82"/>
                </a:cubicBezTo>
                <a:cubicBezTo>
                  <a:pt x="244" y="82"/>
                  <a:pt x="244" y="82"/>
                  <a:pt x="244" y="82"/>
                </a:cubicBezTo>
                <a:cubicBezTo>
                  <a:pt x="241" y="62"/>
                  <a:pt x="225" y="46"/>
                  <a:pt x="205" y="43"/>
                </a:cubicBezTo>
                <a:cubicBezTo>
                  <a:pt x="205" y="4"/>
                  <a:pt x="205" y="4"/>
                  <a:pt x="205" y="4"/>
                </a:cubicBezTo>
                <a:cubicBezTo>
                  <a:pt x="207" y="4"/>
                  <a:pt x="207" y="4"/>
                  <a:pt x="207" y="4"/>
                </a:cubicBezTo>
                <a:cubicBezTo>
                  <a:pt x="207" y="0"/>
                  <a:pt x="207" y="0"/>
                  <a:pt x="207" y="0"/>
                </a:cubicBezTo>
                <a:cubicBezTo>
                  <a:pt x="187" y="0"/>
                  <a:pt x="187" y="0"/>
                  <a:pt x="187" y="0"/>
                </a:cubicBezTo>
                <a:cubicBezTo>
                  <a:pt x="187" y="4"/>
                  <a:pt x="187" y="4"/>
                  <a:pt x="187" y="4"/>
                </a:cubicBezTo>
                <a:cubicBezTo>
                  <a:pt x="190" y="4"/>
                  <a:pt x="190" y="4"/>
                  <a:pt x="190" y="4"/>
                </a:cubicBezTo>
                <a:cubicBezTo>
                  <a:pt x="190" y="43"/>
                  <a:pt x="190" y="43"/>
                  <a:pt x="190" y="43"/>
                </a:cubicBezTo>
                <a:cubicBezTo>
                  <a:pt x="188" y="43"/>
                  <a:pt x="187" y="43"/>
                  <a:pt x="186" y="43"/>
                </a:cubicBezTo>
                <a:cubicBezTo>
                  <a:pt x="171" y="8"/>
                  <a:pt x="171" y="8"/>
                  <a:pt x="171" y="8"/>
                </a:cubicBezTo>
                <a:cubicBezTo>
                  <a:pt x="173" y="7"/>
                  <a:pt x="173" y="7"/>
                  <a:pt x="173" y="7"/>
                </a:cubicBezTo>
                <a:cubicBezTo>
                  <a:pt x="173" y="7"/>
                  <a:pt x="173" y="7"/>
                  <a:pt x="173" y="7"/>
                </a:cubicBezTo>
                <a:cubicBezTo>
                  <a:pt x="172" y="3"/>
                  <a:pt x="172" y="3"/>
                  <a:pt x="172" y="3"/>
                </a:cubicBezTo>
                <a:cubicBezTo>
                  <a:pt x="154" y="11"/>
                  <a:pt x="154" y="11"/>
                  <a:pt x="154" y="11"/>
                </a:cubicBezTo>
                <a:cubicBezTo>
                  <a:pt x="155" y="15"/>
                  <a:pt x="155" y="15"/>
                  <a:pt x="155" y="15"/>
                </a:cubicBezTo>
                <a:cubicBezTo>
                  <a:pt x="157" y="14"/>
                  <a:pt x="157" y="14"/>
                  <a:pt x="157" y="14"/>
                </a:cubicBezTo>
                <a:cubicBezTo>
                  <a:pt x="172" y="49"/>
                  <a:pt x="172" y="49"/>
                  <a:pt x="172" y="49"/>
                </a:cubicBezTo>
                <a:cubicBezTo>
                  <a:pt x="171" y="49"/>
                  <a:pt x="170" y="50"/>
                  <a:pt x="169" y="51"/>
                </a:cubicBezTo>
                <a:cubicBezTo>
                  <a:pt x="142" y="24"/>
                  <a:pt x="142" y="24"/>
                  <a:pt x="142" y="24"/>
                </a:cubicBezTo>
                <a:cubicBezTo>
                  <a:pt x="144" y="23"/>
                  <a:pt x="144" y="23"/>
                  <a:pt x="144" y="23"/>
                </a:cubicBezTo>
                <a:cubicBezTo>
                  <a:pt x="144" y="23"/>
                  <a:pt x="144" y="23"/>
                  <a:pt x="144" y="23"/>
                </a:cubicBezTo>
                <a:cubicBezTo>
                  <a:pt x="141" y="20"/>
                  <a:pt x="141" y="20"/>
                  <a:pt x="141" y="20"/>
                </a:cubicBezTo>
                <a:cubicBezTo>
                  <a:pt x="127" y="34"/>
                  <a:pt x="127" y="34"/>
                  <a:pt x="127" y="34"/>
                </a:cubicBezTo>
                <a:cubicBezTo>
                  <a:pt x="130" y="37"/>
                  <a:pt x="130" y="37"/>
                  <a:pt x="130" y="37"/>
                </a:cubicBezTo>
                <a:cubicBezTo>
                  <a:pt x="132" y="35"/>
                  <a:pt x="132" y="35"/>
                  <a:pt x="132" y="35"/>
                </a:cubicBezTo>
                <a:cubicBezTo>
                  <a:pt x="158" y="61"/>
                  <a:pt x="158" y="61"/>
                  <a:pt x="158" y="61"/>
                </a:cubicBezTo>
                <a:cubicBezTo>
                  <a:pt x="157" y="62"/>
                  <a:pt x="157" y="63"/>
                  <a:pt x="156" y="64"/>
                </a:cubicBezTo>
                <a:cubicBezTo>
                  <a:pt x="122" y="51"/>
                  <a:pt x="122" y="51"/>
                  <a:pt x="122" y="51"/>
                </a:cubicBezTo>
                <a:cubicBezTo>
                  <a:pt x="123" y="48"/>
                  <a:pt x="123" y="48"/>
                  <a:pt x="123" y="48"/>
                </a:cubicBezTo>
                <a:cubicBezTo>
                  <a:pt x="123" y="48"/>
                  <a:pt x="123" y="48"/>
                  <a:pt x="123" y="48"/>
                </a:cubicBezTo>
                <a:cubicBezTo>
                  <a:pt x="119" y="47"/>
                  <a:pt x="119" y="47"/>
                  <a:pt x="119" y="47"/>
                </a:cubicBezTo>
                <a:cubicBezTo>
                  <a:pt x="112" y="65"/>
                  <a:pt x="112" y="65"/>
                  <a:pt x="112" y="65"/>
                </a:cubicBezTo>
                <a:cubicBezTo>
                  <a:pt x="116" y="66"/>
                  <a:pt x="116" y="66"/>
                  <a:pt x="116" y="66"/>
                </a:cubicBezTo>
                <a:cubicBezTo>
                  <a:pt x="116" y="64"/>
                  <a:pt x="116" y="64"/>
                  <a:pt x="116" y="64"/>
                </a:cubicBezTo>
                <a:cubicBezTo>
                  <a:pt x="150" y="78"/>
                  <a:pt x="150" y="78"/>
                  <a:pt x="150" y="78"/>
                </a:cubicBezTo>
                <a:cubicBezTo>
                  <a:pt x="150" y="79"/>
                  <a:pt x="149" y="81"/>
                  <a:pt x="149" y="82"/>
                </a:cubicBezTo>
                <a:cubicBezTo>
                  <a:pt x="110" y="82"/>
                  <a:pt x="110" y="82"/>
                  <a:pt x="110" y="82"/>
                </a:cubicBezTo>
                <a:cubicBezTo>
                  <a:pt x="110" y="80"/>
                  <a:pt x="110" y="80"/>
                  <a:pt x="110" y="80"/>
                </a:cubicBezTo>
                <a:cubicBezTo>
                  <a:pt x="68" y="80"/>
                  <a:pt x="68" y="80"/>
                  <a:pt x="68" y="80"/>
                </a:cubicBezTo>
                <a:cubicBezTo>
                  <a:pt x="68" y="80"/>
                  <a:pt x="68" y="80"/>
                  <a:pt x="67" y="80"/>
                </a:cubicBezTo>
                <a:cubicBezTo>
                  <a:pt x="63" y="80"/>
                  <a:pt x="59" y="84"/>
                  <a:pt x="59" y="89"/>
                </a:cubicBezTo>
                <a:cubicBezTo>
                  <a:pt x="59" y="89"/>
                  <a:pt x="59" y="89"/>
                  <a:pt x="59" y="89"/>
                </a:cubicBezTo>
                <a:cubicBezTo>
                  <a:pt x="59" y="98"/>
                  <a:pt x="59" y="98"/>
                  <a:pt x="59" y="98"/>
                </a:cubicBezTo>
                <a:cubicBezTo>
                  <a:pt x="59" y="98"/>
                  <a:pt x="59" y="98"/>
                  <a:pt x="59" y="98"/>
                </a:cubicBezTo>
                <a:cubicBezTo>
                  <a:pt x="59" y="266"/>
                  <a:pt x="59" y="266"/>
                  <a:pt x="59" y="266"/>
                </a:cubicBezTo>
                <a:cubicBezTo>
                  <a:pt x="59" y="266"/>
                  <a:pt x="59" y="266"/>
                  <a:pt x="59" y="266"/>
                </a:cubicBezTo>
                <a:cubicBezTo>
                  <a:pt x="59" y="277"/>
                  <a:pt x="59" y="277"/>
                  <a:pt x="59" y="277"/>
                </a:cubicBezTo>
                <a:cubicBezTo>
                  <a:pt x="59" y="277"/>
                  <a:pt x="59" y="277"/>
                  <a:pt x="59" y="277"/>
                </a:cubicBezTo>
                <a:cubicBezTo>
                  <a:pt x="59" y="282"/>
                  <a:pt x="63" y="286"/>
                  <a:pt x="67" y="286"/>
                </a:cubicBezTo>
                <a:cubicBezTo>
                  <a:pt x="68" y="286"/>
                  <a:pt x="68" y="286"/>
                  <a:pt x="68" y="286"/>
                </a:cubicBezTo>
                <a:cubicBezTo>
                  <a:pt x="108" y="286"/>
                  <a:pt x="108" y="286"/>
                  <a:pt x="108" y="286"/>
                </a:cubicBezTo>
                <a:cubicBezTo>
                  <a:pt x="108" y="286"/>
                  <a:pt x="108" y="286"/>
                  <a:pt x="108" y="286"/>
                </a:cubicBezTo>
                <a:cubicBezTo>
                  <a:pt x="185" y="286"/>
                  <a:pt x="185" y="286"/>
                  <a:pt x="185" y="286"/>
                </a:cubicBezTo>
                <a:cubicBezTo>
                  <a:pt x="185" y="286"/>
                  <a:pt x="185" y="286"/>
                  <a:pt x="185" y="286"/>
                </a:cubicBezTo>
                <a:cubicBezTo>
                  <a:pt x="187" y="286"/>
                  <a:pt x="187" y="286"/>
                  <a:pt x="187" y="286"/>
                </a:cubicBezTo>
                <a:cubicBezTo>
                  <a:pt x="187" y="307"/>
                  <a:pt x="187" y="307"/>
                  <a:pt x="187" y="307"/>
                </a:cubicBezTo>
                <a:cubicBezTo>
                  <a:pt x="185" y="307"/>
                  <a:pt x="185" y="307"/>
                  <a:pt x="185" y="307"/>
                </a:cubicBezTo>
                <a:cubicBezTo>
                  <a:pt x="185" y="307"/>
                  <a:pt x="185" y="307"/>
                  <a:pt x="185" y="307"/>
                </a:cubicBezTo>
                <a:cubicBezTo>
                  <a:pt x="153" y="307"/>
                  <a:pt x="153" y="307"/>
                  <a:pt x="153" y="307"/>
                </a:cubicBezTo>
                <a:cubicBezTo>
                  <a:pt x="153" y="307"/>
                  <a:pt x="153" y="307"/>
                  <a:pt x="153" y="307"/>
                </a:cubicBezTo>
                <a:cubicBezTo>
                  <a:pt x="148" y="307"/>
                  <a:pt x="145" y="310"/>
                  <a:pt x="145" y="315"/>
                </a:cubicBezTo>
                <a:cubicBezTo>
                  <a:pt x="145" y="315"/>
                  <a:pt x="145" y="315"/>
                  <a:pt x="145" y="315"/>
                </a:cubicBezTo>
                <a:cubicBezTo>
                  <a:pt x="145" y="326"/>
                  <a:pt x="145" y="326"/>
                  <a:pt x="145" y="326"/>
                </a:cubicBezTo>
                <a:cubicBezTo>
                  <a:pt x="145" y="326"/>
                  <a:pt x="145" y="326"/>
                  <a:pt x="145" y="326"/>
                </a:cubicBezTo>
                <a:cubicBezTo>
                  <a:pt x="145" y="351"/>
                  <a:pt x="145" y="351"/>
                  <a:pt x="145" y="351"/>
                </a:cubicBezTo>
                <a:cubicBezTo>
                  <a:pt x="86" y="351"/>
                  <a:pt x="86" y="351"/>
                  <a:pt x="86" y="351"/>
                </a:cubicBezTo>
                <a:cubicBezTo>
                  <a:pt x="87" y="400"/>
                  <a:pt x="87" y="400"/>
                  <a:pt x="87" y="400"/>
                </a:cubicBezTo>
                <a:cubicBezTo>
                  <a:pt x="103" y="418"/>
                  <a:pt x="103" y="418"/>
                  <a:pt x="103" y="418"/>
                </a:cubicBezTo>
                <a:cubicBezTo>
                  <a:pt x="103" y="451"/>
                  <a:pt x="103" y="451"/>
                  <a:pt x="103" y="451"/>
                </a:cubicBezTo>
                <a:cubicBezTo>
                  <a:pt x="122" y="459"/>
                  <a:pt x="122" y="459"/>
                  <a:pt x="122" y="459"/>
                </a:cubicBezTo>
                <a:cubicBezTo>
                  <a:pt x="122" y="505"/>
                  <a:pt x="122" y="505"/>
                  <a:pt x="122" y="505"/>
                </a:cubicBezTo>
                <a:cubicBezTo>
                  <a:pt x="38" y="520"/>
                  <a:pt x="7" y="539"/>
                  <a:pt x="4" y="540"/>
                </a:cubicBezTo>
                <a:cubicBezTo>
                  <a:pt x="0" y="540"/>
                  <a:pt x="19" y="543"/>
                  <a:pt x="46" y="556"/>
                </a:cubicBezTo>
                <a:cubicBezTo>
                  <a:pt x="80" y="572"/>
                  <a:pt x="76" y="581"/>
                  <a:pt x="76" y="581"/>
                </a:cubicBezTo>
                <a:cubicBezTo>
                  <a:pt x="76" y="581"/>
                  <a:pt x="135" y="543"/>
                  <a:pt x="263" y="520"/>
                </a:cubicBezTo>
                <a:cubicBezTo>
                  <a:pt x="330" y="508"/>
                  <a:pt x="451" y="503"/>
                  <a:pt x="495" y="512"/>
                </a:cubicBezTo>
                <a:cubicBezTo>
                  <a:pt x="495" y="512"/>
                  <a:pt x="461" y="504"/>
                  <a:pt x="413" y="497"/>
                </a:cubicBezTo>
                <a:close/>
              </a:path>
            </a:pathLst>
          </a:custGeom>
          <a:solidFill>
            <a:srgbClr val="003778"/>
          </a:solidFill>
          <a:ln>
            <a:noFill/>
          </a:ln>
        </p:spPr>
        <p:txBody>
          <a:bodyPr vert="horz" wrap="square" lIns="91440" tIns="45720" rIns="91440" bIns="45720" numCol="1" anchor="t" anchorCtr="0" compatLnSpc="1"/>
          <a:lstStyle/>
          <a:p>
            <a:endParaRPr lang="zh-CN" altLang="en-US" dirty="0"/>
          </a:p>
        </p:txBody>
      </p:sp>
      <p:cxnSp>
        <p:nvCxnSpPr>
          <p:cNvPr id="16" name="直接连接符 15"/>
          <p:cNvCxnSpPr/>
          <p:nvPr userDrawn="1"/>
        </p:nvCxnSpPr>
        <p:spPr>
          <a:xfrm>
            <a:off x="659130" y="1027048"/>
            <a:ext cx="10864850" cy="0"/>
          </a:xfrm>
          <a:prstGeom prst="line">
            <a:avLst/>
          </a:prstGeom>
          <a:ln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6" name="图片占位符 5"/>
          <p:cNvSpPr>
            <a:spLocks noGrp="1" noChangeAspect="1"/>
          </p:cNvSpPr>
          <p:nvPr>
            <p:ph type="pic" sz="quarter" idx="10"/>
          </p:nvPr>
        </p:nvSpPr>
        <p:spPr>
          <a:xfrm>
            <a:off x="5104910" y="1755639"/>
            <a:ext cx="1978618" cy="2798331"/>
          </a:xfrm>
          <a:ln w="19050">
            <a:solidFill>
              <a:schemeClr val="accent1"/>
            </a:solidFill>
          </a:ln>
          <a:effectLst>
            <a:reflection blurRad="6350" stA="30000" endPos="34000" dist="50800" dir="5400000" sy="-100000" algn="bl" rotWithShape="0"/>
          </a:effectLst>
        </p:spPr>
        <p:txBody>
          <a:bodyPr/>
          <a:lstStyle/>
          <a:p>
            <a:endParaRPr lang="zh-CN" altLang="en-US" dirty="0"/>
          </a:p>
        </p:txBody>
      </p:sp>
      <p:sp>
        <p:nvSpPr>
          <p:cNvPr id="20" name="图片占位符 5"/>
          <p:cNvSpPr>
            <a:spLocks noGrp="1" noChangeAspect="1"/>
          </p:cNvSpPr>
          <p:nvPr>
            <p:ph type="pic" sz="quarter" idx="12"/>
          </p:nvPr>
        </p:nvSpPr>
        <p:spPr>
          <a:xfrm>
            <a:off x="7259504" y="1733532"/>
            <a:ext cx="1978618" cy="2798331"/>
          </a:xfrm>
          <a:ln w="19050">
            <a:solidFill>
              <a:schemeClr val="accent1"/>
            </a:solidFill>
          </a:ln>
          <a:effectLst>
            <a:reflection blurRad="6350" stA="30000" endPos="34000" dist="50800" dir="5400000" sy="-100000" algn="bl" rotWithShape="0"/>
          </a:effectLst>
          <a:scene3d>
            <a:camera prst="perspectiveLeft"/>
            <a:lightRig rig="threePt" dir="t"/>
          </a:scene3d>
        </p:spPr>
        <p:txBody>
          <a:bodyPr/>
          <a:lstStyle/>
          <a:p>
            <a:endParaRPr lang="zh-CN" altLang="en-US" dirty="0"/>
          </a:p>
        </p:txBody>
      </p:sp>
      <p:sp>
        <p:nvSpPr>
          <p:cNvPr id="21" name="图片占位符 5"/>
          <p:cNvSpPr>
            <a:spLocks noGrp="1" noChangeAspect="1"/>
          </p:cNvSpPr>
          <p:nvPr>
            <p:ph type="pic" sz="quarter" idx="13"/>
          </p:nvPr>
        </p:nvSpPr>
        <p:spPr>
          <a:xfrm>
            <a:off x="669539" y="1555073"/>
            <a:ext cx="2104801" cy="2976790"/>
          </a:xfrm>
          <a:ln w="19050">
            <a:solidFill>
              <a:schemeClr val="accent1"/>
            </a:solidFill>
          </a:ln>
          <a:effectLst>
            <a:reflection blurRad="6350" stA="30000" endPos="34000" dist="50800" dir="5400000" sy="-100000" algn="bl" rotWithShape="0"/>
          </a:effectLst>
          <a:scene3d>
            <a:camera prst="perspectiveRight" fov="3300000"/>
            <a:lightRig rig="threePt" dir="t"/>
          </a:scene3d>
        </p:spPr>
        <p:txBody>
          <a:bodyPr/>
          <a:lstStyle/>
          <a:p>
            <a:endParaRPr lang="zh-CN" altLang="en-US" dirty="0"/>
          </a:p>
        </p:txBody>
      </p:sp>
      <p:sp>
        <p:nvSpPr>
          <p:cNvPr id="22" name="图片占位符 5"/>
          <p:cNvSpPr>
            <a:spLocks noGrp="1" noChangeAspect="1"/>
          </p:cNvSpPr>
          <p:nvPr>
            <p:ph type="pic" sz="quarter" idx="14"/>
          </p:nvPr>
        </p:nvSpPr>
        <p:spPr>
          <a:xfrm>
            <a:off x="9414099" y="1555073"/>
            <a:ext cx="2104801" cy="2976790"/>
          </a:xfrm>
          <a:ln w="19050">
            <a:solidFill>
              <a:schemeClr val="accent1"/>
            </a:solidFill>
          </a:ln>
          <a:effectLst>
            <a:reflection blurRad="6350" stA="30000" endPos="34000" dist="50800" dir="5400000" sy="-100000" algn="bl" rotWithShape="0"/>
          </a:effectLst>
          <a:scene3d>
            <a:camera prst="perspectiveRight" fov="3300000">
              <a:rot lat="0" lon="1200000" rev="0"/>
            </a:camera>
            <a:lightRig rig="threePt" dir="t"/>
          </a:scene3d>
        </p:spPr>
        <p:txBody>
          <a:bodyPr/>
          <a:lstStyle/>
          <a:p>
            <a:endParaRPr lang="zh-CN" alt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引言母版">
    <p:spTree>
      <p:nvGrpSpPr>
        <p:cNvPr id="1" name=""/>
        <p:cNvGrpSpPr/>
        <p:nvPr/>
      </p:nvGrpSpPr>
      <p:grpSpPr>
        <a:xfrm>
          <a:off x="0" y="0"/>
          <a:ext cx="0" cy="0"/>
          <a:chOff x="0" y="0"/>
          <a:chExt cx="0" cy="0"/>
        </a:xfrm>
      </p:grpSpPr>
      <p:sp>
        <p:nvSpPr>
          <p:cNvPr id="11" name="矩形 10"/>
          <p:cNvSpPr/>
          <p:nvPr userDrawn="1"/>
        </p:nvSpPr>
        <p:spPr>
          <a:xfrm>
            <a:off x="0" y="0"/>
            <a:ext cx="12192000" cy="6492875"/>
          </a:xfrm>
          <a:prstGeom prst="rect">
            <a:avLst/>
          </a:prstGeom>
          <a:solidFill>
            <a:schemeClr val="bg1">
              <a:alpha val="93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latin typeface="Microsoft YaHei UI" panose="020B0503020204020204" pitchFamily="34" charset="-122"/>
              <a:ea typeface="Microsoft YaHei UI" panose="020B0503020204020204" pitchFamily="34" charset="-122"/>
            </a:endParaRPr>
          </a:p>
        </p:txBody>
      </p:sp>
      <p:sp>
        <p:nvSpPr>
          <p:cNvPr id="2" name="标题 1"/>
          <p:cNvSpPr>
            <a:spLocks noGrp="1"/>
          </p:cNvSpPr>
          <p:nvPr>
            <p:ph type="title"/>
          </p:nvPr>
        </p:nvSpPr>
        <p:spPr>
          <a:xfrm>
            <a:off x="792481" y="574395"/>
            <a:ext cx="7315200" cy="341874"/>
          </a:xfrm>
        </p:spPr>
        <p:txBody>
          <a:bodyPr lIns="0" tIns="0" rIns="0" bIns="0">
            <a:noAutofit/>
          </a:bodyPr>
          <a:lstStyle>
            <a:lvl1pPr>
              <a:defRPr sz="2600" b="1">
                <a:solidFill>
                  <a:schemeClr val="accent1"/>
                </a:solidFill>
              </a:defRPr>
            </a:lvl1pPr>
          </a:lstStyle>
          <a:p>
            <a:r>
              <a:rPr lang="zh-CN" altLang="en-US" dirty="0"/>
              <a:t>单击此处编辑母版标题样式</a:t>
            </a:r>
          </a:p>
        </p:txBody>
      </p:sp>
      <p:sp>
        <p:nvSpPr>
          <p:cNvPr id="7" name="矩形 6"/>
          <p:cNvSpPr/>
          <p:nvPr userDrawn="1"/>
        </p:nvSpPr>
        <p:spPr>
          <a:xfrm>
            <a:off x="0" y="6492875"/>
            <a:ext cx="12192000" cy="365125"/>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p:cNvPicPr>
            <a:picLocks noChangeAspect="1"/>
          </p:cNvPicPr>
          <p:nvPr userDrawn="1"/>
        </p:nvPicPr>
        <p:blipFill>
          <a:blip r:embed="rId2" cstate="email"/>
          <a:stretch>
            <a:fillRect/>
          </a:stretch>
        </p:blipFill>
        <p:spPr>
          <a:xfrm>
            <a:off x="673100" y="6580054"/>
            <a:ext cx="1330959" cy="203465"/>
          </a:xfrm>
          <a:prstGeom prst="rect">
            <a:avLst/>
          </a:prstGeom>
        </p:spPr>
      </p:pic>
      <p:pic>
        <p:nvPicPr>
          <p:cNvPr id="9" name="图片 8"/>
          <p:cNvPicPr>
            <a:picLocks noChangeAspect="1"/>
          </p:cNvPicPr>
          <p:nvPr userDrawn="1"/>
        </p:nvPicPr>
        <p:blipFill>
          <a:blip r:embed="rId3" cstate="email"/>
          <a:stretch>
            <a:fillRect/>
          </a:stretch>
        </p:blipFill>
        <p:spPr>
          <a:xfrm>
            <a:off x="9997440" y="530517"/>
            <a:ext cx="1521460" cy="380209"/>
          </a:xfrm>
          <a:prstGeom prst="rect">
            <a:avLst/>
          </a:prstGeom>
        </p:spPr>
      </p:pic>
      <p:pic>
        <p:nvPicPr>
          <p:cNvPr id="12" name="图片 11"/>
          <p:cNvPicPr>
            <a:picLocks noChangeAspect="1"/>
          </p:cNvPicPr>
          <p:nvPr userDrawn="1"/>
        </p:nvPicPr>
        <p:blipFill>
          <a:blip r:embed="rId4" cstate="email"/>
          <a:stretch>
            <a:fillRect/>
          </a:stretch>
        </p:blipFill>
        <p:spPr>
          <a:xfrm>
            <a:off x="8610600" y="6626002"/>
            <a:ext cx="2908300" cy="111568"/>
          </a:xfrm>
          <a:prstGeom prst="rect">
            <a:avLst/>
          </a:prstGeom>
        </p:spPr>
      </p:pic>
      <p:sp>
        <p:nvSpPr>
          <p:cNvPr id="13" name="Freeform 52"/>
          <p:cNvSpPr>
            <a:spLocks noEditPoints="1"/>
          </p:cNvSpPr>
          <p:nvPr userDrawn="1"/>
        </p:nvSpPr>
        <p:spPr bwMode="auto">
          <a:xfrm>
            <a:off x="114520" y="450603"/>
            <a:ext cx="563441" cy="659948"/>
          </a:xfrm>
          <a:custGeom>
            <a:avLst/>
            <a:gdLst>
              <a:gd name="T0" fmla="*/ 342 w 495"/>
              <a:gd name="T1" fmla="*/ 490 h 581"/>
              <a:gd name="T2" fmla="*/ 267 w 495"/>
              <a:gd name="T3" fmla="*/ 393 h 581"/>
              <a:gd name="T4" fmla="*/ 155 w 495"/>
              <a:gd name="T5" fmla="*/ 426 h 581"/>
              <a:gd name="T6" fmla="*/ 159 w 495"/>
              <a:gd name="T7" fmla="*/ 351 h 581"/>
              <a:gd name="T8" fmla="*/ 108 w 495"/>
              <a:gd name="T9" fmla="*/ 266 h 581"/>
              <a:gd name="T10" fmla="*/ 118 w 495"/>
              <a:gd name="T11" fmla="*/ 114 h 581"/>
              <a:gd name="T12" fmla="*/ 157 w 495"/>
              <a:gd name="T13" fmla="*/ 118 h 581"/>
              <a:gd name="T14" fmla="*/ 168 w 495"/>
              <a:gd name="T15" fmla="*/ 129 h 581"/>
              <a:gd name="T16" fmla="*/ 173 w 495"/>
              <a:gd name="T17" fmla="*/ 168 h 581"/>
              <a:gd name="T18" fmla="*/ 68 w 495"/>
              <a:gd name="T19" fmla="*/ 266 h 581"/>
              <a:gd name="T20" fmla="*/ 153 w 495"/>
              <a:gd name="T21" fmla="*/ 111 h 581"/>
              <a:gd name="T22" fmla="*/ 142 w 495"/>
              <a:gd name="T23" fmla="*/ 149 h 581"/>
              <a:gd name="T24" fmla="*/ 181 w 495"/>
              <a:gd name="T25" fmla="*/ 133 h 581"/>
              <a:gd name="T26" fmla="*/ 182 w 495"/>
              <a:gd name="T27" fmla="*/ 47 h 581"/>
              <a:gd name="T28" fmla="*/ 197 w 495"/>
              <a:gd name="T29" fmla="*/ 282 h 581"/>
              <a:gd name="T30" fmla="*/ 199 w 495"/>
              <a:gd name="T31" fmla="*/ 136 h 581"/>
              <a:gd name="T32" fmla="*/ 201 w 495"/>
              <a:gd name="T33" fmla="*/ 5 h 581"/>
              <a:gd name="T34" fmla="*/ 212 w 495"/>
              <a:gd name="T35" fmla="*/ 61 h 581"/>
              <a:gd name="T36" fmla="*/ 256 w 495"/>
              <a:gd name="T37" fmla="*/ 145 h 581"/>
              <a:gd name="T38" fmla="*/ 279 w 495"/>
              <a:gd name="T39" fmla="*/ 84 h 581"/>
              <a:gd name="T40" fmla="*/ 358 w 495"/>
              <a:gd name="T41" fmla="*/ 54 h 581"/>
              <a:gd name="T42" fmla="*/ 412 w 495"/>
              <a:gd name="T43" fmla="*/ 93 h 581"/>
              <a:gd name="T44" fmla="*/ 431 w 495"/>
              <a:gd name="T45" fmla="*/ 95 h 581"/>
              <a:gd name="T46" fmla="*/ 463 w 495"/>
              <a:gd name="T47" fmla="*/ 155 h 581"/>
              <a:gd name="T48" fmla="*/ 222 w 495"/>
              <a:gd name="T49" fmla="*/ 279 h 581"/>
              <a:gd name="T50" fmla="*/ 350 w 495"/>
              <a:gd name="T51" fmla="*/ 257 h 581"/>
              <a:gd name="T52" fmla="*/ 398 w 495"/>
              <a:gd name="T53" fmla="*/ 210 h 581"/>
              <a:gd name="T54" fmla="*/ 407 w 495"/>
              <a:gd name="T55" fmla="*/ 219 h 581"/>
              <a:gd name="T56" fmla="*/ 412 w 495"/>
              <a:gd name="T57" fmla="*/ 451 h 581"/>
              <a:gd name="T58" fmla="*/ 406 w 495"/>
              <a:gd name="T59" fmla="*/ 320 h 581"/>
              <a:gd name="T60" fmla="*/ 469 w 495"/>
              <a:gd name="T61" fmla="*/ 184 h 581"/>
              <a:gd name="T62" fmla="*/ 460 w 495"/>
              <a:gd name="T63" fmla="*/ 233 h 581"/>
              <a:gd name="T64" fmla="*/ 384 w 495"/>
              <a:gd name="T65" fmla="*/ 222 h 581"/>
              <a:gd name="T66" fmla="*/ 421 w 495"/>
              <a:gd name="T67" fmla="*/ 188 h 581"/>
              <a:gd name="T68" fmla="*/ 364 w 495"/>
              <a:gd name="T69" fmla="*/ 225 h 581"/>
              <a:gd name="T70" fmla="*/ 361 w 495"/>
              <a:gd name="T71" fmla="*/ 188 h 581"/>
              <a:gd name="T72" fmla="*/ 387 w 495"/>
              <a:gd name="T73" fmla="*/ 356 h 581"/>
              <a:gd name="T74" fmla="*/ 220 w 495"/>
              <a:gd name="T75" fmla="*/ 351 h 581"/>
              <a:gd name="T76" fmla="*/ 236 w 495"/>
              <a:gd name="T77" fmla="*/ 315 h 581"/>
              <a:gd name="T78" fmla="*/ 207 w 495"/>
              <a:gd name="T79" fmla="*/ 171 h 581"/>
              <a:gd name="T80" fmla="*/ 239 w 495"/>
              <a:gd name="T81" fmla="*/ 166 h 581"/>
              <a:gd name="T82" fmla="*/ 252 w 495"/>
              <a:gd name="T83" fmla="*/ 158 h 581"/>
              <a:gd name="T84" fmla="*/ 270 w 495"/>
              <a:gd name="T85" fmla="*/ 130 h 581"/>
              <a:gd name="T86" fmla="*/ 279 w 495"/>
              <a:gd name="T87" fmla="*/ 100 h 581"/>
              <a:gd name="T88" fmla="*/ 394 w 495"/>
              <a:gd name="T89" fmla="*/ 130 h 581"/>
              <a:gd name="T90" fmla="*/ 438 w 495"/>
              <a:gd name="T91" fmla="*/ 100 h 581"/>
              <a:gd name="T92" fmla="*/ 439 w 495"/>
              <a:gd name="T93" fmla="*/ 153 h 581"/>
              <a:gd name="T94" fmla="*/ 457 w 495"/>
              <a:gd name="T95" fmla="*/ 159 h 581"/>
              <a:gd name="T96" fmla="*/ 475 w 495"/>
              <a:gd name="T97" fmla="*/ 100 h 581"/>
              <a:gd name="T98" fmla="*/ 456 w 495"/>
              <a:gd name="T99" fmla="*/ 80 h 581"/>
              <a:gd name="T100" fmla="*/ 344 w 495"/>
              <a:gd name="T101" fmla="*/ 34 h 581"/>
              <a:gd name="T102" fmla="*/ 207 w 495"/>
              <a:gd name="T103" fmla="*/ 0 h 581"/>
              <a:gd name="T104" fmla="*/ 173 w 495"/>
              <a:gd name="T105" fmla="*/ 7 h 581"/>
              <a:gd name="T106" fmla="*/ 144 w 495"/>
              <a:gd name="T107" fmla="*/ 23 h 581"/>
              <a:gd name="T108" fmla="*/ 122 w 495"/>
              <a:gd name="T109" fmla="*/ 51 h 581"/>
              <a:gd name="T110" fmla="*/ 149 w 495"/>
              <a:gd name="T111" fmla="*/ 82 h 581"/>
              <a:gd name="T112" fmla="*/ 59 w 495"/>
              <a:gd name="T113" fmla="*/ 98 h 581"/>
              <a:gd name="T114" fmla="*/ 108 w 495"/>
              <a:gd name="T115" fmla="*/ 286 h 581"/>
              <a:gd name="T116" fmla="*/ 153 w 495"/>
              <a:gd name="T117" fmla="*/ 307 h 581"/>
              <a:gd name="T118" fmla="*/ 103 w 495"/>
              <a:gd name="T119" fmla="*/ 418 h 581"/>
              <a:gd name="T120" fmla="*/ 495 w 495"/>
              <a:gd name="T121" fmla="*/ 512 h 5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95" h="581">
                <a:moveTo>
                  <a:pt x="370" y="368"/>
                </a:moveTo>
                <a:cubicBezTo>
                  <a:pt x="334" y="361"/>
                  <a:pt x="334" y="361"/>
                  <a:pt x="334" y="361"/>
                </a:cubicBezTo>
                <a:cubicBezTo>
                  <a:pt x="290" y="370"/>
                  <a:pt x="290" y="370"/>
                  <a:pt x="290" y="370"/>
                </a:cubicBezTo>
                <a:cubicBezTo>
                  <a:pt x="299" y="361"/>
                  <a:pt x="299" y="361"/>
                  <a:pt x="299" y="361"/>
                </a:cubicBezTo>
                <a:cubicBezTo>
                  <a:pt x="338" y="349"/>
                  <a:pt x="338" y="349"/>
                  <a:pt x="338" y="349"/>
                </a:cubicBezTo>
                <a:cubicBezTo>
                  <a:pt x="377" y="362"/>
                  <a:pt x="377" y="362"/>
                  <a:pt x="377" y="362"/>
                </a:cubicBezTo>
                <a:lnTo>
                  <a:pt x="370" y="368"/>
                </a:lnTo>
                <a:close/>
                <a:moveTo>
                  <a:pt x="342" y="490"/>
                </a:moveTo>
                <a:cubicBezTo>
                  <a:pt x="338" y="469"/>
                  <a:pt x="338" y="469"/>
                  <a:pt x="338" y="469"/>
                </a:cubicBezTo>
                <a:cubicBezTo>
                  <a:pt x="350" y="422"/>
                  <a:pt x="350" y="422"/>
                  <a:pt x="350" y="422"/>
                </a:cubicBezTo>
                <a:cubicBezTo>
                  <a:pt x="350" y="422"/>
                  <a:pt x="350" y="422"/>
                  <a:pt x="350" y="422"/>
                </a:cubicBezTo>
                <a:cubicBezTo>
                  <a:pt x="350" y="422"/>
                  <a:pt x="350" y="422"/>
                  <a:pt x="350" y="422"/>
                </a:cubicBezTo>
                <a:cubicBezTo>
                  <a:pt x="365" y="420"/>
                  <a:pt x="365" y="420"/>
                  <a:pt x="365" y="420"/>
                </a:cubicBezTo>
                <a:cubicBezTo>
                  <a:pt x="376" y="493"/>
                  <a:pt x="376" y="493"/>
                  <a:pt x="376" y="493"/>
                </a:cubicBezTo>
                <a:cubicBezTo>
                  <a:pt x="365" y="492"/>
                  <a:pt x="354" y="491"/>
                  <a:pt x="342" y="490"/>
                </a:cubicBezTo>
                <a:close/>
                <a:moveTo>
                  <a:pt x="267" y="393"/>
                </a:moveTo>
                <a:cubicBezTo>
                  <a:pt x="300" y="401"/>
                  <a:pt x="300" y="401"/>
                  <a:pt x="300" y="401"/>
                </a:cubicBezTo>
                <a:cubicBezTo>
                  <a:pt x="345" y="384"/>
                  <a:pt x="345" y="384"/>
                  <a:pt x="345" y="384"/>
                </a:cubicBezTo>
                <a:cubicBezTo>
                  <a:pt x="370" y="396"/>
                  <a:pt x="370" y="396"/>
                  <a:pt x="370" y="396"/>
                </a:cubicBezTo>
                <a:cubicBezTo>
                  <a:pt x="345" y="392"/>
                  <a:pt x="345" y="392"/>
                  <a:pt x="345" y="392"/>
                </a:cubicBezTo>
                <a:cubicBezTo>
                  <a:pt x="299" y="409"/>
                  <a:pt x="299" y="409"/>
                  <a:pt x="299" y="409"/>
                </a:cubicBezTo>
                <a:lnTo>
                  <a:pt x="267" y="393"/>
                </a:lnTo>
                <a:close/>
                <a:moveTo>
                  <a:pt x="172" y="472"/>
                </a:moveTo>
                <a:cubicBezTo>
                  <a:pt x="155" y="426"/>
                  <a:pt x="155" y="426"/>
                  <a:pt x="155" y="426"/>
                </a:cubicBezTo>
                <a:cubicBezTo>
                  <a:pt x="132" y="419"/>
                  <a:pt x="132" y="419"/>
                  <a:pt x="132" y="419"/>
                </a:cubicBezTo>
                <a:cubicBezTo>
                  <a:pt x="171" y="407"/>
                  <a:pt x="171" y="407"/>
                  <a:pt x="171" y="407"/>
                </a:cubicBezTo>
                <a:cubicBezTo>
                  <a:pt x="186" y="457"/>
                  <a:pt x="186" y="457"/>
                  <a:pt x="186" y="457"/>
                </a:cubicBezTo>
                <a:cubicBezTo>
                  <a:pt x="278" y="443"/>
                  <a:pt x="278" y="443"/>
                  <a:pt x="278" y="443"/>
                </a:cubicBezTo>
                <a:lnTo>
                  <a:pt x="172" y="472"/>
                </a:lnTo>
                <a:close/>
                <a:moveTo>
                  <a:pt x="155" y="326"/>
                </a:moveTo>
                <a:cubicBezTo>
                  <a:pt x="159" y="326"/>
                  <a:pt x="159" y="326"/>
                  <a:pt x="159" y="326"/>
                </a:cubicBezTo>
                <a:cubicBezTo>
                  <a:pt x="159" y="351"/>
                  <a:pt x="159" y="351"/>
                  <a:pt x="159" y="351"/>
                </a:cubicBezTo>
                <a:cubicBezTo>
                  <a:pt x="155" y="351"/>
                  <a:pt x="155" y="351"/>
                  <a:pt x="155" y="351"/>
                </a:cubicBezTo>
                <a:lnTo>
                  <a:pt x="155" y="326"/>
                </a:lnTo>
                <a:close/>
                <a:moveTo>
                  <a:pt x="164" y="326"/>
                </a:moveTo>
                <a:cubicBezTo>
                  <a:pt x="187" y="326"/>
                  <a:pt x="187" y="326"/>
                  <a:pt x="187" y="326"/>
                </a:cubicBezTo>
                <a:cubicBezTo>
                  <a:pt x="187" y="351"/>
                  <a:pt x="187" y="351"/>
                  <a:pt x="187" y="351"/>
                </a:cubicBezTo>
                <a:cubicBezTo>
                  <a:pt x="164" y="351"/>
                  <a:pt x="164" y="351"/>
                  <a:pt x="164" y="351"/>
                </a:cubicBezTo>
                <a:lnTo>
                  <a:pt x="164" y="326"/>
                </a:lnTo>
                <a:close/>
                <a:moveTo>
                  <a:pt x="108" y="266"/>
                </a:moveTo>
                <a:cubicBezTo>
                  <a:pt x="108" y="266"/>
                  <a:pt x="108" y="266"/>
                  <a:pt x="108" y="266"/>
                </a:cubicBezTo>
                <a:cubicBezTo>
                  <a:pt x="79" y="266"/>
                  <a:pt x="79" y="266"/>
                  <a:pt x="79" y="266"/>
                </a:cubicBezTo>
                <a:cubicBezTo>
                  <a:pt x="79" y="100"/>
                  <a:pt x="79" y="100"/>
                  <a:pt x="79" y="100"/>
                </a:cubicBezTo>
                <a:cubicBezTo>
                  <a:pt x="110" y="100"/>
                  <a:pt x="110" y="100"/>
                  <a:pt x="110" y="100"/>
                </a:cubicBezTo>
                <a:cubicBezTo>
                  <a:pt x="110" y="98"/>
                  <a:pt x="110" y="98"/>
                  <a:pt x="110" y="98"/>
                </a:cubicBezTo>
                <a:cubicBezTo>
                  <a:pt x="149" y="98"/>
                  <a:pt x="149" y="98"/>
                  <a:pt x="149" y="98"/>
                </a:cubicBezTo>
                <a:cubicBezTo>
                  <a:pt x="149" y="99"/>
                  <a:pt x="149" y="100"/>
                  <a:pt x="150" y="101"/>
                </a:cubicBezTo>
                <a:cubicBezTo>
                  <a:pt x="118" y="114"/>
                  <a:pt x="118" y="114"/>
                  <a:pt x="118" y="114"/>
                </a:cubicBezTo>
                <a:cubicBezTo>
                  <a:pt x="117" y="112"/>
                  <a:pt x="117" y="112"/>
                  <a:pt x="117" y="112"/>
                </a:cubicBezTo>
                <a:cubicBezTo>
                  <a:pt x="117" y="112"/>
                  <a:pt x="117" y="112"/>
                  <a:pt x="117" y="112"/>
                </a:cubicBezTo>
                <a:cubicBezTo>
                  <a:pt x="113" y="114"/>
                  <a:pt x="113" y="114"/>
                  <a:pt x="113" y="114"/>
                </a:cubicBezTo>
                <a:cubicBezTo>
                  <a:pt x="120" y="132"/>
                  <a:pt x="120" y="132"/>
                  <a:pt x="120" y="132"/>
                </a:cubicBezTo>
                <a:cubicBezTo>
                  <a:pt x="124" y="130"/>
                  <a:pt x="124" y="130"/>
                  <a:pt x="124" y="130"/>
                </a:cubicBezTo>
                <a:cubicBezTo>
                  <a:pt x="123" y="128"/>
                  <a:pt x="123" y="128"/>
                  <a:pt x="123" y="128"/>
                </a:cubicBezTo>
                <a:cubicBezTo>
                  <a:pt x="155" y="115"/>
                  <a:pt x="155" y="115"/>
                  <a:pt x="155" y="115"/>
                </a:cubicBezTo>
                <a:cubicBezTo>
                  <a:pt x="156" y="116"/>
                  <a:pt x="157" y="117"/>
                  <a:pt x="157" y="118"/>
                </a:cubicBezTo>
                <a:cubicBezTo>
                  <a:pt x="134" y="142"/>
                  <a:pt x="134" y="142"/>
                  <a:pt x="134" y="142"/>
                </a:cubicBezTo>
                <a:cubicBezTo>
                  <a:pt x="132" y="141"/>
                  <a:pt x="132" y="141"/>
                  <a:pt x="132" y="141"/>
                </a:cubicBezTo>
                <a:cubicBezTo>
                  <a:pt x="132" y="141"/>
                  <a:pt x="132" y="141"/>
                  <a:pt x="132" y="141"/>
                </a:cubicBezTo>
                <a:cubicBezTo>
                  <a:pt x="129" y="144"/>
                  <a:pt x="129" y="144"/>
                  <a:pt x="129" y="144"/>
                </a:cubicBezTo>
                <a:cubicBezTo>
                  <a:pt x="143" y="158"/>
                  <a:pt x="143" y="158"/>
                  <a:pt x="143" y="158"/>
                </a:cubicBezTo>
                <a:cubicBezTo>
                  <a:pt x="146" y="155"/>
                  <a:pt x="146" y="155"/>
                  <a:pt x="146" y="155"/>
                </a:cubicBezTo>
                <a:cubicBezTo>
                  <a:pt x="144" y="153"/>
                  <a:pt x="144" y="153"/>
                  <a:pt x="144" y="153"/>
                </a:cubicBezTo>
                <a:cubicBezTo>
                  <a:pt x="168" y="129"/>
                  <a:pt x="168" y="129"/>
                  <a:pt x="168" y="129"/>
                </a:cubicBezTo>
                <a:cubicBezTo>
                  <a:pt x="169" y="130"/>
                  <a:pt x="170" y="131"/>
                  <a:pt x="171" y="131"/>
                </a:cubicBezTo>
                <a:cubicBezTo>
                  <a:pt x="159" y="163"/>
                  <a:pt x="159" y="163"/>
                  <a:pt x="159" y="163"/>
                </a:cubicBezTo>
                <a:cubicBezTo>
                  <a:pt x="157" y="162"/>
                  <a:pt x="157" y="162"/>
                  <a:pt x="157" y="162"/>
                </a:cubicBezTo>
                <a:cubicBezTo>
                  <a:pt x="157" y="162"/>
                  <a:pt x="157" y="162"/>
                  <a:pt x="157" y="162"/>
                </a:cubicBezTo>
                <a:cubicBezTo>
                  <a:pt x="155" y="166"/>
                  <a:pt x="155" y="166"/>
                  <a:pt x="155" y="166"/>
                </a:cubicBezTo>
                <a:cubicBezTo>
                  <a:pt x="173" y="173"/>
                  <a:pt x="173" y="173"/>
                  <a:pt x="173" y="173"/>
                </a:cubicBezTo>
                <a:cubicBezTo>
                  <a:pt x="175" y="169"/>
                  <a:pt x="175" y="169"/>
                  <a:pt x="175" y="169"/>
                </a:cubicBezTo>
                <a:cubicBezTo>
                  <a:pt x="173" y="168"/>
                  <a:pt x="173" y="168"/>
                  <a:pt x="173" y="168"/>
                </a:cubicBezTo>
                <a:cubicBezTo>
                  <a:pt x="185" y="137"/>
                  <a:pt x="185" y="137"/>
                  <a:pt x="185" y="137"/>
                </a:cubicBezTo>
                <a:cubicBezTo>
                  <a:pt x="187" y="137"/>
                  <a:pt x="188" y="138"/>
                  <a:pt x="190" y="138"/>
                </a:cubicBezTo>
                <a:cubicBezTo>
                  <a:pt x="190" y="171"/>
                  <a:pt x="190" y="171"/>
                  <a:pt x="190" y="171"/>
                </a:cubicBezTo>
                <a:cubicBezTo>
                  <a:pt x="187" y="171"/>
                  <a:pt x="187" y="171"/>
                  <a:pt x="187" y="171"/>
                </a:cubicBezTo>
                <a:cubicBezTo>
                  <a:pt x="187" y="266"/>
                  <a:pt x="187" y="266"/>
                  <a:pt x="187" y="266"/>
                </a:cubicBezTo>
                <a:lnTo>
                  <a:pt x="108" y="266"/>
                </a:lnTo>
                <a:close/>
                <a:moveTo>
                  <a:pt x="74" y="266"/>
                </a:moveTo>
                <a:cubicBezTo>
                  <a:pt x="68" y="266"/>
                  <a:pt x="68" y="266"/>
                  <a:pt x="68" y="266"/>
                </a:cubicBezTo>
                <a:cubicBezTo>
                  <a:pt x="68" y="100"/>
                  <a:pt x="68" y="100"/>
                  <a:pt x="68" y="100"/>
                </a:cubicBezTo>
                <a:cubicBezTo>
                  <a:pt x="74" y="100"/>
                  <a:pt x="74" y="100"/>
                  <a:pt x="74" y="100"/>
                </a:cubicBezTo>
                <a:lnTo>
                  <a:pt x="74" y="266"/>
                </a:lnTo>
                <a:close/>
                <a:moveTo>
                  <a:pt x="153" y="111"/>
                </a:moveTo>
                <a:cubicBezTo>
                  <a:pt x="153" y="112"/>
                  <a:pt x="154" y="112"/>
                  <a:pt x="154" y="113"/>
                </a:cubicBezTo>
                <a:cubicBezTo>
                  <a:pt x="125" y="125"/>
                  <a:pt x="125" y="125"/>
                  <a:pt x="125" y="125"/>
                </a:cubicBezTo>
                <a:cubicBezTo>
                  <a:pt x="124" y="123"/>
                  <a:pt x="124" y="123"/>
                  <a:pt x="124" y="123"/>
                </a:cubicBezTo>
                <a:lnTo>
                  <a:pt x="153" y="111"/>
                </a:lnTo>
                <a:close/>
                <a:moveTo>
                  <a:pt x="122" y="57"/>
                </a:moveTo>
                <a:cubicBezTo>
                  <a:pt x="123" y="55"/>
                  <a:pt x="123" y="55"/>
                  <a:pt x="123" y="55"/>
                </a:cubicBezTo>
                <a:cubicBezTo>
                  <a:pt x="156" y="69"/>
                  <a:pt x="156" y="69"/>
                  <a:pt x="156" y="69"/>
                </a:cubicBezTo>
                <a:cubicBezTo>
                  <a:pt x="155" y="70"/>
                  <a:pt x="155" y="70"/>
                  <a:pt x="155" y="70"/>
                </a:cubicBezTo>
                <a:lnTo>
                  <a:pt x="122" y="57"/>
                </a:lnTo>
                <a:close/>
                <a:moveTo>
                  <a:pt x="166" y="124"/>
                </a:moveTo>
                <a:cubicBezTo>
                  <a:pt x="166" y="125"/>
                  <a:pt x="167" y="125"/>
                  <a:pt x="168" y="126"/>
                </a:cubicBezTo>
                <a:cubicBezTo>
                  <a:pt x="142" y="149"/>
                  <a:pt x="142" y="149"/>
                  <a:pt x="142" y="149"/>
                </a:cubicBezTo>
                <a:cubicBezTo>
                  <a:pt x="141" y="148"/>
                  <a:pt x="141" y="148"/>
                  <a:pt x="141" y="148"/>
                </a:cubicBezTo>
                <a:lnTo>
                  <a:pt x="166" y="124"/>
                </a:lnTo>
                <a:close/>
                <a:moveTo>
                  <a:pt x="140" y="29"/>
                </a:moveTo>
                <a:cubicBezTo>
                  <a:pt x="144" y="30"/>
                  <a:pt x="144" y="30"/>
                  <a:pt x="144" y="30"/>
                </a:cubicBezTo>
                <a:cubicBezTo>
                  <a:pt x="168" y="54"/>
                  <a:pt x="168" y="54"/>
                  <a:pt x="168" y="54"/>
                </a:cubicBezTo>
                <a:cubicBezTo>
                  <a:pt x="166" y="56"/>
                  <a:pt x="166" y="56"/>
                  <a:pt x="166" y="56"/>
                </a:cubicBezTo>
                <a:lnTo>
                  <a:pt x="140" y="29"/>
                </a:lnTo>
                <a:close/>
                <a:moveTo>
                  <a:pt x="181" y="133"/>
                </a:moveTo>
                <a:cubicBezTo>
                  <a:pt x="182" y="133"/>
                  <a:pt x="182" y="134"/>
                  <a:pt x="183" y="134"/>
                </a:cubicBezTo>
                <a:cubicBezTo>
                  <a:pt x="170" y="166"/>
                  <a:pt x="170" y="166"/>
                  <a:pt x="170" y="166"/>
                </a:cubicBezTo>
                <a:cubicBezTo>
                  <a:pt x="168" y="165"/>
                  <a:pt x="168" y="165"/>
                  <a:pt x="168" y="165"/>
                </a:cubicBezTo>
                <a:lnTo>
                  <a:pt x="181" y="133"/>
                </a:lnTo>
                <a:close/>
                <a:moveTo>
                  <a:pt x="167" y="10"/>
                </a:moveTo>
                <a:cubicBezTo>
                  <a:pt x="171" y="17"/>
                  <a:pt x="171" y="17"/>
                  <a:pt x="171" y="17"/>
                </a:cubicBezTo>
                <a:cubicBezTo>
                  <a:pt x="185" y="46"/>
                  <a:pt x="185" y="46"/>
                  <a:pt x="185" y="46"/>
                </a:cubicBezTo>
                <a:cubicBezTo>
                  <a:pt x="184" y="46"/>
                  <a:pt x="183" y="47"/>
                  <a:pt x="182" y="47"/>
                </a:cubicBezTo>
                <a:lnTo>
                  <a:pt x="167" y="10"/>
                </a:lnTo>
                <a:close/>
                <a:moveTo>
                  <a:pt x="197" y="323"/>
                </a:moveTo>
                <a:cubicBezTo>
                  <a:pt x="197" y="323"/>
                  <a:pt x="197" y="323"/>
                  <a:pt x="197" y="323"/>
                </a:cubicBezTo>
                <a:cubicBezTo>
                  <a:pt x="201" y="328"/>
                  <a:pt x="201" y="328"/>
                  <a:pt x="201" y="328"/>
                </a:cubicBezTo>
                <a:cubicBezTo>
                  <a:pt x="201" y="351"/>
                  <a:pt x="201" y="351"/>
                  <a:pt x="201" y="351"/>
                </a:cubicBezTo>
                <a:cubicBezTo>
                  <a:pt x="197" y="351"/>
                  <a:pt x="197" y="351"/>
                  <a:pt x="197" y="351"/>
                </a:cubicBezTo>
                <a:lnTo>
                  <a:pt x="197" y="323"/>
                </a:lnTo>
                <a:close/>
                <a:moveTo>
                  <a:pt x="197" y="282"/>
                </a:moveTo>
                <a:cubicBezTo>
                  <a:pt x="197" y="282"/>
                  <a:pt x="197" y="282"/>
                  <a:pt x="197" y="282"/>
                </a:cubicBezTo>
                <a:cubicBezTo>
                  <a:pt x="201" y="287"/>
                  <a:pt x="201" y="287"/>
                  <a:pt x="201" y="287"/>
                </a:cubicBezTo>
                <a:cubicBezTo>
                  <a:pt x="201" y="307"/>
                  <a:pt x="201" y="307"/>
                  <a:pt x="201" y="307"/>
                </a:cubicBezTo>
                <a:cubicBezTo>
                  <a:pt x="197" y="307"/>
                  <a:pt x="197" y="307"/>
                  <a:pt x="197" y="307"/>
                </a:cubicBezTo>
                <a:lnTo>
                  <a:pt x="197" y="282"/>
                </a:lnTo>
                <a:close/>
                <a:moveTo>
                  <a:pt x="197" y="171"/>
                </a:moveTo>
                <a:cubicBezTo>
                  <a:pt x="199" y="171"/>
                  <a:pt x="199" y="171"/>
                  <a:pt x="199" y="171"/>
                </a:cubicBezTo>
                <a:cubicBezTo>
                  <a:pt x="199" y="136"/>
                  <a:pt x="199" y="136"/>
                  <a:pt x="199" y="136"/>
                </a:cubicBezTo>
                <a:cubicBezTo>
                  <a:pt x="200" y="136"/>
                  <a:pt x="201" y="136"/>
                  <a:pt x="201" y="136"/>
                </a:cubicBezTo>
                <a:cubicBezTo>
                  <a:pt x="201" y="171"/>
                  <a:pt x="201" y="171"/>
                  <a:pt x="201" y="171"/>
                </a:cubicBezTo>
                <a:cubicBezTo>
                  <a:pt x="201" y="171"/>
                  <a:pt x="201" y="171"/>
                  <a:pt x="201" y="171"/>
                </a:cubicBezTo>
                <a:cubicBezTo>
                  <a:pt x="201" y="267"/>
                  <a:pt x="201" y="267"/>
                  <a:pt x="201" y="267"/>
                </a:cubicBezTo>
                <a:cubicBezTo>
                  <a:pt x="197" y="267"/>
                  <a:pt x="197" y="267"/>
                  <a:pt x="197" y="267"/>
                </a:cubicBezTo>
                <a:lnTo>
                  <a:pt x="197" y="171"/>
                </a:lnTo>
                <a:close/>
                <a:moveTo>
                  <a:pt x="199" y="5"/>
                </a:moveTo>
                <a:cubicBezTo>
                  <a:pt x="201" y="5"/>
                  <a:pt x="201" y="5"/>
                  <a:pt x="201" y="5"/>
                </a:cubicBezTo>
                <a:cubicBezTo>
                  <a:pt x="201" y="45"/>
                  <a:pt x="201" y="45"/>
                  <a:pt x="201" y="45"/>
                </a:cubicBezTo>
                <a:cubicBezTo>
                  <a:pt x="201" y="45"/>
                  <a:pt x="200" y="45"/>
                  <a:pt x="199" y="44"/>
                </a:cubicBezTo>
                <a:lnTo>
                  <a:pt x="199" y="5"/>
                </a:lnTo>
                <a:close/>
                <a:moveTo>
                  <a:pt x="212" y="61"/>
                </a:moveTo>
                <a:cubicBezTo>
                  <a:pt x="217" y="61"/>
                  <a:pt x="222" y="66"/>
                  <a:pt x="222" y="71"/>
                </a:cubicBezTo>
                <a:cubicBezTo>
                  <a:pt x="222" y="77"/>
                  <a:pt x="217" y="81"/>
                  <a:pt x="212" y="81"/>
                </a:cubicBezTo>
                <a:cubicBezTo>
                  <a:pt x="206" y="81"/>
                  <a:pt x="202" y="77"/>
                  <a:pt x="202" y="71"/>
                </a:cubicBezTo>
                <a:cubicBezTo>
                  <a:pt x="202" y="66"/>
                  <a:pt x="206" y="61"/>
                  <a:pt x="212" y="61"/>
                </a:cubicBezTo>
                <a:close/>
                <a:moveTo>
                  <a:pt x="231" y="164"/>
                </a:moveTo>
                <a:cubicBezTo>
                  <a:pt x="230" y="164"/>
                  <a:pt x="230" y="164"/>
                  <a:pt x="230" y="164"/>
                </a:cubicBezTo>
                <a:cubicBezTo>
                  <a:pt x="217" y="131"/>
                  <a:pt x="217" y="131"/>
                  <a:pt x="217" y="131"/>
                </a:cubicBezTo>
                <a:cubicBezTo>
                  <a:pt x="220" y="130"/>
                  <a:pt x="220" y="130"/>
                  <a:pt x="220" y="130"/>
                </a:cubicBezTo>
                <a:lnTo>
                  <a:pt x="231" y="164"/>
                </a:lnTo>
                <a:close/>
                <a:moveTo>
                  <a:pt x="233" y="119"/>
                </a:moveTo>
                <a:cubicBezTo>
                  <a:pt x="258" y="143"/>
                  <a:pt x="258" y="143"/>
                  <a:pt x="258" y="143"/>
                </a:cubicBezTo>
                <a:cubicBezTo>
                  <a:pt x="256" y="145"/>
                  <a:pt x="256" y="145"/>
                  <a:pt x="256" y="145"/>
                </a:cubicBezTo>
                <a:cubicBezTo>
                  <a:pt x="231" y="120"/>
                  <a:pt x="231" y="120"/>
                  <a:pt x="231" y="120"/>
                </a:cubicBezTo>
                <a:cubicBezTo>
                  <a:pt x="232" y="120"/>
                  <a:pt x="232" y="119"/>
                  <a:pt x="233" y="119"/>
                </a:cubicBezTo>
                <a:close/>
                <a:moveTo>
                  <a:pt x="241" y="103"/>
                </a:moveTo>
                <a:cubicBezTo>
                  <a:pt x="273" y="116"/>
                  <a:pt x="273" y="116"/>
                  <a:pt x="273" y="116"/>
                </a:cubicBezTo>
                <a:cubicBezTo>
                  <a:pt x="272" y="118"/>
                  <a:pt x="272" y="118"/>
                  <a:pt x="272" y="118"/>
                </a:cubicBezTo>
                <a:cubicBezTo>
                  <a:pt x="240" y="104"/>
                  <a:pt x="240" y="104"/>
                  <a:pt x="240" y="104"/>
                </a:cubicBezTo>
                <a:cubicBezTo>
                  <a:pt x="240" y="104"/>
                  <a:pt x="241" y="103"/>
                  <a:pt x="241" y="103"/>
                </a:cubicBezTo>
                <a:close/>
                <a:moveTo>
                  <a:pt x="279" y="84"/>
                </a:moveTo>
                <a:cubicBezTo>
                  <a:pt x="375" y="84"/>
                  <a:pt x="375" y="84"/>
                  <a:pt x="375" y="84"/>
                </a:cubicBezTo>
                <a:cubicBezTo>
                  <a:pt x="375" y="88"/>
                  <a:pt x="375" y="88"/>
                  <a:pt x="375" y="88"/>
                </a:cubicBezTo>
                <a:cubicBezTo>
                  <a:pt x="279" y="88"/>
                  <a:pt x="279" y="88"/>
                  <a:pt x="279" y="88"/>
                </a:cubicBezTo>
                <a:lnTo>
                  <a:pt x="279" y="84"/>
                </a:lnTo>
                <a:close/>
                <a:moveTo>
                  <a:pt x="359" y="55"/>
                </a:moveTo>
                <a:cubicBezTo>
                  <a:pt x="362" y="80"/>
                  <a:pt x="362" y="80"/>
                  <a:pt x="362" y="80"/>
                </a:cubicBezTo>
                <a:cubicBezTo>
                  <a:pt x="360" y="80"/>
                  <a:pt x="360" y="80"/>
                  <a:pt x="360" y="80"/>
                </a:cubicBezTo>
                <a:cubicBezTo>
                  <a:pt x="358" y="54"/>
                  <a:pt x="358" y="54"/>
                  <a:pt x="358" y="54"/>
                </a:cubicBezTo>
                <a:lnTo>
                  <a:pt x="359" y="55"/>
                </a:lnTo>
                <a:close/>
                <a:moveTo>
                  <a:pt x="370" y="67"/>
                </a:moveTo>
                <a:cubicBezTo>
                  <a:pt x="397" y="83"/>
                  <a:pt x="397" y="83"/>
                  <a:pt x="397" y="83"/>
                </a:cubicBezTo>
                <a:cubicBezTo>
                  <a:pt x="397" y="85"/>
                  <a:pt x="397" y="85"/>
                  <a:pt x="397" y="85"/>
                </a:cubicBezTo>
                <a:cubicBezTo>
                  <a:pt x="370" y="72"/>
                  <a:pt x="370" y="72"/>
                  <a:pt x="370" y="72"/>
                </a:cubicBezTo>
                <a:lnTo>
                  <a:pt x="370" y="67"/>
                </a:lnTo>
                <a:close/>
                <a:moveTo>
                  <a:pt x="411" y="89"/>
                </a:moveTo>
                <a:cubicBezTo>
                  <a:pt x="412" y="93"/>
                  <a:pt x="412" y="93"/>
                  <a:pt x="412" y="93"/>
                </a:cubicBezTo>
                <a:cubicBezTo>
                  <a:pt x="382" y="99"/>
                  <a:pt x="382" y="99"/>
                  <a:pt x="382" y="99"/>
                </a:cubicBezTo>
                <a:cubicBezTo>
                  <a:pt x="378" y="97"/>
                  <a:pt x="378" y="97"/>
                  <a:pt x="378" y="97"/>
                </a:cubicBezTo>
                <a:lnTo>
                  <a:pt x="411" y="89"/>
                </a:lnTo>
                <a:close/>
                <a:moveTo>
                  <a:pt x="431" y="95"/>
                </a:moveTo>
                <a:cubicBezTo>
                  <a:pt x="403" y="130"/>
                  <a:pt x="403" y="130"/>
                  <a:pt x="403" y="130"/>
                </a:cubicBezTo>
                <a:cubicBezTo>
                  <a:pt x="400" y="127"/>
                  <a:pt x="400" y="127"/>
                  <a:pt x="400" y="127"/>
                </a:cubicBezTo>
                <a:cubicBezTo>
                  <a:pt x="428" y="91"/>
                  <a:pt x="428" y="91"/>
                  <a:pt x="428" y="91"/>
                </a:cubicBezTo>
                <a:lnTo>
                  <a:pt x="431" y="95"/>
                </a:lnTo>
                <a:close/>
                <a:moveTo>
                  <a:pt x="447" y="98"/>
                </a:moveTo>
                <a:cubicBezTo>
                  <a:pt x="432" y="144"/>
                  <a:pt x="432" y="144"/>
                  <a:pt x="432" y="144"/>
                </a:cubicBezTo>
                <a:cubicBezTo>
                  <a:pt x="430" y="143"/>
                  <a:pt x="430" y="143"/>
                  <a:pt x="430" y="143"/>
                </a:cubicBezTo>
                <a:cubicBezTo>
                  <a:pt x="445" y="96"/>
                  <a:pt x="445" y="96"/>
                  <a:pt x="445" y="96"/>
                </a:cubicBezTo>
                <a:lnTo>
                  <a:pt x="447" y="98"/>
                </a:lnTo>
                <a:close/>
                <a:moveTo>
                  <a:pt x="461" y="95"/>
                </a:moveTo>
                <a:cubicBezTo>
                  <a:pt x="463" y="95"/>
                  <a:pt x="463" y="95"/>
                  <a:pt x="463" y="95"/>
                </a:cubicBezTo>
                <a:cubicBezTo>
                  <a:pt x="463" y="155"/>
                  <a:pt x="463" y="155"/>
                  <a:pt x="463" y="155"/>
                </a:cubicBezTo>
                <a:cubicBezTo>
                  <a:pt x="461" y="155"/>
                  <a:pt x="461" y="155"/>
                  <a:pt x="461" y="155"/>
                </a:cubicBezTo>
                <a:lnTo>
                  <a:pt x="461" y="95"/>
                </a:lnTo>
                <a:close/>
                <a:moveTo>
                  <a:pt x="207" y="286"/>
                </a:moveTo>
                <a:cubicBezTo>
                  <a:pt x="217" y="286"/>
                  <a:pt x="217" y="286"/>
                  <a:pt x="217" y="286"/>
                </a:cubicBezTo>
                <a:cubicBezTo>
                  <a:pt x="217" y="307"/>
                  <a:pt x="217" y="307"/>
                  <a:pt x="217" y="307"/>
                </a:cubicBezTo>
                <a:cubicBezTo>
                  <a:pt x="207" y="307"/>
                  <a:pt x="207" y="307"/>
                  <a:pt x="207" y="307"/>
                </a:cubicBezTo>
                <a:lnTo>
                  <a:pt x="207" y="286"/>
                </a:lnTo>
                <a:close/>
                <a:moveTo>
                  <a:pt x="222" y="279"/>
                </a:moveTo>
                <a:cubicBezTo>
                  <a:pt x="226" y="276"/>
                  <a:pt x="226" y="276"/>
                  <a:pt x="226" y="276"/>
                </a:cubicBezTo>
                <a:cubicBezTo>
                  <a:pt x="226" y="311"/>
                  <a:pt x="226" y="311"/>
                  <a:pt x="226" y="311"/>
                </a:cubicBezTo>
                <a:cubicBezTo>
                  <a:pt x="222" y="309"/>
                  <a:pt x="222" y="309"/>
                  <a:pt x="222" y="309"/>
                </a:cubicBezTo>
                <a:lnTo>
                  <a:pt x="222" y="279"/>
                </a:lnTo>
                <a:close/>
                <a:moveTo>
                  <a:pt x="345" y="260"/>
                </a:moveTo>
                <a:cubicBezTo>
                  <a:pt x="345" y="236"/>
                  <a:pt x="345" y="236"/>
                  <a:pt x="345" y="236"/>
                </a:cubicBezTo>
                <a:cubicBezTo>
                  <a:pt x="348" y="236"/>
                  <a:pt x="348" y="236"/>
                  <a:pt x="348" y="236"/>
                </a:cubicBezTo>
                <a:cubicBezTo>
                  <a:pt x="350" y="257"/>
                  <a:pt x="350" y="257"/>
                  <a:pt x="350" y="257"/>
                </a:cubicBezTo>
                <a:cubicBezTo>
                  <a:pt x="365" y="285"/>
                  <a:pt x="365" y="285"/>
                  <a:pt x="365" y="285"/>
                </a:cubicBezTo>
                <a:lnTo>
                  <a:pt x="345" y="260"/>
                </a:lnTo>
                <a:close/>
                <a:moveTo>
                  <a:pt x="397" y="192"/>
                </a:moveTo>
                <a:cubicBezTo>
                  <a:pt x="397" y="182"/>
                  <a:pt x="397" y="182"/>
                  <a:pt x="397" y="182"/>
                </a:cubicBezTo>
                <a:cubicBezTo>
                  <a:pt x="401" y="182"/>
                  <a:pt x="401" y="182"/>
                  <a:pt x="401" y="182"/>
                </a:cubicBezTo>
                <a:cubicBezTo>
                  <a:pt x="409" y="190"/>
                  <a:pt x="409" y="190"/>
                  <a:pt x="409" y="190"/>
                </a:cubicBezTo>
                <a:cubicBezTo>
                  <a:pt x="407" y="204"/>
                  <a:pt x="407" y="204"/>
                  <a:pt x="407" y="204"/>
                </a:cubicBezTo>
                <a:cubicBezTo>
                  <a:pt x="398" y="210"/>
                  <a:pt x="398" y="210"/>
                  <a:pt x="398" y="210"/>
                </a:cubicBezTo>
                <a:cubicBezTo>
                  <a:pt x="395" y="210"/>
                  <a:pt x="395" y="210"/>
                  <a:pt x="395" y="210"/>
                </a:cubicBezTo>
                <a:cubicBezTo>
                  <a:pt x="395" y="203"/>
                  <a:pt x="395" y="203"/>
                  <a:pt x="395" y="203"/>
                </a:cubicBezTo>
                <a:cubicBezTo>
                  <a:pt x="400" y="203"/>
                  <a:pt x="400" y="203"/>
                  <a:pt x="400" y="203"/>
                </a:cubicBezTo>
                <a:cubicBezTo>
                  <a:pt x="400" y="201"/>
                  <a:pt x="400" y="201"/>
                  <a:pt x="400" y="201"/>
                </a:cubicBezTo>
                <a:cubicBezTo>
                  <a:pt x="395" y="201"/>
                  <a:pt x="395" y="201"/>
                  <a:pt x="395" y="201"/>
                </a:cubicBezTo>
                <a:cubicBezTo>
                  <a:pt x="395" y="192"/>
                  <a:pt x="395" y="192"/>
                  <a:pt x="395" y="192"/>
                </a:cubicBezTo>
                <a:lnTo>
                  <a:pt x="397" y="192"/>
                </a:lnTo>
                <a:close/>
                <a:moveTo>
                  <a:pt x="407" y="219"/>
                </a:moveTo>
                <a:cubicBezTo>
                  <a:pt x="401" y="219"/>
                  <a:pt x="401" y="219"/>
                  <a:pt x="401" y="219"/>
                </a:cubicBezTo>
                <a:cubicBezTo>
                  <a:pt x="401" y="212"/>
                  <a:pt x="401" y="212"/>
                  <a:pt x="401" y="212"/>
                </a:cubicBezTo>
                <a:cubicBezTo>
                  <a:pt x="412" y="206"/>
                  <a:pt x="412" y="206"/>
                  <a:pt x="412" y="206"/>
                </a:cubicBezTo>
                <a:lnTo>
                  <a:pt x="407" y="219"/>
                </a:lnTo>
                <a:close/>
                <a:moveTo>
                  <a:pt x="413" y="497"/>
                </a:moveTo>
                <a:cubicBezTo>
                  <a:pt x="426" y="428"/>
                  <a:pt x="426" y="428"/>
                  <a:pt x="426" y="428"/>
                </a:cubicBezTo>
                <a:cubicBezTo>
                  <a:pt x="423" y="403"/>
                  <a:pt x="423" y="403"/>
                  <a:pt x="423" y="403"/>
                </a:cubicBezTo>
                <a:cubicBezTo>
                  <a:pt x="412" y="451"/>
                  <a:pt x="412" y="451"/>
                  <a:pt x="412" y="451"/>
                </a:cubicBezTo>
                <a:cubicBezTo>
                  <a:pt x="406" y="451"/>
                  <a:pt x="406" y="451"/>
                  <a:pt x="406" y="451"/>
                </a:cubicBezTo>
                <a:cubicBezTo>
                  <a:pt x="406" y="408"/>
                  <a:pt x="406" y="408"/>
                  <a:pt x="406" y="408"/>
                </a:cubicBezTo>
                <a:cubicBezTo>
                  <a:pt x="424" y="395"/>
                  <a:pt x="424" y="395"/>
                  <a:pt x="424" y="395"/>
                </a:cubicBezTo>
                <a:cubicBezTo>
                  <a:pt x="433" y="320"/>
                  <a:pt x="433" y="320"/>
                  <a:pt x="433" y="320"/>
                </a:cubicBezTo>
                <a:cubicBezTo>
                  <a:pt x="398" y="400"/>
                  <a:pt x="398" y="400"/>
                  <a:pt x="398" y="400"/>
                </a:cubicBezTo>
                <a:cubicBezTo>
                  <a:pt x="395" y="400"/>
                  <a:pt x="395" y="400"/>
                  <a:pt x="395" y="400"/>
                </a:cubicBezTo>
                <a:cubicBezTo>
                  <a:pt x="395" y="351"/>
                  <a:pt x="395" y="351"/>
                  <a:pt x="395" y="351"/>
                </a:cubicBezTo>
                <a:cubicBezTo>
                  <a:pt x="406" y="320"/>
                  <a:pt x="406" y="320"/>
                  <a:pt x="406" y="320"/>
                </a:cubicBezTo>
                <a:cubicBezTo>
                  <a:pt x="385" y="302"/>
                  <a:pt x="385" y="302"/>
                  <a:pt x="385" y="302"/>
                </a:cubicBezTo>
                <a:cubicBezTo>
                  <a:pt x="406" y="280"/>
                  <a:pt x="406" y="280"/>
                  <a:pt x="406" y="280"/>
                </a:cubicBezTo>
                <a:cubicBezTo>
                  <a:pt x="413" y="284"/>
                  <a:pt x="413" y="284"/>
                  <a:pt x="413" y="284"/>
                </a:cubicBezTo>
                <a:cubicBezTo>
                  <a:pt x="404" y="301"/>
                  <a:pt x="404" y="301"/>
                  <a:pt x="404" y="301"/>
                </a:cubicBezTo>
                <a:cubicBezTo>
                  <a:pt x="425" y="319"/>
                  <a:pt x="425" y="319"/>
                  <a:pt x="425" y="319"/>
                </a:cubicBezTo>
                <a:cubicBezTo>
                  <a:pt x="456" y="296"/>
                  <a:pt x="456" y="296"/>
                  <a:pt x="456" y="296"/>
                </a:cubicBezTo>
                <a:cubicBezTo>
                  <a:pt x="478" y="218"/>
                  <a:pt x="478" y="218"/>
                  <a:pt x="478" y="218"/>
                </a:cubicBezTo>
                <a:cubicBezTo>
                  <a:pt x="469" y="184"/>
                  <a:pt x="469" y="184"/>
                  <a:pt x="469" y="184"/>
                </a:cubicBezTo>
                <a:cubicBezTo>
                  <a:pt x="482" y="173"/>
                  <a:pt x="482" y="173"/>
                  <a:pt x="482" y="173"/>
                </a:cubicBezTo>
                <a:cubicBezTo>
                  <a:pt x="486" y="167"/>
                  <a:pt x="486" y="167"/>
                  <a:pt x="486" y="167"/>
                </a:cubicBezTo>
                <a:cubicBezTo>
                  <a:pt x="485" y="167"/>
                  <a:pt x="485" y="167"/>
                  <a:pt x="485" y="167"/>
                </a:cubicBezTo>
                <a:cubicBezTo>
                  <a:pt x="485" y="167"/>
                  <a:pt x="485" y="167"/>
                  <a:pt x="485" y="167"/>
                </a:cubicBezTo>
                <a:cubicBezTo>
                  <a:pt x="462" y="176"/>
                  <a:pt x="462" y="176"/>
                  <a:pt x="462" y="176"/>
                </a:cubicBezTo>
                <a:cubicBezTo>
                  <a:pt x="457" y="226"/>
                  <a:pt x="457" y="226"/>
                  <a:pt x="457" y="226"/>
                </a:cubicBezTo>
                <a:cubicBezTo>
                  <a:pt x="417" y="228"/>
                  <a:pt x="417" y="228"/>
                  <a:pt x="417" y="228"/>
                </a:cubicBezTo>
                <a:cubicBezTo>
                  <a:pt x="460" y="233"/>
                  <a:pt x="460" y="233"/>
                  <a:pt x="460" y="233"/>
                </a:cubicBezTo>
                <a:cubicBezTo>
                  <a:pt x="416" y="240"/>
                  <a:pt x="416" y="240"/>
                  <a:pt x="416" y="240"/>
                </a:cubicBezTo>
                <a:cubicBezTo>
                  <a:pt x="421" y="255"/>
                  <a:pt x="421" y="255"/>
                  <a:pt x="421" y="255"/>
                </a:cubicBezTo>
                <a:cubicBezTo>
                  <a:pt x="413" y="265"/>
                  <a:pt x="413" y="265"/>
                  <a:pt x="413" y="265"/>
                </a:cubicBezTo>
                <a:cubicBezTo>
                  <a:pt x="394" y="257"/>
                  <a:pt x="394" y="257"/>
                  <a:pt x="394" y="257"/>
                </a:cubicBezTo>
                <a:cubicBezTo>
                  <a:pt x="377" y="266"/>
                  <a:pt x="377" y="266"/>
                  <a:pt x="377" y="266"/>
                </a:cubicBezTo>
                <a:cubicBezTo>
                  <a:pt x="368" y="256"/>
                  <a:pt x="368" y="256"/>
                  <a:pt x="368" y="256"/>
                </a:cubicBezTo>
                <a:cubicBezTo>
                  <a:pt x="379" y="222"/>
                  <a:pt x="379" y="222"/>
                  <a:pt x="379" y="222"/>
                </a:cubicBezTo>
                <a:cubicBezTo>
                  <a:pt x="384" y="222"/>
                  <a:pt x="384" y="222"/>
                  <a:pt x="384" y="222"/>
                </a:cubicBezTo>
                <a:cubicBezTo>
                  <a:pt x="387" y="251"/>
                  <a:pt x="387" y="251"/>
                  <a:pt x="387" y="251"/>
                </a:cubicBezTo>
                <a:cubicBezTo>
                  <a:pt x="394" y="230"/>
                  <a:pt x="394" y="230"/>
                  <a:pt x="394" y="230"/>
                </a:cubicBezTo>
                <a:cubicBezTo>
                  <a:pt x="411" y="231"/>
                  <a:pt x="411" y="231"/>
                  <a:pt x="411" y="231"/>
                </a:cubicBezTo>
                <a:cubicBezTo>
                  <a:pt x="404" y="228"/>
                  <a:pt x="404" y="228"/>
                  <a:pt x="404" y="228"/>
                </a:cubicBezTo>
                <a:cubicBezTo>
                  <a:pt x="415" y="227"/>
                  <a:pt x="415" y="227"/>
                  <a:pt x="415" y="227"/>
                </a:cubicBezTo>
                <a:cubicBezTo>
                  <a:pt x="412" y="220"/>
                  <a:pt x="412" y="220"/>
                  <a:pt x="412" y="220"/>
                </a:cubicBezTo>
                <a:cubicBezTo>
                  <a:pt x="418" y="210"/>
                  <a:pt x="418" y="210"/>
                  <a:pt x="418" y="210"/>
                </a:cubicBezTo>
                <a:cubicBezTo>
                  <a:pt x="421" y="188"/>
                  <a:pt x="421" y="188"/>
                  <a:pt x="421" y="188"/>
                </a:cubicBezTo>
                <a:cubicBezTo>
                  <a:pt x="406" y="175"/>
                  <a:pt x="406" y="175"/>
                  <a:pt x="406" y="175"/>
                </a:cubicBezTo>
                <a:cubicBezTo>
                  <a:pt x="394" y="176"/>
                  <a:pt x="394" y="176"/>
                  <a:pt x="394" y="176"/>
                </a:cubicBezTo>
                <a:cubicBezTo>
                  <a:pt x="384" y="184"/>
                  <a:pt x="384" y="184"/>
                  <a:pt x="384" y="184"/>
                </a:cubicBezTo>
                <a:cubicBezTo>
                  <a:pt x="381" y="122"/>
                  <a:pt x="381" y="122"/>
                  <a:pt x="381" y="122"/>
                </a:cubicBezTo>
                <a:cubicBezTo>
                  <a:pt x="378" y="118"/>
                  <a:pt x="378" y="118"/>
                  <a:pt x="378" y="118"/>
                </a:cubicBezTo>
                <a:cubicBezTo>
                  <a:pt x="375" y="221"/>
                  <a:pt x="375" y="221"/>
                  <a:pt x="375" y="221"/>
                </a:cubicBezTo>
                <a:cubicBezTo>
                  <a:pt x="367" y="233"/>
                  <a:pt x="367" y="233"/>
                  <a:pt x="367" y="233"/>
                </a:cubicBezTo>
                <a:cubicBezTo>
                  <a:pt x="367" y="233"/>
                  <a:pt x="366" y="232"/>
                  <a:pt x="364" y="225"/>
                </a:cubicBezTo>
                <a:cubicBezTo>
                  <a:pt x="362" y="218"/>
                  <a:pt x="365" y="200"/>
                  <a:pt x="365" y="200"/>
                </a:cubicBezTo>
                <a:cubicBezTo>
                  <a:pt x="373" y="120"/>
                  <a:pt x="373" y="120"/>
                  <a:pt x="373" y="120"/>
                </a:cubicBezTo>
                <a:cubicBezTo>
                  <a:pt x="367" y="127"/>
                  <a:pt x="367" y="127"/>
                  <a:pt x="367" y="127"/>
                </a:cubicBezTo>
                <a:cubicBezTo>
                  <a:pt x="363" y="176"/>
                  <a:pt x="363" y="176"/>
                  <a:pt x="363" y="176"/>
                </a:cubicBezTo>
                <a:cubicBezTo>
                  <a:pt x="345" y="189"/>
                  <a:pt x="345" y="189"/>
                  <a:pt x="345" y="189"/>
                </a:cubicBezTo>
                <a:cubicBezTo>
                  <a:pt x="340" y="215"/>
                  <a:pt x="340" y="215"/>
                  <a:pt x="340" y="215"/>
                </a:cubicBezTo>
                <a:cubicBezTo>
                  <a:pt x="347" y="195"/>
                  <a:pt x="347" y="195"/>
                  <a:pt x="347" y="195"/>
                </a:cubicBezTo>
                <a:cubicBezTo>
                  <a:pt x="361" y="188"/>
                  <a:pt x="361" y="188"/>
                  <a:pt x="361" y="188"/>
                </a:cubicBezTo>
                <a:cubicBezTo>
                  <a:pt x="359" y="201"/>
                  <a:pt x="359" y="201"/>
                  <a:pt x="359" y="201"/>
                </a:cubicBezTo>
                <a:cubicBezTo>
                  <a:pt x="350" y="207"/>
                  <a:pt x="350" y="207"/>
                  <a:pt x="350" y="207"/>
                </a:cubicBezTo>
                <a:cubicBezTo>
                  <a:pt x="332" y="230"/>
                  <a:pt x="332" y="230"/>
                  <a:pt x="332" y="230"/>
                </a:cubicBezTo>
                <a:cubicBezTo>
                  <a:pt x="330" y="270"/>
                  <a:pt x="330" y="270"/>
                  <a:pt x="330" y="270"/>
                </a:cubicBezTo>
                <a:cubicBezTo>
                  <a:pt x="370" y="304"/>
                  <a:pt x="370" y="304"/>
                  <a:pt x="370" y="304"/>
                </a:cubicBezTo>
                <a:cubicBezTo>
                  <a:pt x="361" y="327"/>
                  <a:pt x="361" y="327"/>
                  <a:pt x="361" y="327"/>
                </a:cubicBezTo>
                <a:cubicBezTo>
                  <a:pt x="394" y="351"/>
                  <a:pt x="394" y="351"/>
                  <a:pt x="394" y="351"/>
                </a:cubicBezTo>
                <a:cubicBezTo>
                  <a:pt x="387" y="356"/>
                  <a:pt x="387" y="356"/>
                  <a:pt x="387" y="356"/>
                </a:cubicBezTo>
                <a:cubicBezTo>
                  <a:pt x="350" y="337"/>
                  <a:pt x="350" y="337"/>
                  <a:pt x="350" y="337"/>
                </a:cubicBezTo>
                <a:cubicBezTo>
                  <a:pt x="361" y="327"/>
                  <a:pt x="361" y="327"/>
                  <a:pt x="361" y="327"/>
                </a:cubicBezTo>
                <a:cubicBezTo>
                  <a:pt x="290" y="318"/>
                  <a:pt x="290" y="318"/>
                  <a:pt x="290" y="318"/>
                </a:cubicBezTo>
                <a:cubicBezTo>
                  <a:pt x="253" y="336"/>
                  <a:pt x="253" y="336"/>
                  <a:pt x="253" y="336"/>
                </a:cubicBezTo>
                <a:cubicBezTo>
                  <a:pt x="253" y="350"/>
                  <a:pt x="253" y="350"/>
                  <a:pt x="253" y="350"/>
                </a:cubicBezTo>
                <a:cubicBezTo>
                  <a:pt x="253" y="367"/>
                  <a:pt x="253" y="367"/>
                  <a:pt x="253" y="367"/>
                </a:cubicBezTo>
                <a:cubicBezTo>
                  <a:pt x="229" y="367"/>
                  <a:pt x="229" y="367"/>
                  <a:pt x="229" y="367"/>
                </a:cubicBezTo>
                <a:cubicBezTo>
                  <a:pt x="220" y="351"/>
                  <a:pt x="220" y="351"/>
                  <a:pt x="220" y="351"/>
                </a:cubicBezTo>
                <a:cubicBezTo>
                  <a:pt x="207" y="351"/>
                  <a:pt x="207" y="351"/>
                  <a:pt x="207" y="351"/>
                </a:cubicBezTo>
                <a:cubicBezTo>
                  <a:pt x="207" y="326"/>
                  <a:pt x="207" y="326"/>
                  <a:pt x="207" y="326"/>
                </a:cubicBezTo>
                <a:cubicBezTo>
                  <a:pt x="227" y="326"/>
                  <a:pt x="227" y="326"/>
                  <a:pt x="227" y="326"/>
                </a:cubicBezTo>
                <a:cubicBezTo>
                  <a:pt x="227" y="326"/>
                  <a:pt x="227" y="326"/>
                  <a:pt x="227" y="326"/>
                </a:cubicBezTo>
                <a:cubicBezTo>
                  <a:pt x="232" y="326"/>
                  <a:pt x="235" y="323"/>
                  <a:pt x="235" y="318"/>
                </a:cubicBezTo>
                <a:cubicBezTo>
                  <a:pt x="235" y="318"/>
                  <a:pt x="235" y="318"/>
                  <a:pt x="235" y="318"/>
                </a:cubicBezTo>
                <a:cubicBezTo>
                  <a:pt x="235" y="315"/>
                  <a:pt x="235" y="315"/>
                  <a:pt x="235" y="315"/>
                </a:cubicBezTo>
                <a:cubicBezTo>
                  <a:pt x="236" y="315"/>
                  <a:pt x="236" y="315"/>
                  <a:pt x="236" y="315"/>
                </a:cubicBezTo>
                <a:cubicBezTo>
                  <a:pt x="236" y="286"/>
                  <a:pt x="236" y="286"/>
                  <a:pt x="236" y="286"/>
                </a:cubicBezTo>
                <a:cubicBezTo>
                  <a:pt x="236" y="286"/>
                  <a:pt x="236" y="286"/>
                  <a:pt x="236" y="286"/>
                </a:cubicBezTo>
                <a:cubicBezTo>
                  <a:pt x="236" y="275"/>
                  <a:pt x="236" y="275"/>
                  <a:pt x="236" y="275"/>
                </a:cubicBezTo>
                <a:cubicBezTo>
                  <a:pt x="236" y="275"/>
                  <a:pt x="236" y="275"/>
                  <a:pt x="236" y="274"/>
                </a:cubicBezTo>
                <a:cubicBezTo>
                  <a:pt x="236" y="270"/>
                  <a:pt x="232" y="266"/>
                  <a:pt x="228" y="266"/>
                </a:cubicBezTo>
                <a:cubicBezTo>
                  <a:pt x="227" y="266"/>
                  <a:pt x="227" y="266"/>
                  <a:pt x="227" y="266"/>
                </a:cubicBezTo>
                <a:cubicBezTo>
                  <a:pt x="207" y="266"/>
                  <a:pt x="207" y="266"/>
                  <a:pt x="207" y="266"/>
                </a:cubicBezTo>
                <a:cubicBezTo>
                  <a:pt x="207" y="171"/>
                  <a:pt x="207" y="171"/>
                  <a:pt x="207" y="171"/>
                </a:cubicBezTo>
                <a:cubicBezTo>
                  <a:pt x="205" y="171"/>
                  <a:pt x="205" y="171"/>
                  <a:pt x="205" y="171"/>
                </a:cubicBezTo>
                <a:cubicBezTo>
                  <a:pt x="205" y="138"/>
                  <a:pt x="205" y="138"/>
                  <a:pt x="205" y="138"/>
                </a:cubicBezTo>
                <a:cubicBezTo>
                  <a:pt x="206" y="137"/>
                  <a:pt x="208" y="137"/>
                  <a:pt x="209" y="137"/>
                </a:cubicBezTo>
                <a:cubicBezTo>
                  <a:pt x="221" y="168"/>
                  <a:pt x="221" y="168"/>
                  <a:pt x="221" y="168"/>
                </a:cubicBezTo>
                <a:cubicBezTo>
                  <a:pt x="219" y="169"/>
                  <a:pt x="219" y="169"/>
                  <a:pt x="219" y="169"/>
                </a:cubicBezTo>
                <a:cubicBezTo>
                  <a:pt x="219" y="169"/>
                  <a:pt x="219" y="169"/>
                  <a:pt x="219" y="169"/>
                </a:cubicBezTo>
                <a:cubicBezTo>
                  <a:pt x="220" y="173"/>
                  <a:pt x="220" y="173"/>
                  <a:pt x="220" y="173"/>
                </a:cubicBezTo>
                <a:cubicBezTo>
                  <a:pt x="239" y="166"/>
                  <a:pt x="239" y="166"/>
                  <a:pt x="239" y="166"/>
                </a:cubicBezTo>
                <a:cubicBezTo>
                  <a:pt x="237" y="162"/>
                  <a:pt x="237" y="162"/>
                  <a:pt x="237" y="162"/>
                </a:cubicBezTo>
                <a:cubicBezTo>
                  <a:pt x="235" y="163"/>
                  <a:pt x="235" y="163"/>
                  <a:pt x="235" y="163"/>
                </a:cubicBezTo>
                <a:cubicBezTo>
                  <a:pt x="223" y="131"/>
                  <a:pt x="223" y="131"/>
                  <a:pt x="223" y="131"/>
                </a:cubicBezTo>
                <a:cubicBezTo>
                  <a:pt x="224" y="130"/>
                  <a:pt x="225" y="129"/>
                  <a:pt x="226" y="129"/>
                </a:cubicBezTo>
                <a:cubicBezTo>
                  <a:pt x="250" y="153"/>
                  <a:pt x="250" y="153"/>
                  <a:pt x="250" y="153"/>
                </a:cubicBezTo>
                <a:cubicBezTo>
                  <a:pt x="249" y="155"/>
                  <a:pt x="249" y="155"/>
                  <a:pt x="249" y="155"/>
                </a:cubicBezTo>
                <a:cubicBezTo>
                  <a:pt x="249" y="155"/>
                  <a:pt x="249" y="155"/>
                  <a:pt x="249" y="155"/>
                </a:cubicBezTo>
                <a:cubicBezTo>
                  <a:pt x="252" y="158"/>
                  <a:pt x="252" y="158"/>
                  <a:pt x="252" y="158"/>
                </a:cubicBezTo>
                <a:cubicBezTo>
                  <a:pt x="265" y="144"/>
                  <a:pt x="265" y="144"/>
                  <a:pt x="265" y="144"/>
                </a:cubicBezTo>
                <a:cubicBezTo>
                  <a:pt x="262" y="141"/>
                  <a:pt x="262" y="141"/>
                  <a:pt x="262" y="141"/>
                </a:cubicBezTo>
                <a:cubicBezTo>
                  <a:pt x="261" y="142"/>
                  <a:pt x="261" y="142"/>
                  <a:pt x="261" y="142"/>
                </a:cubicBezTo>
                <a:cubicBezTo>
                  <a:pt x="236" y="118"/>
                  <a:pt x="236" y="118"/>
                  <a:pt x="236" y="118"/>
                </a:cubicBezTo>
                <a:cubicBezTo>
                  <a:pt x="237" y="117"/>
                  <a:pt x="237" y="116"/>
                  <a:pt x="238" y="115"/>
                </a:cubicBezTo>
                <a:cubicBezTo>
                  <a:pt x="271" y="128"/>
                  <a:pt x="271" y="128"/>
                  <a:pt x="271" y="128"/>
                </a:cubicBezTo>
                <a:cubicBezTo>
                  <a:pt x="270" y="130"/>
                  <a:pt x="270" y="130"/>
                  <a:pt x="270" y="130"/>
                </a:cubicBezTo>
                <a:cubicBezTo>
                  <a:pt x="270" y="130"/>
                  <a:pt x="270" y="130"/>
                  <a:pt x="270" y="130"/>
                </a:cubicBezTo>
                <a:cubicBezTo>
                  <a:pt x="274" y="132"/>
                  <a:pt x="274" y="132"/>
                  <a:pt x="274" y="132"/>
                </a:cubicBezTo>
                <a:cubicBezTo>
                  <a:pt x="281" y="114"/>
                  <a:pt x="281" y="114"/>
                  <a:pt x="281" y="114"/>
                </a:cubicBezTo>
                <a:cubicBezTo>
                  <a:pt x="277" y="112"/>
                  <a:pt x="277" y="112"/>
                  <a:pt x="277" y="112"/>
                </a:cubicBezTo>
                <a:cubicBezTo>
                  <a:pt x="277" y="114"/>
                  <a:pt x="277" y="114"/>
                  <a:pt x="277" y="114"/>
                </a:cubicBezTo>
                <a:cubicBezTo>
                  <a:pt x="244" y="101"/>
                  <a:pt x="244" y="101"/>
                  <a:pt x="244" y="101"/>
                </a:cubicBezTo>
                <a:cubicBezTo>
                  <a:pt x="244" y="100"/>
                  <a:pt x="244" y="99"/>
                  <a:pt x="244" y="98"/>
                </a:cubicBezTo>
                <a:cubicBezTo>
                  <a:pt x="279" y="98"/>
                  <a:pt x="279" y="98"/>
                  <a:pt x="279" y="98"/>
                </a:cubicBezTo>
                <a:cubicBezTo>
                  <a:pt x="279" y="100"/>
                  <a:pt x="279" y="100"/>
                  <a:pt x="279" y="100"/>
                </a:cubicBezTo>
                <a:cubicBezTo>
                  <a:pt x="368" y="100"/>
                  <a:pt x="368" y="100"/>
                  <a:pt x="368" y="100"/>
                </a:cubicBezTo>
                <a:cubicBezTo>
                  <a:pt x="369" y="101"/>
                  <a:pt x="369" y="103"/>
                  <a:pt x="370" y="105"/>
                </a:cubicBezTo>
                <a:cubicBezTo>
                  <a:pt x="371" y="109"/>
                  <a:pt x="374" y="112"/>
                  <a:pt x="375" y="112"/>
                </a:cubicBezTo>
                <a:cubicBezTo>
                  <a:pt x="375" y="112"/>
                  <a:pt x="375" y="112"/>
                  <a:pt x="375" y="112"/>
                </a:cubicBezTo>
                <a:cubicBezTo>
                  <a:pt x="375" y="112"/>
                  <a:pt x="375" y="112"/>
                  <a:pt x="375" y="112"/>
                </a:cubicBezTo>
                <a:cubicBezTo>
                  <a:pt x="406" y="100"/>
                  <a:pt x="406" y="100"/>
                  <a:pt x="406" y="100"/>
                </a:cubicBezTo>
                <a:cubicBezTo>
                  <a:pt x="416" y="100"/>
                  <a:pt x="416" y="100"/>
                  <a:pt x="416" y="100"/>
                </a:cubicBezTo>
                <a:cubicBezTo>
                  <a:pt x="394" y="130"/>
                  <a:pt x="394" y="130"/>
                  <a:pt x="394" y="130"/>
                </a:cubicBezTo>
                <a:cubicBezTo>
                  <a:pt x="394" y="130"/>
                  <a:pt x="394" y="130"/>
                  <a:pt x="394" y="130"/>
                </a:cubicBezTo>
                <a:cubicBezTo>
                  <a:pt x="394" y="130"/>
                  <a:pt x="394" y="130"/>
                  <a:pt x="394" y="130"/>
                </a:cubicBezTo>
                <a:cubicBezTo>
                  <a:pt x="394" y="130"/>
                  <a:pt x="394" y="130"/>
                  <a:pt x="394" y="130"/>
                </a:cubicBezTo>
                <a:cubicBezTo>
                  <a:pt x="394" y="130"/>
                  <a:pt x="394" y="130"/>
                  <a:pt x="394" y="130"/>
                </a:cubicBezTo>
                <a:cubicBezTo>
                  <a:pt x="393" y="131"/>
                  <a:pt x="395" y="134"/>
                  <a:pt x="399" y="136"/>
                </a:cubicBezTo>
                <a:cubicBezTo>
                  <a:pt x="403" y="139"/>
                  <a:pt x="406" y="140"/>
                  <a:pt x="407" y="139"/>
                </a:cubicBezTo>
                <a:cubicBezTo>
                  <a:pt x="407" y="139"/>
                  <a:pt x="407" y="139"/>
                  <a:pt x="407" y="139"/>
                </a:cubicBezTo>
                <a:cubicBezTo>
                  <a:pt x="438" y="100"/>
                  <a:pt x="438" y="100"/>
                  <a:pt x="438" y="100"/>
                </a:cubicBezTo>
                <a:cubicBezTo>
                  <a:pt x="439" y="100"/>
                  <a:pt x="439" y="100"/>
                  <a:pt x="439" y="100"/>
                </a:cubicBezTo>
                <a:cubicBezTo>
                  <a:pt x="423" y="147"/>
                  <a:pt x="423" y="147"/>
                  <a:pt x="423" y="147"/>
                </a:cubicBezTo>
                <a:cubicBezTo>
                  <a:pt x="423" y="147"/>
                  <a:pt x="423" y="147"/>
                  <a:pt x="423" y="147"/>
                </a:cubicBezTo>
                <a:cubicBezTo>
                  <a:pt x="423" y="147"/>
                  <a:pt x="423" y="147"/>
                  <a:pt x="423" y="147"/>
                </a:cubicBezTo>
                <a:cubicBezTo>
                  <a:pt x="422" y="149"/>
                  <a:pt x="426" y="151"/>
                  <a:pt x="430" y="153"/>
                </a:cubicBezTo>
                <a:cubicBezTo>
                  <a:pt x="434" y="154"/>
                  <a:pt x="438" y="155"/>
                  <a:pt x="439" y="153"/>
                </a:cubicBezTo>
                <a:cubicBezTo>
                  <a:pt x="439" y="153"/>
                  <a:pt x="439" y="153"/>
                  <a:pt x="439" y="153"/>
                </a:cubicBezTo>
                <a:cubicBezTo>
                  <a:pt x="439" y="153"/>
                  <a:pt x="439" y="153"/>
                  <a:pt x="439" y="153"/>
                </a:cubicBezTo>
                <a:cubicBezTo>
                  <a:pt x="439" y="153"/>
                  <a:pt x="439" y="153"/>
                  <a:pt x="439" y="153"/>
                </a:cubicBezTo>
                <a:cubicBezTo>
                  <a:pt x="439" y="153"/>
                  <a:pt x="439" y="153"/>
                  <a:pt x="439" y="153"/>
                </a:cubicBezTo>
                <a:cubicBezTo>
                  <a:pt x="457" y="100"/>
                  <a:pt x="457" y="100"/>
                  <a:pt x="457" y="100"/>
                </a:cubicBezTo>
                <a:cubicBezTo>
                  <a:pt x="457" y="100"/>
                  <a:pt x="457" y="100"/>
                  <a:pt x="457" y="100"/>
                </a:cubicBezTo>
                <a:cubicBezTo>
                  <a:pt x="457" y="159"/>
                  <a:pt x="457" y="159"/>
                  <a:pt x="457" y="159"/>
                </a:cubicBezTo>
                <a:cubicBezTo>
                  <a:pt x="457" y="159"/>
                  <a:pt x="457" y="159"/>
                  <a:pt x="457" y="159"/>
                </a:cubicBezTo>
                <a:cubicBezTo>
                  <a:pt x="457" y="159"/>
                  <a:pt x="457" y="159"/>
                  <a:pt x="457" y="159"/>
                </a:cubicBezTo>
                <a:cubicBezTo>
                  <a:pt x="457" y="159"/>
                  <a:pt x="457" y="159"/>
                  <a:pt x="457" y="159"/>
                </a:cubicBezTo>
                <a:cubicBezTo>
                  <a:pt x="457" y="159"/>
                  <a:pt x="457" y="159"/>
                  <a:pt x="457" y="159"/>
                </a:cubicBezTo>
                <a:cubicBezTo>
                  <a:pt x="457" y="160"/>
                  <a:pt x="461" y="161"/>
                  <a:pt x="466" y="161"/>
                </a:cubicBezTo>
                <a:cubicBezTo>
                  <a:pt x="471" y="161"/>
                  <a:pt x="474" y="160"/>
                  <a:pt x="475" y="159"/>
                </a:cubicBezTo>
                <a:cubicBezTo>
                  <a:pt x="475" y="159"/>
                  <a:pt x="475" y="159"/>
                  <a:pt x="475" y="159"/>
                </a:cubicBezTo>
                <a:cubicBezTo>
                  <a:pt x="475" y="159"/>
                  <a:pt x="475" y="159"/>
                  <a:pt x="475" y="159"/>
                </a:cubicBezTo>
                <a:cubicBezTo>
                  <a:pt x="475" y="159"/>
                  <a:pt x="475" y="159"/>
                  <a:pt x="475" y="159"/>
                </a:cubicBezTo>
                <a:cubicBezTo>
                  <a:pt x="475" y="159"/>
                  <a:pt x="475" y="159"/>
                  <a:pt x="475" y="159"/>
                </a:cubicBezTo>
                <a:cubicBezTo>
                  <a:pt x="475" y="100"/>
                  <a:pt x="475" y="100"/>
                  <a:pt x="475" y="100"/>
                </a:cubicBezTo>
                <a:cubicBezTo>
                  <a:pt x="481" y="100"/>
                  <a:pt x="481" y="100"/>
                  <a:pt x="481" y="100"/>
                </a:cubicBezTo>
                <a:cubicBezTo>
                  <a:pt x="481" y="88"/>
                  <a:pt x="481" y="88"/>
                  <a:pt x="481" y="88"/>
                </a:cubicBezTo>
                <a:cubicBezTo>
                  <a:pt x="412" y="88"/>
                  <a:pt x="412" y="88"/>
                  <a:pt x="412" y="88"/>
                </a:cubicBezTo>
                <a:cubicBezTo>
                  <a:pt x="412" y="84"/>
                  <a:pt x="412" y="84"/>
                  <a:pt x="412" y="84"/>
                </a:cubicBezTo>
                <a:cubicBezTo>
                  <a:pt x="481" y="84"/>
                  <a:pt x="481" y="84"/>
                  <a:pt x="481" y="84"/>
                </a:cubicBezTo>
                <a:cubicBezTo>
                  <a:pt x="481" y="80"/>
                  <a:pt x="481" y="80"/>
                  <a:pt x="481" y="80"/>
                </a:cubicBezTo>
                <a:cubicBezTo>
                  <a:pt x="456" y="80"/>
                  <a:pt x="456" y="80"/>
                  <a:pt x="456" y="80"/>
                </a:cubicBezTo>
                <a:cubicBezTo>
                  <a:pt x="456" y="80"/>
                  <a:pt x="456" y="80"/>
                  <a:pt x="456" y="80"/>
                </a:cubicBezTo>
                <a:cubicBezTo>
                  <a:pt x="411" y="80"/>
                  <a:pt x="411" y="80"/>
                  <a:pt x="411" y="80"/>
                </a:cubicBezTo>
                <a:cubicBezTo>
                  <a:pt x="404" y="79"/>
                  <a:pt x="386" y="75"/>
                  <a:pt x="374" y="63"/>
                </a:cubicBezTo>
                <a:cubicBezTo>
                  <a:pt x="357" y="46"/>
                  <a:pt x="357" y="34"/>
                  <a:pt x="357" y="34"/>
                </a:cubicBezTo>
                <a:cubicBezTo>
                  <a:pt x="354" y="34"/>
                  <a:pt x="354" y="34"/>
                  <a:pt x="354" y="34"/>
                </a:cubicBezTo>
                <a:cubicBezTo>
                  <a:pt x="354" y="80"/>
                  <a:pt x="354" y="80"/>
                  <a:pt x="354" y="80"/>
                </a:cubicBezTo>
                <a:cubicBezTo>
                  <a:pt x="350" y="80"/>
                  <a:pt x="350" y="80"/>
                  <a:pt x="350" y="80"/>
                </a:cubicBezTo>
                <a:cubicBezTo>
                  <a:pt x="350" y="34"/>
                  <a:pt x="350" y="34"/>
                  <a:pt x="350" y="34"/>
                </a:cubicBezTo>
                <a:cubicBezTo>
                  <a:pt x="344" y="34"/>
                  <a:pt x="344" y="34"/>
                  <a:pt x="344" y="34"/>
                </a:cubicBezTo>
                <a:cubicBezTo>
                  <a:pt x="344" y="80"/>
                  <a:pt x="344" y="80"/>
                  <a:pt x="344" y="80"/>
                </a:cubicBezTo>
                <a:cubicBezTo>
                  <a:pt x="279" y="80"/>
                  <a:pt x="279" y="80"/>
                  <a:pt x="279" y="80"/>
                </a:cubicBezTo>
                <a:cubicBezTo>
                  <a:pt x="279" y="82"/>
                  <a:pt x="279" y="82"/>
                  <a:pt x="279" y="82"/>
                </a:cubicBezTo>
                <a:cubicBezTo>
                  <a:pt x="244" y="82"/>
                  <a:pt x="244" y="82"/>
                  <a:pt x="244" y="82"/>
                </a:cubicBezTo>
                <a:cubicBezTo>
                  <a:pt x="241" y="62"/>
                  <a:pt x="225" y="46"/>
                  <a:pt x="205" y="43"/>
                </a:cubicBezTo>
                <a:cubicBezTo>
                  <a:pt x="205" y="4"/>
                  <a:pt x="205" y="4"/>
                  <a:pt x="205" y="4"/>
                </a:cubicBezTo>
                <a:cubicBezTo>
                  <a:pt x="207" y="4"/>
                  <a:pt x="207" y="4"/>
                  <a:pt x="207" y="4"/>
                </a:cubicBezTo>
                <a:cubicBezTo>
                  <a:pt x="207" y="0"/>
                  <a:pt x="207" y="0"/>
                  <a:pt x="207" y="0"/>
                </a:cubicBezTo>
                <a:cubicBezTo>
                  <a:pt x="187" y="0"/>
                  <a:pt x="187" y="0"/>
                  <a:pt x="187" y="0"/>
                </a:cubicBezTo>
                <a:cubicBezTo>
                  <a:pt x="187" y="4"/>
                  <a:pt x="187" y="4"/>
                  <a:pt x="187" y="4"/>
                </a:cubicBezTo>
                <a:cubicBezTo>
                  <a:pt x="190" y="4"/>
                  <a:pt x="190" y="4"/>
                  <a:pt x="190" y="4"/>
                </a:cubicBezTo>
                <a:cubicBezTo>
                  <a:pt x="190" y="43"/>
                  <a:pt x="190" y="43"/>
                  <a:pt x="190" y="43"/>
                </a:cubicBezTo>
                <a:cubicBezTo>
                  <a:pt x="188" y="43"/>
                  <a:pt x="187" y="43"/>
                  <a:pt x="186" y="43"/>
                </a:cubicBezTo>
                <a:cubicBezTo>
                  <a:pt x="171" y="8"/>
                  <a:pt x="171" y="8"/>
                  <a:pt x="171" y="8"/>
                </a:cubicBezTo>
                <a:cubicBezTo>
                  <a:pt x="173" y="7"/>
                  <a:pt x="173" y="7"/>
                  <a:pt x="173" y="7"/>
                </a:cubicBezTo>
                <a:cubicBezTo>
                  <a:pt x="173" y="7"/>
                  <a:pt x="173" y="7"/>
                  <a:pt x="173" y="7"/>
                </a:cubicBezTo>
                <a:cubicBezTo>
                  <a:pt x="172" y="3"/>
                  <a:pt x="172" y="3"/>
                  <a:pt x="172" y="3"/>
                </a:cubicBezTo>
                <a:cubicBezTo>
                  <a:pt x="154" y="11"/>
                  <a:pt x="154" y="11"/>
                  <a:pt x="154" y="11"/>
                </a:cubicBezTo>
                <a:cubicBezTo>
                  <a:pt x="155" y="15"/>
                  <a:pt x="155" y="15"/>
                  <a:pt x="155" y="15"/>
                </a:cubicBezTo>
                <a:cubicBezTo>
                  <a:pt x="157" y="14"/>
                  <a:pt x="157" y="14"/>
                  <a:pt x="157" y="14"/>
                </a:cubicBezTo>
                <a:cubicBezTo>
                  <a:pt x="172" y="49"/>
                  <a:pt x="172" y="49"/>
                  <a:pt x="172" y="49"/>
                </a:cubicBezTo>
                <a:cubicBezTo>
                  <a:pt x="171" y="49"/>
                  <a:pt x="170" y="50"/>
                  <a:pt x="169" y="51"/>
                </a:cubicBezTo>
                <a:cubicBezTo>
                  <a:pt x="142" y="24"/>
                  <a:pt x="142" y="24"/>
                  <a:pt x="142" y="24"/>
                </a:cubicBezTo>
                <a:cubicBezTo>
                  <a:pt x="144" y="23"/>
                  <a:pt x="144" y="23"/>
                  <a:pt x="144" y="23"/>
                </a:cubicBezTo>
                <a:cubicBezTo>
                  <a:pt x="144" y="23"/>
                  <a:pt x="144" y="23"/>
                  <a:pt x="144" y="23"/>
                </a:cubicBezTo>
                <a:cubicBezTo>
                  <a:pt x="141" y="20"/>
                  <a:pt x="141" y="20"/>
                  <a:pt x="141" y="20"/>
                </a:cubicBezTo>
                <a:cubicBezTo>
                  <a:pt x="127" y="34"/>
                  <a:pt x="127" y="34"/>
                  <a:pt x="127" y="34"/>
                </a:cubicBezTo>
                <a:cubicBezTo>
                  <a:pt x="130" y="37"/>
                  <a:pt x="130" y="37"/>
                  <a:pt x="130" y="37"/>
                </a:cubicBezTo>
                <a:cubicBezTo>
                  <a:pt x="132" y="35"/>
                  <a:pt x="132" y="35"/>
                  <a:pt x="132" y="35"/>
                </a:cubicBezTo>
                <a:cubicBezTo>
                  <a:pt x="158" y="61"/>
                  <a:pt x="158" y="61"/>
                  <a:pt x="158" y="61"/>
                </a:cubicBezTo>
                <a:cubicBezTo>
                  <a:pt x="157" y="62"/>
                  <a:pt x="157" y="63"/>
                  <a:pt x="156" y="64"/>
                </a:cubicBezTo>
                <a:cubicBezTo>
                  <a:pt x="122" y="51"/>
                  <a:pt x="122" y="51"/>
                  <a:pt x="122" y="51"/>
                </a:cubicBezTo>
                <a:cubicBezTo>
                  <a:pt x="123" y="48"/>
                  <a:pt x="123" y="48"/>
                  <a:pt x="123" y="48"/>
                </a:cubicBezTo>
                <a:cubicBezTo>
                  <a:pt x="123" y="48"/>
                  <a:pt x="123" y="48"/>
                  <a:pt x="123" y="48"/>
                </a:cubicBezTo>
                <a:cubicBezTo>
                  <a:pt x="119" y="47"/>
                  <a:pt x="119" y="47"/>
                  <a:pt x="119" y="47"/>
                </a:cubicBezTo>
                <a:cubicBezTo>
                  <a:pt x="112" y="65"/>
                  <a:pt x="112" y="65"/>
                  <a:pt x="112" y="65"/>
                </a:cubicBezTo>
                <a:cubicBezTo>
                  <a:pt x="116" y="66"/>
                  <a:pt x="116" y="66"/>
                  <a:pt x="116" y="66"/>
                </a:cubicBezTo>
                <a:cubicBezTo>
                  <a:pt x="116" y="64"/>
                  <a:pt x="116" y="64"/>
                  <a:pt x="116" y="64"/>
                </a:cubicBezTo>
                <a:cubicBezTo>
                  <a:pt x="150" y="78"/>
                  <a:pt x="150" y="78"/>
                  <a:pt x="150" y="78"/>
                </a:cubicBezTo>
                <a:cubicBezTo>
                  <a:pt x="150" y="79"/>
                  <a:pt x="149" y="81"/>
                  <a:pt x="149" y="82"/>
                </a:cubicBezTo>
                <a:cubicBezTo>
                  <a:pt x="110" y="82"/>
                  <a:pt x="110" y="82"/>
                  <a:pt x="110" y="82"/>
                </a:cubicBezTo>
                <a:cubicBezTo>
                  <a:pt x="110" y="80"/>
                  <a:pt x="110" y="80"/>
                  <a:pt x="110" y="80"/>
                </a:cubicBezTo>
                <a:cubicBezTo>
                  <a:pt x="68" y="80"/>
                  <a:pt x="68" y="80"/>
                  <a:pt x="68" y="80"/>
                </a:cubicBezTo>
                <a:cubicBezTo>
                  <a:pt x="68" y="80"/>
                  <a:pt x="68" y="80"/>
                  <a:pt x="67" y="80"/>
                </a:cubicBezTo>
                <a:cubicBezTo>
                  <a:pt x="63" y="80"/>
                  <a:pt x="59" y="84"/>
                  <a:pt x="59" y="89"/>
                </a:cubicBezTo>
                <a:cubicBezTo>
                  <a:pt x="59" y="89"/>
                  <a:pt x="59" y="89"/>
                  <a:pt x="59" y="89"/>
                </a:cubicBezTo>
                <a:cubicBezTo>
                  <a:pt x="59" y="98"/>
                  <a:pt x="59" y="98"/>
                  <a:pt x="59" y="98"/>
                </a:cubicBezTo>
                <a:cubicBezTo>
                  <a:pt x="59" y="98"/>
                  <a:pt x="59" y="98"/>
                  <a:pt x="59" y="98"/>
                </a:cubicBezTo>
                <a:cubicBezTo>
                  <a:pt x="59" y="266"/>
                  <a:pt x="59" y="266"/>
                  <a:pt x="59" y="266"/>
                </a:cubicBezTo>
                <a:cubicBezTo>
                  <a:pt x="59" y="266"/>
                  <a:pt x="59" y="266"/>
                  <a:pt x="59" y="266"/>
                </a:cubicBezTo>
                <a:cubicBezTo>
                  <a:pt x="59" y="277"/>
                  <a:pt x="59" y="277"/>
                  <a:pt x="59" y="277"/>
                </a:cubicBezTo>
                <a:cubicBezTo>
                  <a:pt x="59" y="277"/>
                  <a:pt x="59" y="277"/>
                  <a:pt x="59" y="277"/>
                </a:cubicBezTo>
                <a:cubicBezTo>
                  <a:pt x="59" y="282"/>
                  <a:pt x="63" y="286"/>
                  <a:pt x="67" y="286"/>
                </a:cubicBezTo>
                <a:cubicBezTo>
                  <a:pt x="68" y="286"/>
                  <a:pt x="68" y="286"/>
                  <a:pt x="68" y="286"/>
                </a:cubicBezTo>
                <a:cubicBezTo>
                  <a:pt x="108" y="286"/>
                  <a:pt x="108" y="286"/>
                  <a:pt x="108" y="286"/>
                </a:cubicBezTo>
                <a:cubicBezTo>
                  <a:pt x="108" y="286"/>
                  <a:pt x="108" y="286"/>
                  <a:pt x="108" y="286"/>
                </a:cubicBezTo>
                <a:cubicBezTo>
                  <a:pt x="185" y="286"/>
                  <a:pt x="185" y="286"/>
                  <a:pt x="185" y="286"/>
                </a:cubicBezTo>
                <a:cubicBezTo>
                  <a:pt x="185" y="286"/>
                  <a:pt x="185" y="286"/>
                  <a:pt x="185" y="286"/>
                </a:cubicBezTo>
                <a:cubicBezTo>
                  <a:pt x="187" y="286"/>
                  <a:pt x="187" y="286"/>
                  <a:pt x="187" y="286"/>
                </a:cubicBezTo>
                <a:cubicBezTo>
                  <a:pt x="187" y="307"/>
                  <a:pt x="187" y="307"/>
                  <a:pt x="187" y="307"/>
                </a:cubicBezTo>
                <a:cubicBezTo>
                  <a:pt x="185" y="307"/>
                  <a:pt x="185" y="307"/>
                  <a:pt x="185" y="307"/>
                </a:cubicBezTo>
                <a:cubicBezTo>
                  <a:pt x="185" y="307"/>
                  <a:pt x="185" y="307"/>
                  <a:pt x="185" y="307"/>
                </a:cubicBezTo>
                <a:cubicBezTo>
                  <a:pt x="153" y="307"/>
                  <a:pt x="153" y="307"/>
                  <a:pt x="153" y="307"/>
                </a:cubicBezTo>
                <a:cubicBezTo>
                  <a:pt x="153" y="307"/>
                  <a:pt x="153" y="307"/>
                  <a:pt x="153" y="307"/>
                </a:cubicBezTo>
                <a:cubicBezTo>
                  <a:pt x="148" y="307"/>
                  <a:pt x="145" y="310"/>
                  <a:pt x="145" y="315"/>
                </a:cubicBezTo>
                <a:cubicBezTo>
                  <a:pt x="145" y="315"/>
                  <a:pt x="145" y="315"/>
                  <a:pt x="145" y="315"/>
                </a:cubicBezTo>
                <a:cubicBezTo>
                  <a:pt x="145" y="326"/>
                  <a:pt x="145" y="326"/>
                  <a:pt x="145" y="326"/>
                </a:cubicBezTo>
                <a:cubicBezTo>
                  <a:pt x="145" y="326"/>
                  <a:pt x="145" y="326"/>
                  <a:pt x="145" y="326"/>
                </a:cubicBezTo>
                <a:cubicBezTo>
                  <a:pt x="145" y="351"/>
                  <a:pt x="145" y="351"/>
                  <a:pt x="145" y="351"/>
                </a:cubicBezTo>
                <a:cubicBezTo>
                  <a:pt x="86" y="351"/>
                  <a:pt x="86" y="351"/>
                  <a:pt x="86" y="351"/>
                </a:cubicBezTo>
                <a:cubicBezTo>
                  <a:pt x="87" y="400"/>
                  <a:pt x="87" y="400"/>
                  <a:pt x="87" y="400"/>
                </a:cubicBezTo>
                <a:cubicBezTo>
                  <a:pt x="103" y="418"/>
                  <a:pt x="103" y="418"/>
                  <a:pt x="103" y="418"/>
                </a:cubicBezTo>
                <a:cubicBezTo>
                  <a:pt x="103" y="451"/>
                  <a:pt x="103" y="451"/>
                  <a:pt x="103" y="451"/>
                </a:cubicBezTo>
                <a:cubicBezTo>
                  <a:pt x="122" y="459"/>
                  <a:pt x="122" y="459"/>
                  <a:pt x="122" y="459"/>
                </a:cubicBezTo>
                <a:cubicBezTo>
                  <a:pt x="122" y="505"/>
                  <a:pt x="122" y="505"/>
                  <a:pt x="122" y="505"/>
                </a:cubicBezTo>
                <a:cubicBezTo>
                  <a:pt x="38" y="520"/>
                  <a:pt x="7" y="539"/>
                  <a:pt x="4" y="540"/>
                </a:cubicBezTo>
                <a:cubicBezTo>
                  <a:pt x="0" y="540"/>
                  <a:pt x="19" y="543"/>
                  <a:pt x="46" y="556"/>
                </a:cubicBezTo>
                <a:cubicBezTo>
                  <a:pt x="80" y="572"/>
                  <a:pt x="76" y="581"/>
                  <a:pt x="76" y="581"/>
                </a:cubicBezTo>
                <a:cubicBezTo>
                  <a:pt x="76" y="581"/>
                  <a:pt x="135" y="543"/>
                  <a:pt x="263" y="520"/>
                </a:cubicBezTo>
                <a:cubicBezTo>
                  <a:pt x="330" y="508"/>
                  <a:pt x="451" y="503"/>
                  <a:pt x="495" y="512"/>
                </a:cubicBezTo>
                <a:cubicBezTo>
                  <a:pt x="495" y="512"/>
                  <a:pt x="461" y="504"/>
                  <a:pt x="413" y="497"/>
                </a:cubicBezTo>
                <a:close/>
              </a:path>
            </a:pathLst>
          </a:custGeom>
          <a:solidFill>
            <a:srgbClr val="003778"/>
          </a:solidFill>
          <a:ln>
            <a:noFill/>
          </a:ln>
        </p:spPr>
        <p:txBody>
          <a:bodyPr vert="horz" wrap="square" lIns="91440" tIns="45720" rIns="91440" bIns="45720" numCol="1" anchor="t" anchorCtr="0" compatLnSpc="1"/>
          <a:lstStyle/>
          <a:p>
            <a:endParaRPr lang="zh-CN" altLang="en-US" dirty="0"/>
          </a:p>
        </p:txBody>
      </p:sp>
      <p:cxnSp>
        <p:nvCxnSpPr>
          <p:cNvPr id="16" name="直接连接符 15"/>
          <p:cNvCxnSpPr/>
          <p:nvPr userDrawn="1"/>
        </p:nvCxnSpPr>
        <p:spPr>
          <a:xfrm>
            <a:off x="659130" y="1027048"/>
            <a:ext cx="10864850" cy="0"/>
          </a:xfrm>
          <a:prstGeom prst="line">
            <a:avLst/>
          </a:prstGeom>
          <a:ln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10" name="图片占位符 5"/>
          <p:cNvSpPr>
            <a:spLocks noGrp="1" noChangeAspect="1"/>
          </p:cNvSpPr>
          <p:nvPr>
            <p:ph type="pic" sz="quarter" idx="10"/>
          </p:nvPr>
        </p:nvSpPr>
        <p:spPr>
          <a:xfrm>
            <a:off x="1499073" y="1825844"/>
            <a:ext cx="2751289" cy="3553289"/>
          </a:xfrm>
          <a:ln w="19050">
            <a:noFill/>
          </a:ln>
          <a:effectLst/>
        </p:spPr>
        <p:txBody>
          <a:bodyPr/>
          <a:lstStyle/>
          <a:p>
            <a:endParaRPr lang="zh-CN" altLang="en-US" dirty="0"/>
          </a:p>
        </p:txBody>
      </p:sp>
      <p:sp>
        <p:nvSpPr>
          <p:cNvPr id="3" name="椭圆 2"/>
          <p:cNvSpPr/>
          <p:nvPr userDrawn="1"/>
        </p:nvSpPr>
        <p:spPr>
          <a:xfrm>
            <a:off x="1673503" y="5512260"/>
            <a:ext cx="2402429" cy="318692"/>
          </a:xfrm>
          <a:prstGeom prst="ellipse">
            <a:avLst/>
          </a:prstGeom>
          <a:gradFill flip="none" rotWithShape="1">
            <a:gsLst>
              <a:gs pos="100000">
                <a:schemeClr val="tx1">
                  <a:lumMod val="95000"/>
                  <a:lumOff val="5000"/>
                  <a:alpha val="0"/>
                </a:schemeClr>
              </a:gs>
              <a:gs pos="0">
                <a:schemeClr val="tx1">
                  <a:lumMod val="95000"/>
                  <a:lumOff val="5000"/>
                  <a:alpha val="5000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单人介绍母版">
    <p:spTree>
      <p:nvGrpSpPr>
        <p:cNvPr id="1" name=""/>
        <p:cNvGrpSpPr/>
        <p:nvPr/>
      </p:nvGrpSpPr>
      <p:grpSpPr>
        <a:xfrm>
          <a:off x="0" y="0"/>
          <a:ext cx="0" cy="0"/>
          <a:chOff x="0" y="0"/>
          <a:chExt cx="0" cy="0"/>
        </a:xfrm>
      </p:grpSpPr>
      <p:sp>
        <p:nvSpPr>
          <p:cNvPr id="11" name="矩形 10"/>
          <p:cNvSpPr/>
          <p:nvPr userDrawn="1"/>
        </p:nvSpPr>
        <p:spPr>
          <a:xfrm>
            <a:off x="0" y="-317"/>
            <a:ext cx="12192000" cy="6492875"/>
          </a:xfrm>
          <a:prstGeom prst="rect">
            <a:avLst/>
          </a:prstGeom>
          <a:solidFill>
            <a:schemeClr val="bg1">
              <a:alpha val="93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latin typeface="Microsoft YaHei UI" panose="020B0503020204020204" pitchFamily="34" charset="-122"/>
              <a:ea typeface="Microsoft YaHei UI" panose="020B0503020204020204" pitchFamily="34" charset="-122"/>
            </a:endParaRPr>
          </a:p>
        </p:txBody>
      </p:sp>
      <p:sp>
        <p:nvSpPr>
          <p:cNvPr id="2" name="标题 1"/>
          <p:cNvSpPr>
            <a:spLocks noGrp="1"/>
          </p:cNvSpPr>
          <p:nvPr>
            <p:ph type="title"/>
          </p:nvPr>
        </p:nvSpPr>
        <p:spPr>
          <a:xfrm>
            <a:off x="792481" y="574395"/>
            <a:ext cx="7315200" cy="341874"/>
          </a:xfrm>
        </p:spPr>
        <p:txBody>
          <a:bodyPr lIns="0" tIns="0" rIns="0" bIns="0">
            <a:noAutofit/>
          </a:bodyPr>
          <a:lstStyle>
            <a:lvl1pPr>
              <a:defRPr sz="2600" b="1">
                <a:solidFill>
                  <a:schemeClr val="accent1"/>
                </a:solidFill>
              </a:defRPr>
            </a:lvl1pPr>
          </a:lstStyle>
          <a:p>
            <a:r>
              <a:rPr lang="zh-CN" altLang="en-US" dirty="0"/>
              <a:t>单击此处编辑母版标题样式</a:t>
            </a:r>
          </a:p>
        </p:txBody>
      </p:sp>
      <p:sp>
        <p:nvSpPr>
          <p:cNvPr id="7" name="矩形 6"/>
          <p:cNvSpPr/>
          <p:nvPr userDrawn="1"/>
        </p:nvSpPr>
        <p:spPr>
          <a:xfrm>
            <a:off x="0" y="6492875"/>
            <a:ext cx="12192000" cy="365125"/>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p:cNvPicPr>
            <a:picLocks noChangeAspect="1"/>
          </p:cNvPicPr>
          <p:nvPr userDrawn="1"/>
        </p:nvPicPr>
        <p:blipFill>
          <a:blip r:embed="rId2" cstate="email"/>
          <a:stretch>
            <a:fillRect/>
          </a:stretch>
        </p:blipFill>
        <p:spPr>
          <a:xfrm>
            <a:off x="673100" y="6580054"/>
            <a:ext cx="1330959" cy="203465"/>
          </a:xfrm>
          <a:prstGeom prst="rect">
            <a:avLst/>
          </a:prstGeom>
        </p:spPr>
      </p:pic>
      <p:pic>
        <p:nvPicPr>
          <p:cNvPr id="9" name="图片 8"/>
          <p:cNvPicPr>
            <a:picLocks noChangeAspect="1"/>
          </p:cNvPicPr>
          <p:nvPr userDrawn="1"/>
        </p:nvPicPr>
        <p:blipFill>
          <a:blip r:embed="rId3" cstate="email"/>
          <a:stretch>
            <a:fillRect/>
          </a:stretch>
        </p:blipFill>
        <p:spPr>
          <a:xfrm>
            <a:off x="9997440" y="530517"/>
            <a:ext cx="1521460" cy="380209"/>
          </a:xfrm>
          <a:prstGeom prst="rect">
            <a:avLst/>
          </a:prstGeom>
        </p:spPr>
      </p:pic>
      <p:pic>
        <p:nvPicPr>
          <p:cNvPr id="12" name="图片 11"/>
          <p:cNvPicPr>
            <a:picLocks noChangeAspect="1"/>
          </p:cNvPicPr>
          <p:nvPr userDrawn="1"/>
        </p:nvPicPr>
        <p:blipFill>
          <a:blip r:embed="rId4" cstate="email"/>
          <a:stretch>
            <a:fillRect/>
          </a:stretch>
        </p:blipFill>
        <p:spPr>
          <a:xfrm>
            <a:off x="8610600" y="6626002"/>
            <a:ext cx="2908300" cy="111568"/>
          </a:xfrm>
          <a:prstGeom prst="rect">
            <a:avLst/>
          </a:prstGeom>
        </p:spPr>
      </p:pic>
      <p:sp>
        <p:nvSpPr>
          <p:cNvPr id="13" name="Freeform 52"/>
          <p:cNvSpPr>
            <a:spLocks noEditPoints="1"/>
          </p:cNvSpPr>
          <p:nvPr userDrawn="1"/>
        </p:nvSpPr>
        <p:spPr bwMode="auto">
          <a:xfrm>
            <a:off x="114520" y="450603"/>
            <a:ext cx="563441" cy="659948"/>
          </a:xfrm>
          <a:custGeom>
            <a:avLst/>
            <a:gdLst>
              <a:gd name="T0" fmla="*/ 342 w 495"/>
              <a:gd name="T1" fmla="*/ 490 h 581"/>
              <a:gd name="T2" fmla="*/ 267 w 495"/>
              <a:gd name="T3" fmla="*/ 393 h 581"/>
              <a:gd name="T4" fmla="*/ 155 w 495"/>
              <a:gd name="T5" fmla="*/ 426 h 581"/>
              <a:gd name="T6" fmla="*/ 159 w 495"/>
              <a:gd name="T7" fmla="*/ 351 h 581"/>
              <a:gd name="T8" fmla="*/ 108 w 495"/>
              <a:gd name="T9" fmla="*/ 266 h 581"/>
              <a:gd name="T10" fmla="*/ 118 w 495"/>
              <a:gd name="T11" fmla="*/ 114 h 581"/>
              <a:gd name="T12" fmla="*/ 157 w 495"/>
              <a:gd name="T13" fmla="*/ 118 h 581"/>
              <a:gd name="T14" fmla="*/ 168 w 495"/>
              <a:gd name="T15" fmla="*/ 129 h 581"/>
              <a:gd name="T16" fmla="*/ 173 w 495"/>
              <a:gd name="T17" fmla="*/ 168 h 581"/>
              <a:gd name="T18" fmla="*/ 68 w 495"/>
              <a:gd name="T19" fmla="*/ 266 h 581"/>
              <a:gd name="T20" fmla="*/ 153 w 495"/>
              <a:gd name="T21" fmla="*/ 111 h 581"/>
              <a:gd name="T22" fmla="*/ 142 w 495"/>
              <a:gd name="T23" fmla="*/ 149 h 581"/>
              <a:gd name="T24" fmla="*/ 181 w 495"/>
              <a:gd name="T25" fmla="*/ 133 h 581"/>
              <a:gd name="T26" fmla="*/ 182 w 495"/>
              <a:gd name="T27" fmla="*/ 47 h 581"/>
              <a:gd name="T28" fmla="*/ 197 w 495"/>
              <a:gd name="T29" fmla="*/ 282 h 581"/>
              <a:gd name="T30" fmla="*/ 199 w 495"/>
              <a:gd name="T31" fmla="*/ 136 h 581"/>
              <a:gd name="T32" fmla="*/ 201 w 495"/>
              <a:gd name="T33" fmla="*/ 5 h 581"/>
              <a:gd name="T34" fmla="*/ 212 w 495"/>
              <a:gd name="T35" fmla="*/ 61 h 581"/>
              <a:gd name="T36" fmla="*/ 256 w 495"/>
              <a:gd name="T37" fmla="*/ 145 h 581"/>
              <a:gd name="T38" fmla="*/ 279 w 495"/>
              <a:gd name="T39" fmla="*/ 84 h 581"/>
              <a:gd name="T40" fmla="*/ 358 w 495"/>
              <a:gd name="T41" fmla="*/ 54 h 581"/>
              <a:gd name="T42" fmla="*/ 412 w 495"/>
              <a:gd name="T43" fmla="*/ 93 h 581"/>
              <a:gd name="T44" fmla="*/ 431 w 495"/>
              <a:gd name="T45" fmla="*/ 95 h 581"/>
              <a:gd name="T46" fmla="*/ 463 w 495"/>
              <a:gd name="T47" fmla="*/ 155 h 581"/>
              <a:gd name="T48" fmla="*/ 222 w 495"/>
              <a:gd name="T49" fmla="*/ 279 h 581"/>
              <a:gd name="T50" fmla="*/ 350 w 495"/>
              <a:gd name="T51" fmla="*/ 257 h 581"/>
              <a:gd name="T52" fmla="*/ 398 w 495"/>
              <a:gd name="T53" fmla="*/ 210 h 581"/>
              <a:gd name="T54" fmla="*/ 407 w 495"/>
              <a:gd name="T55" fmla="*/ 219 h 581"/>
              <a:gd name="T56" fmla="*/ 412 w 495"/>
              <a:gd name="T57" fmla="*/ 451 h 581"/>
              <a:gd name="T58" fmla="*/ 406 w 495"/>
              <a:gd name="T59" fmla="*/ 320 h 581"/>
              <a:gd name="T60" fmla="*/ 469 w 495"/>
              <a:gd name="T61" fmla="*/ 184 h 581"/>
              <a:gd name="T62" fmla="*/ 460 w 495"/>
              <a:gd name="T63" fmla="*/ 233 h 581"/>
              <a:gd name="T64" fmla="*/ 384 w 495"/>
              <a:gd name="T65" fmla="*/ 222 h 581"/>
              <a:gd name="T66" fmla="*/ 421 w 495"/>
              <a:gd name="T67" fmla="*/ 188 h 581"/>
              <a:gd name="T68" fmla="*/ 364 w 495"/>
              <a:gd name="T69" fmla="*/ 225 h 581"/>
              <a:gd name="T70" fmla="*/ 361 w 495"/>
              <a:gd name="T71" fmla="*/ 188 h 581"/>
              <a:gd name="T72" fmla="*/ 387 w 495"/>
              <a:gd name="T73" fmla="*/ 356 h 581"/>
              <a:gd name="T74" fmla="*/ 220 w 495"/>
              <a:gd name="T75" fmla="*/ 351 h 581"/>
              <a:gd name="T76" fmla="*/ 236 w 495"/>
              <a:gd name="T77" fmla="*/ 315 h 581"/>
              <a:gd name="T78" fmla="*/ 207 w 495"/>
              <a:gd name="T79" fmla="*/ 171 h 581"/>
              <a:gd name="T80" fmla="*/ 239 w 495"/>
              <a:gd name="T81" fmla="*/ 166 h 581"/>
              <a:gd name="T82" fmla="*/ 252 w 495"/>
              <a:gd name="T83" fmla="*/ 158 h 581"/>
              <a:gd name="T84" fmla="*/ 270 w 495"/>
              <a:gd name="T85" fmla="*/ 130 h 581"/>
              <a:gd name="T86" fmla="*/ 279 w 495"/>
              <a:gd name="T87" fmla="*/ 100 h 581"/>
              <a:gd name="T88" fmla="*/ 394 w 495"/>
              <a:gd name="T89" fmla="*/ 130 h 581"/>
              <a:gd name="T90" fmla="*/ 438 w 495"/>
              <a:gd name="T91" fmla="*/ 100 h 581"/>
              <a:gd name="T92" fmla="*/ 439 w 495"/>
              <a:gd name="T93" fmla="*/ 153 h 581"/>
              <a:gd name="T94" fmla="*/ 457 w 495"/>
              <a:gd name="T95" fmla="*/ 159 h 581"/>
              <a:gd name="T96" fmla="*/ 475 w 495"/>
              <a:gd name="T97" fmla="*/ 100 h 581"/>
              <a:gd name="T98" fmla="*/ 456 w 495"/>
              <a:gd name="T99" fmla="*/ 80 h 581"/>
              <a:gd name="T100" fmla="*/ 344 w 495"/>
              <a:gd name="T101" fmla="*/ 34 h 581"/>
              <a:gd name="T102" fmla="*/ 207 w 495"/>
              <a:gd name="T103" fmla="*/ 0 h 581"/>
              <a:gd name="T104" fmla="*/ 173 w 495"/>
              <a:gd name="T105" fmla="*/ 7 h 581"/>
              <a:gd name="T106" fmla="*/ 144 w 495"/>
              <a:gd name="T107" fmla="*/ 23 h 581"/>
              <a:gd name="T108" fmla="*/ 122 w 495"/>
              <a:gd name="T109" fmla="*/ 51 h 581"/>
              <a:gd name="T110" fmla="*/ 149 w 495"/>
              <a:gd name="T111" fmla="*/ 82 h 581"/>
              <a:gd name="T112" fmla="*/ 59 w 495"/>
              <a:gd name="T113" fmla="*/ 98 h 581"/>
              <a:gd name="T114" fmla="*/ 108 w 495"/>
              <a:gd name="T115" fmla="*/ 286 h 581"/>
              <a:gd name="T116" fmla="*/ 153 w 495"/>
              <a:gd name="T117" fmla="*/ 307 h 581"/>
              <a:gd name="T118" fmla="*/ 103 w 495"/>
              <a:gd name="T119" fmla="*/ 418 h 581"/>
              <a:gd name="T120" fmla="*/ 495 w 495"/>
              <a:gd name="T121" fmla="*/ 512 h 5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95" h="581">
                <a:moveTo>
                  <a:pt x="370" y="368"/>
                </a:moveTo>
                <a:cubicBezTo>
                  <a:pt x="334" y="361"/>
                  <a:pt x="334" y="361"/>
                  <a:pt x="334" y="361"/>
                </a:cubicBezTo>
                <a:cubicBezTo>
                  <a:pt x="290" y="370"/>
                  <a:pt x="290" y="370"/>
                  <a:pt x="290" y="370"/>
                </a:cubicBezTo>
                <a:cubicBezTo>
                  <a:pt x="299" y="361"/>
                  <a:pt x="299" y="361"/>
                  <a:pt x="299" y="361"/>
                </a:cubicBezTo>
                <a:cubicBezTo>
                  <a:pt x="338" y="349"/>
                  <a:pt x="338" y="349"/>
                  <a:pt x="338" y="349"/>
                </a:cubicBezTo>
                <a:cubicBezTo>
                  <a:pt x="377" y="362"/>
                  <a:pt x="377" y="362"/>
                  <a:pt x="377" y="362"/>
                </a:cubicBezTo>
                <a:lnTo>
                  <a:pt x="370" y="368"/>
                </a:lnTo>
                <a:close/>
                <a:moveTo>
                  <a:pt x="342" y="490"/>
                </a:moveTo>
                <a:cubicBezTo>
                  <a:pt x="338" y="469"/>
                  <a:pt x="338" y="469"/>
                  <a:pt x="338" y="469"/>
                </a:cubicBezTo>
                <a:cubicBezTo>
                  <a:pt x="350" y="422"/>
                  <a:pt x="350" y="422"/>
                  <a:pt x="350" y="422"/>
                </a:cubicBezTo>
                <a:cubicBezTo>
                  <a:pt x="350" y="422"/>
                  <a:pt x="350" y="422"/>
                  <a:pt x="350" y="422"/>
                </a:cubicBezTo>
                <a:cubicBezTo>
                  <a:pt x="350" y="422"/>
                  <a:pt x="350" y="422"/>
                  <a:pt x="350" y="422"/>
                </a:cubicBezTo>
                <a:cubicBezTo>
                  <a:pt x="365" y="420"/>
                  <a:pt x="365" y="420"/>
                  <a:pt x="365" y="420"/>
                </a:cubicBezTo>
                <a:cubicBezTo>
                  <a:pt x="376" y="493"/>
                  <a:pt x="376" y="493"/>
                  <a:pt x="376" y="493"/>
                </a:cubicBezTo>
                <a:cubicBezTo>
                  <a:pt x="365" y="492"/>
                  <a:pt x="354" y="491"/>
                  <a:pt x="342" y="490"/>
                </a:cubicBezTo>
                <a:close/>
                <a:moveTo>
                  <a:pt x="267" y="393"/>
                </a:moveTo>
                <a:cubicBezTo>
                  <a:pt x="300" y="401"/>
                  <a:pt x="300" y="401"/>
                  <a:pt x="300" y="401"/>
                </a:cubicBezTo>
                <a:cubicBezTo>
                  <a:pt x="345" y="384"/>
                  <a:pt x="345" y="384"/>
                  <a:pt x="345" y="384"/>
                </a:cubicBezTo>
                <a:cubicBezTo>
                  <a:pt x="370" y="396"/>
                  <a:pt x="370" y="396"/>
                  <a:pt x="370" y="396"/>
                </a:cubicBezTo>
                <a:cubicBezTo>
                  <a:pt x="345" y="392"/>
                  <a:pt x="345" y="392"/>
                  <a:pt x="345" y="392"/>
                </a:cubicBezTo>
                <a:cubicBezTo>
                  <a:pt x="299" y="409"/>
                  <a:pt x="299" y="409"/>
                  <a:pt x="299" y="409"/>
                </a:cubicBezTo>
                <a:lnTo>
                  <a:pt x="267" y="393"/>
                </a:lnTo>
                <a:close/>
                <a:moveTo>
                  <a:pt x="172" y="472"/>
                </a:moveTo>
                <a:cubicBezTo>
                  <a:pt x="155" y="426"/>
                  <a:pt x="155" y="426"/>
                  <a:pt x="155" y="426"/>
                </a:cubicBezTo>
                <a:cubicBezTo>
                  <a:pt x="132" y="419"/>
                  <a:pt x="132" y="419"/>
                  <a:pt x="132" y="419"/>
                </a:cubicBezTo>
                <a:cubicBezTo>
                  <a:pt x="171" y="407"/>
                  <a:pt x="171" y="407"/>
                  <a:pt x="171" y="407"/>
                </a:cubicBezTo>
                <a:cubicBezTo>
                  <a:pt x="186" y="457"/>
                  <a:pt x="186" y="457"/>
                  <a:pt x="186" y="457"/>
                </a:cubicBezTo>
                <a:cubicBezTo>
                  <a:pt x="278" y="443"/>
                  <a:pt x="278" y="443"/>
                  <a:pt x="278" y="443"/>
                </a:cubicBezTo>
                <a:lnTo>
                  <a:pt x="172" y="472"/>
                </a:lnTo>
                <a:close/>
                <a:moveTo>
                  <a:pt x="155" y="326"/>
                </a:moveTo>
                <a:cubicBezTo>
                  <a:pt x="159" y="326"/>
                  <a:pt x="159" y="326"/>
                  <a:pt x="159" y="326"/>
                </a:cubicBezTo>
                <a:cubicBezTo>
                  <a:pt x="159" y="351"/>
                  <a:pt x="159" y="351"/>
                  <a:pt x="159" y="351"/>
                </a:cubicBezTo>
                <a:cubicBezTo>
                  <a:pt x="155" y="351"/>
                  <a:pt x="155" y="351"/>
                  <a:pt x="155" y="351"/>
                </a:cubicBezTo>
                <a:lnTo>
                  <a:pt x="155" y="326"/>
                </a:lnTo>
                <a:close/>
                <a:moveTo>
                  <a:pt x="164" y="326"/>
                </a:moveTo>
                <a:cubicBezTo>
                  <a:pt x="187" y="326"/>
                  <a:pt x="187" y="326"/>
                  <a:pt x="187" y="326"/>
                </a:cubicBezTo>
                <a:cubicBezTo>
                  <a:pt x="187" y="351"/>
                  <a:pt x="187" y="351"/>
                  <a:pt x="187" y="351"/>
                </a:cubicBezTo>
                <a:cubicBezTo>
                  <a:pt x="164" y="351"/>
                  <a:pt x="164" y="351"/>
                  <a:pt x="164" y="351"/>
                </a:cubicBezTo>
                <a:lnTo>
                  <a:pt x="164" y="326"/>
                </a:lnTo>
                <a:close/>
                <a:moveTo>
                  <a:pt x="108" y="266"/>
                </a:moveTo>
                <a:cubicBezTo>
                  <a:pt x="108" y="266"/>
                  <a:pt x="108" y="266"/>
                  <a:pt x="108" y="266"/>
                </a:cubicBezTo>
                <a:cubicBezTo>
                  <a:pt x="79" y="266"/>
                  <a:pt x="79" y="266"/>
                  <a:pt x="79" y="266"/>
                </a:cubicBezTo>
                <a:cubicBezTo>
                  <a:pt x="79" y="100"/>
                  <a:pt x="79" y="100"/>
                  <a:pt x="79" y="100"/>
                </a:cubicBezTo>
                <a:cubicBezTo>
                  <a:pt x="110" y="100"/>
                  <a:pt x="110" y="100"/>
                  <a:pt x="110" y="100"/>
                </a:cubicBezTo>
                <a:cubicBezTo>
                  <a:pt x="110" y="98"/>
                  <a:pt x="110" y="98"/>
                  <a:pt x="110" y="98"/>
                </a:cubicBezTo>
                <a:cubicBezTo>
                  <a:pt x="149" y="98"/>
                  <a:pt x="149" y="98"/>
                  <a:pt x="149" y="98"/>
                </a:cubicBezTo>
                <a:cubicBezTo>
                  <a:pt x="149" y="99"/>
                  <a:pt x="149" y="100"/>
                  <a:pt x="150" y="101"/>
                </a:cubicBezTo>
                <a:cubicBezTo>
                  <a:pt x="118" y="114"/>
                  <a:pt x="118" y="114"/>
                  <a:pt x="118" y="114"/>
                </a:cubicBezTo>
                <a:cubicBezTo>
                  <a:pt x="117" y="112"/>
                  <a:pt x="117" y="112"/>
                  <a:pt x="117" y="112"/>
                </a:cubicBezTo>
                <a:cubicBezTo>
                  <a:pt x="117" y="112"/>
                  <a:pt x="117" y="112"/>
                  <a:pt x="117" y="112"/>
                </a:cubicBezTo>
                <a:cubicBezTo>
                  <a:pt x="113" y="114"/>
                  <a:pt x="113" y="114"/>
                  <a:pt x="113" y="114"/>
                </a:cubicBezTo>
                <a:cubicBezTo>
                  <a:pt x="120" y="132"/>
                  <a:pt x="120" y="132"/>
                  <a:pt x="120" y="132"/>
                </a:cubicBezTo>
                <a:cubicBezTo>
                  <a:pt x="124" y="130"/>
                  <a:pt x="124" y="130"/>
                  <a:pt x="124" y="130"/>
                </a:cubicBezTo>
                <a:cubicBezTo>
                  <a:pt x="123" y="128"/>
                  <a:pt x="123" y="128"/>
                  <a:pt x="123" y="128"/>
                </a:cubicBezTo>
                <a:cubicBezTo>
                  <a:pt x="155" y="115"/>
                  <a:pt x="155" y="115"/>
                  <a:pt x="155" y="115"/>
                </a:cubicBezTo>
                <a:cubicBezTo>
                  <a:pt x="156" y="116"/>
                  <a:pt x="157" y="117"/>
                  <a:pt x="157" y="118"/>
                </a:cubicBezTo>
                <a:cubicBezTo>
                  <a:pt x="134" y="142"/>
                  <a:pt x="134" y="142"/>
                  <a:pt x="134" y="142"/>
                </a:cubicBezTo>
                <a:cubicBezTo>
                  <a:pt x="132" y="141"/>
                  <a:pt x="132" y="141"/>
                  <a:pt x="132" y="141"/>
                </a:cubicBezTo>
                <a:cubicBezTo>
                  <a:pt x="132" y="141"/>
                  <a:pt x="132" y="141"/>
                  <a:pt x="132" y="141"/>
                </a:cubicBezTo>
                <a:cubicBezTo>
                  <a:pt x="129" y="144"/>
                  <a:pt x="129" y="144"/>
                  <a:pt x="129" y="144"/>
                </a:cubicBezTo>
                <a:cubicBezTo>
                  <a:pt x="143" y="158"/>
                  <a:pt x="143" y="158"/>
                  <a:pt x="143" y="158"/>
                </a:cubicBezTo>
                <a:cubicBezTo>
                  <a:pt x="146" y="155"/>
                  <a:pt x="146" y="155"/>
                  <a:pt x="146" y="155"/>
                </a:cubicBezTo>
                <a:cubicBezTo>
                  <a:pt x="144" y="153"/>
                  <a:pt x="144" y="153"/>
                  <a:pt x="144" y="153"/>
                </a:cubicBezTo>
                <a:cubicBezTo>
                  <a:pt x="168" y="129"/>
                  <a:pt x="168" y="129"/>
                  <a:pt x="168" y="129"/>
                </a:cubicBezTo>
                <a:cubicBezTo>
                  <a:pt x="169" y="130"/>
                  <a:pt x="170" y="131"/>
                  <a:pt x="171" y="131"/>
                </a:cubicBezTo>
                <a:cubicBezTo>
                  <a:pt x="159" y="163"/>
                  <a:pt x="159" y="163"/>
                  <a:pt x="159" y="163"/>
                </a:cubicBezTo>
                <a:cubicBezTo>
                  <a:pt x="157" y="162"/>
                  <a:pt x="157" y="162"/>
                  <a:pt x="157" y="162"/>
                </a:cubicBezTo>
                <a:cubicBezTo>
                  <a:pt x="157" y="162"/>
                  <a:pt x="157" y="162"/>
                  <a:pt x="157" y="162"/>
                </a:cubicBezTo>
                <a:cubicBezTo>
                  <a:pt x="155" y="166"/>
                  <a:pt x="155" y="166"/>
                  <a:pt x="155" y="166"/>
                </a:cubicBezTo>
                <a:cubicBezTo>
                  <a:pt x="173" y="173"/>
                  <a:pt x="173" y="173"/>
                  <a:pt x="173" y="173"/>
                </a:cubicBezTo>
                <a:cubicBezTo>
                  <a:pt x="175" y="169"/>
                  <a:pt x="175" y="169"/>
                  <a:pt x="175" y="169"/>
                </a:cubicBezTo>
                <a:cubicBezTo>
                  <a:pt x="173" y="168"/>
                  <a:pt x="173" y="168"/>
                  <a:pt x="173" y="168"/>
                </a:cubicBezTo>
                <a:cubicBezTo>
                  <a:pt x="185" y="137"/>
                  <a:pt x="185" y="137"/>
                  <a:pt x="185" y="137"/>
                </a:cubicBezTo>
                <a:cubicBezTo>
                  <a:pt x="187" y="137"/>
                  <a:pt x="188" y="138"/>
                  <a:pt x="190" y="138"/>
                </a:cubicBezTo>
                <a:cubicBezTo>
                  <a:pt x="190" y="171"/>
                  <a:pt x="190" y="171"/>
                  <a:pt x="190" y="171"/>
                </a:cubicBezTo>
                <a:cubicBezTo>
                  <a:pt x="187" y="171"/>
                  <a:pt x="187" y="171"/>
                  <a:pt x="187" y="171"/>
                </a:cubicBezTo>
                <a:cubicBezTo>
                  <a:pt x="187" y="266"/>
                  <a:pt x="187" y="266"/>
                  <a:pt x="187" y="266"/>
                </a:cubicBezTo>
                <a:lnTo>
                  <a:pt x="108" y="266"/>
                </a:lnTo>
                <a:close/>
                <a:moveTo>
                  <a:pt x="74" y="266"/>
                </a:moveTo>
                <a:cubicBezTo>
                  <a:pt x="68" y="266"/>
                  <a:pt x="68" y="266"/>
                  <a:pt x="68" y="266"/>
                </a:cubicBezTo>
                <a:cubicBezTo>
                  <a:pt x="68" y="100"/>
                  <a:pt x="68" y="100"/>
                  <a:pt x="68" y="100"/>
                </a:cubicBezTo>
                <a:cubicBezTo>
                  <a:pt x="74" y="100"/>
                  <a:pt x="74" y="100"/>
                  <a:pt x="74" y="100"/>
                </a:cubicBezTo>
                <a:lnTo>
                  <a:pt x="74" y="266"/>
                </a:lnTo>
                <a:close/>
                <a:moveTo>
                  <a:pt x="153" y="111"/>
                </a:moveTo>
                <a:cubicBezTo>
                  <a:pt x="153" y="112"/>
                  <a:pt x="154" y="112"/>
                  <a:pt x="154" y="113"/>
                </a:cubicBezTo>
                <a:cubicBezTo>
                  <a:pt x="125" y="125"/>
                  <a:pt x="125" y="125"/>
                  <a:pt x="125" y="125"/>
                </a:cubicBezTo>
                <a:cubicBezTo>
                  <a:pt x="124" y="123"/>
                  <a:pt x="124" y="123"/>
                  <a:pt x="124" y="123"/>
                </a:cubicBezTo>
                <a:lnTo>
                  <a:pt x="153" y="111"/>
                </a:lnTo>
                <a:close/>
                <a:moveTo>
                  <a:pt x="122" y="57"/>
                </a:moveTo>
                <a:cubicBezTo>
                  <a:pt x="123" y="55"/>
                  <a:pt x="123" y="55"/>
                  <a:pt x="123" y="55"/>
                </a:cubicBezTo>
                <a:cubicBezTo>
                  <a:pt x="156" y="69"/>
                  <a:pt x="156" y="69"/>
                  <a:pt x="156" y="69"/>
                </a:cubicBezTo>
                <a:cubicBezTo>
                  <a:pt x="155" y="70"/>
                  <a:pt x="155" y="70"/>
                  <a:pt x="155" y="70"/>
                </a:cubicBezTo>
                <a:lnTo>
                  <a:pt x="122" y="57"/>
                </a:lnTo>
                <a:close/>
                <a:moveTo>
                  <a:pt x="166" y="124"/>
                </a:moveTo>
                <a:cubicBezTo>
                  <a:pt x="166" y="125"/>
                  <a:pt x="167" y="125"/>
                  <a:pt x="168" y="126"/>
                </a:cubicBezTo>
                <a:cubicBezTo>
                  <a:pt x="142" y="149"/>
                  <a:pt x="142" y="149"/>
                  <a:pt x="142" y="149"/>
                </a:cubicBezTo>
                <a:cubicBezTo>
                  <a:pt x="141" y="148"/>
                  <a:pt x="141" y="148"/>
                  <a:pt x="141" y="148"/>
                </a:cubicBezTo>
                <a:lnTo>
                  <a:pt x="166" y="124"/>
                </a:lnTo>
                <a:close/>
                <a:moveTo>
                  <a:pt x="140" y="29"/>
                </a:moveTo>
                <a:cubicBezTo>
                  <a:pt x="144" y="30"/>
                  <a:pt x="144" y="30"/>
                  <a:pt x="144" y="30"/>
                </a:cubicBezTo>
                <a:cubicBezTo>
                  <a:pt x="168" y="54"/>
                  <a:pt x="168" y="54"/>
                  <a:pt x="168" y="54"/>
                </a:cubicBezTo>
                <a:cubicBezTo>
                  <a:pt x="166" y="56"/>
                  <a:pt x="166" y="56"/>
                  <a:pt x="166" y="56"/>
                </a:cubicBezTo>
                <a:lnTo>
                  <a:pt x="140" y="29"/>
                </a:lnTo>
                <a:close/>
                <a:moveTo>
                  <a:pt x="181" y="133"/>
                </a:moveTo>
                <a:cubicBezTo>
                  <a:pt x="182" y="133"/>
                  <a:pt x="182" y="134"/>
                  <a:pt x="183" y="134"/>
                </a:cubicBezTo>
                <a:cubicBezTo>
                  <a:pt x="170" y="166"/>
                  <a:pt x="170" y="166"/>
                  <a:pt x="170" y="166"/>
                </a:cubicBezTo>
                <a:cubicBezTo>
                  <a:pt x="168" y="165"/>
                  <a:pt x="168" y="165"/>
                  <a:pt x="168" y="165"/>
                </a:cubicBezTo>
                <a:lnTo>
                  <a:pt x="181" y="133"/>
                </a:lnTo>
                <a:close/>
                <a:moveTo>
                  <a:pt x="167" y="10"/>
                </a:moveTo>
                <a:cubicBezTo>
                  <a:pt x="171" y="17"/>
                  <a:pt x="171" y="17"/>
                  <a:pt x="171" y="17"/>
                </a:cubicBezTo>
                <a:cubicBezTo>
                  <a:pt x="185" y="46"/>
                  <a:pt x="185" y="46"/>
                  <a:pt x="185" y="46"/>
                </a:cubicBezTo>
                <a:cubicBezTo>
                  <a:pt x="184" y="46"/>
                  <a:pt x="183" y="47"/>
                  <a:pt x="182" y="47"/>
                </a:cubicBezTo>
                <a:lnTo>
                  <a:pt x="167" y="10"/>
                </a:lnTo>
                <a:close/>
                <a:moveTo>
                  <a:pt x="197" y="323"/>
                </a:moveTo>
                <a:cubicBezTo>
                  <a:pt x="197" y="323"/>
                  <a:pt x="197" y="323"/>
                  <a:pt x="197" y="323"/>
                </a:cubicBezTo>
                <a:cubicBezTo>
                  <a:pt x="201" y="328"/>
                  <a:pt x="201" y="328"/>
                  <a:pt x="201" y="328"/>
                </a:cubicBezTo>
                <a:cubicBezTo>
                  <a:pt x="201" y="351"/>
                  <a:pt x="201" y="351"/>
                  <a:pt x="201" y="351"/>
                </a:cubicBezTo>
                <a:cubicBezTo>
                  <a:pt x="197" y="351"/>
                  <a:pt x="197" y="351"/>
                  <a:pt x="197" y="351"/>
                </a:cubicBezTo>
                <a:lnTo>
                  <a:pt x="197" y="323"/>
                </a:lnTo>
                <a:close/>
                <a:moveTo>
                  <a:pt x="197" y="282"/>
                </a:moveTo>
                <a:cubicBezTo>
                  <a:pt x="197" y="282"/>
                  <a:pt x="197" y="282"/>
                  <a:pt x="197" y="282"/>
                </a:cubicBezTo>
                <a:cubicBezTo>
                  <a:pt x="201" y="287"/>
                  <a:pt x="201" y="287"/>
                  <a:pt x="201" y="287"/>
                </a:cubicBezTo>
                <a:cubicBezTo>
                  <a:pt x="201" y="307"/>
                  <a:pt x="201" y="307"/>
                  <a:pt x="201" y="307"/>
                </a:cubicBezTo>
                <a:cubicBezTo>
                  <a:pt x="197" y="307"/>
                  <a:pt x="197" y="307"/>
                  <a:pt x="197" y="307"/>
                </a:cubicBezTo>
                <a:lnTo>
                  <a:pt x="197" y="282"/>
                </a:lnTo>
                <a:close/>
                <a:moveTo>
                  <a:pt x="197" y="171"/>
                </a:moveTo>
                <a:cubicBezTo>
                  <a:pt x="199" y="171"/>
                  <a:pt x="199" y="171"/>
                  <a:pt x="199" y="171"/>
                </a:cubicBezTo>
                <a:cubicBezTo>
                  <a:pt x="199" y="136"/>
                  <a:pt x="199" y="136"/>
                  <a:pt x="199" y="136"/>
                </a:cubicBezTo>
                <a:cubicBezTo>
                  <a:pt x="200" y="136"/>
                  <a:pt x="201" y="136"/>
                  <a:pt x="201" y="136"/>
                </a:cubicBezTo>
                <a:cubicBezTo>
                  <a:pt x="201" y="171"/>
                  <a:pt x="201" y="171"/>
                  <a:pt x="201" y="171"/>
                </a:cubicBezTo>
                <a:cubicBezTo>
                  <a:pt x="201" y="171"/>
                  <a:pt x="201" y="171"/>
                  <a:pt x="201" y="171"/>
                </a:cubicBezTo>
                <a:cubicBezTo>
                  <a:pt x="201" y="267"/>
                  <a:pt x="201" y="267"/>
                  <a:pt x="201" y="267"/>
                </a:cubicBezTo>
                <a:cubicBezTo>
                  <a:pt x="197" y="267"/>
                  <a:pt x="197" y="267"/>
                  <a:pt x="197" y="267"/>
                </a:cubicBezTo>
                <a:lnTo>
                  <a:pt x="197" y="171"/>
                </a:lnTo>
                <a:close/>
                <a:moveTo>
                  <a:pt x="199" y="5"/>
                </a:moveTo>
                <a:cubicBezTo>
                  <a:pt x="201" y="5"/>
                  <a:pt x="201" y="5"/>
                  <a:pt x="201" y="5"/>
                </a:cubicBezTo>
                <a:cubicBezTo>
                  <a:pt x="201" y="45"/>
                  <a:pt x="201" y="45"/>
                  <a:pt x="201" y="45"/>
                </a:cubicBezTo>
                <a:cubicBezTo>
                  <a:pt x="201" y="45"/>
                  <a:pt x="200" y="45"/>
                  <a:pt x="199" y="44"/>
                </a:cubicBezTo>
                <a:lnTo>
                  <a:pt x="199" y="5"/>
                </a:lnTo>
                <a:close/>
                <a:moveTo>
                  <a:pt x="212" y="61"/>
                </a:moveTo>
                <a:cubicBezTo>
                  <a:pt x="217" y="61"/>
                  <a:pt x="222" y="66"/>
                  <a:pt x="222" y="71"/>
                </a:cubicBezTo>
                <a:cubicBezTo>
                  <a:pt x="222" y="77"/>
                  <a:pt x="217" y="81"/>
                  <a:pt x="212" y="81"/>
                </a:cubicBezTo>
                <a:cubicBezTo>
                  <a:pt x="206" y="81"/>
                  <a:pt x="202" y="77"/>
                  <a:pt x="202" y="71"/>
                </a:cubicBezTo>
                <a:cubicBezTo>
                  <a:pt x="202" y="66"/>
                  <a:pt x="206" y="61"/>
                  <a:pt x="212" y="61"/>
                </a:cubicBezTo>
                <a:close/>
                <a:moveTo>
                  <a:pt x="231" y="164"/>
                </a:moveTo>
                <a:cubicBezTo>
                  <a:pt x="230" y="164"/>
                  <a:pt x="230" y="164"/>
                  <a:pt x="230" y="164"/>
                </a:cubicBezTo>
                <a:cubicBezTo>
                  <a:pt x="217" y="131"/>
                  <a:pt x="217" y="131"/>
                  <a:pt x="217" y="131"/>
                </a:cubicBezTo>
                <a:cubicBezTo>
                  <a:pt x="220" y="130"/>
                  <a:pt x="220" y="130"/>
                  <a:pt x="220" y="130"/>
                </a:cubicBezTo>
                <a:lnTo>
                  <a:pt x="231" y="164"/>
                </a:lnTo>
                <a:close/>
                <a:moveTo>
                  <a:pt x="233" y="119"/>
                </a:moveTo>
                <a:cubicBezTo>
                  <a:pt x="258" y="143"/>
                  <a:pt x="258" y="143"/>
                  <a:pt x="258" y="143"/>
                </a:cubicBezTo>
                <a:cubicBezTo>
                  <a:pt x="256" y="145"/>
                  <a:pt x="256" y="145"/>
                  <a:pt x="256" y="145"/>
                </a:cubicBezTo>
                <a:cubicBezTo>
                  <a:pt x="231" y="120"/>
                  <a:pt x="231" y="120"/>
                  <a:pt x="231" y="120"/>
                </a:cubicBezTo>
                <a:cubicBezTo>
                  <a:pt x="232" y="120"/>
                  <a:pt x="232" y="119"/>
                  <a:pt x="233" y="119"/>
                </a:cubicBezTo>
                <a:close/>
                <a:moveTo>
                  <a:pt x="241" y="103"/>
                </a:moveTo>
                <a:cubicBezTo>
                  <a:pt x="273" y="116"/>
                  <a:pt x="273" y="116"/>
                  <a:pt x="273" y="116"/>
                </a:cubicBezTo>
                <a:cubicBezTo>
                  <a:pt x="272" y="118"/>
                  <a:pt x="272" y="118"/>
                  <a:pt x="272" y="118"/>
                </a:cubicBezTo>
                <a:cubicBezTo>
                  <a:pt x="240" y="104"/>
                  <a:pt x="240" y="104"/>
                  <a:pt x="240" y="104"/>
                </a:cubicBezTo>
                <a:cubicBezTo>
                  <a:pt x="240" y="104"/>
                  <a:pt x="241" y="103"/>
                  <a:pt x="241" y="103"/>
                </a:cubicBezTo>
                <a:close/>
                <a:moveTo>
                  <a:pt x="279" y="84"/>
                </a:moveTo>
                <a:cubicBezTo>
                  <a:pt x="375" y="84"/>
                  <a:pt x="375" y="84"/>
                  <a:pt x="375" y="84"/>
                </a:cubicBezTo>
                <a:cubicBezTo>
                  <a:pt x="375" y="88"/>
                  <a:pt x="375" y="88"/>
                  <a:pt x="375" y="88"/>
                </a:cubicBezTo>
                <a:cubicBezTo>
                  <a:pt x="279" y="88"/>
                  <a:pt x="279" y="88"/>
                  <a:pt x="279" y="88"/>
                </a:cubicBezTo>
                <a:lnTo>
                  <a:pt x="279" y="84"/>
                </a:lnTo>
                <a:close/>
                <a:moveTo>
                  <a:pt x="359" y="55"/>
                </a:moveTo>
                <a:cubicBezTo>
                  <a:pt x="362" y="80"/>
                  <a:pt x="362" y="80"/>
                  <a:pt x="362" y="80"/>
                </a:cubicBezTo>
                <a:cubicBezTo>
                  <a:pt x="360" y="80"/>
                  <a:pt x="360" y="80"/>
                  <a:pt x="360" y="80"/>
                </a:cubicBezTo>
                <a:cubicBezTo>
                  <a:pt x="358" y="54"/>
                  <a:pt x="358" y="54"/>
                  <a:pt x="358" y="54"/>
                </a:cubicBezTo>
                <a:lnTo>
                  <a:pt x="359" y="55"/>
                </a:lnTo>
                <a:close/>
                <a:moveTo>
                  <a:pt x="370" y="67"/>
                </a:moveTo>
                <a:cubicBezTo>
                  <a:pt x="397" y="83"/>
                  <a:pt x="397" y="83"/>
                  <a:pt x="397" y="83"/>
                </a:cubicBezTo>
                <a:cubicBezTo>
                  <a:pt x="397" y="85"/>
                  <a:pt x="397" y="85"/>
                  <a:pt x="397" y="85"/>
                </a:cubicBezTo>
                <a:cubicBezTo>
                  <a:pt x="370" y="72"/>
                  <a:pt x="370" y="72"/>
                  <a:pt x="370" y="72"/>
                </a:cubicBezTo>
                <a:lnTo>
                  <a:pt x="370" y="67"/>
                </a:lnTo>
                <a:close/>
                <a:moveTo>
                  <a:pt x="411" y="89"/>
                </a:moveTo>
                <a:cubicBezTo>
                  <a:pt x="412" y="93"/>
                  <a:pt x="412" y="93"/>
                  <a:pt x="412" y="93"/>
                </a:cubicBezTo>
                <a:cubicBezTo>
                  <a:pt x="382" y="99"/>
                  <a:pt x="382" y="99"/>
                  <a:pt x="382" y="99"/>
                </a:cubicBezTo>
                <a:cubicBezTo>
                  <a:pt x="378" y="97"/>
                  <a:pt x="378" y="97"/>
                  <a:pt x="378" y="97"/>
                </a:cubicBezTo>
                <a:lnTo>
                  <a:pt x="411" y="89"/>
                </a:lnTo>
                <a:close/>
                <a:moveTo>
                  <a:pt x="431" y="95"/>
                </a:moveTo>
                <a:cubicBezTo>
                  <a:pt x="403" y="130"/>
                  <a:pt x="403" y="130"/>
                  <a:pt x="403" y="130"/>
                </a:cubicBezTo>
                <a:cubicBezTo>
                  <a:pt x="400" y="127"/>
                  <a:pt x="400" y="127"/>
                  <a:pt x="400" y="127"/>
                </a:cubicBezTo>
                <a:cubicBezTo>
                  <a:pt x="428" y="91"/>
                  <a:pt x="428" y="91"/>
                  <a:pt x="428" y="91"/>
                </a:cubicBezTo>
                <a:lnTo>
                  <a:pt x="431" y="95"/>
                </a:lnTo>
                <a:close/>
                <a:moveTo>
                  <a:pt x="447" y="98"/>
                </a:moveTo>
                <a:cubicBezTo>
                  <a:pt x="432" y="144"/>
                  <a:pt x="432" y="144"/>
                  <a:pt x="432" y="144"/>
                </a:cubicBezTo>
                <a:cubicBezTo>
                  <a:pt x="430" y="143"/>
                  <a:pt x="430" y="143"/>
                  <a:pt x="430" y="143"/>
                </a:cubicBezTo>
                <a:cubicBezTo>
                  <a:pt x="445" y="96"/>
                  <a:pt x="445" y="96"/>
                  <a:pt x="445" y="96"/>
                </a:cubicBezTo>
                <a:lnTo>
                  <a:pt x="447" y="98"/>
                </a:lnTo>
                <a:close/>
                <a:moveTo>
                  <a:pt x="461" y="95"/>
                </a:moveTo>
                <a:cubicBezTo>
                  <a:pt x="463" y="95"/>
                  <a:pt x="463" y="95"/>
                  <a:pt x="463" y="95"/>
                </a:cubicBezTo>
                <a:cubicBezTo>
                  <a:pt x="463" y="155"/>
                  <a:pt x="463" y="155"/>
                  <a:pt x="463" y="155"/>
                </a:cubicBezTo>
                <a:cubicBezTo>
                  <a:pt x="461" y="155"/>
                  <a:pt x="461" y="155"/>
                  <a:pt x="461" y="155"/>
                </a:cubicBezTo>
                <a:lnTo>
                  <a:pt x="461" y="95"/>
                </a:lnTo>
                <a:close/>
                <a:moveTo>
                  <a:pt x="207" y="286"/>
                </a:moveTo>
                <a:cubicBezTo>
                  <a:pt x="217" y="286"/>
                  <a:pt x="217" y="286"/>
                  <a:pt x="217" y="286"/>
                </a:cubicBezTo>
                <a:cubicBezTo>
                  <a:pt x="217" y="307"/>
                  <a:pt x="217" y="307"/>
                  <a:pt x="217" y="307"/>
                </a:cubicBezTo>
                <a:cubicBezTo>
                  <a:pt x="207" y="307"/>
                  <a:pt x="207" y="307"/>
                  <a:pt x="207" y="307"/>
                </a:cubicBezTo>
                <a:lnTo>
                  <a:pt x="207" y="286"/>
                </a:lnTo>
                <a:close/>
                <a:moveTo>
                  <a:pt x="222" y="279"/>
                </a:moveTo>
                <a:cubicBezTo>
                  <a:pt x="226" y="276"/>
                  <a:pt x="226" y="276"/>
                  <a:pt x="226" y="276"/>
                </a:cubicBezTo>
                <a:cubicBezTo>
                  <a:pt x="226" y="311"/>
                  <a:pt x="226" y="311"/>
                  <a:pt x="226" y="311"/>
                </a:cubicBezTo>
                <a:cubicBezTo>
                  <a:pt x="222" y="309"/>
                  <a:pt x="222" y="309"/>
                  <a:pt x="222" y="309"/>
                </a:cubicBezTo>
                <a:lnTo>
                  <a:pt x="222" y="279"/>
                </a:lnTo>
                <a:close/>
                <a:moveTo>
                  <a:pt x="345" y="260"/>
                </a:moveTo>
                <a:cubicBezTo>
                  <a:pt x="345" y="236"/>
                  <a:pt x="345" y="236"/>
                  <a:pt x="345" y="236"/>
                </a:cubicBezTo>
                <a:cubicBezTo>
                  <a:pt x="348" y="236"/>
                  <a:pt x="348" y="236"/>
                  <a:pt x="348" y="236"/>
                </a:cubicBezTo>
                <a:cubicBezTo>
                  <a:pt x="350" y="257"/>
                  <a:pt x="350" y="257"/>
                  <a:pt x="350" y="257"/>
                </a:cubicBezTo>
                <a:cubicBezTo>
                  <a:pt x="365" y="285"/>
                  <a:pt x="365" y="285"/>
                  <a:pt x="365" y="285"/>
                </a:cubicBezTo>
                <a:lnTo>
                  <a:pt x="345" y="260"/>
                </a:lnTo>
                <a:close/>
                <a:moveTo>
                  <a:pt x="397" y="192"/>
                </a:moveTo>
                <a:cubicBezTo>
                  <a:pt x="397" y="182"/>
                  <a:pt x="397" y="182"/>
                  <a:pt x="397" y="182"/>
                </a:cubicBezTo>
                <a:cubicBezTo>
                  <a:pt x="401" y="182"/>
                  <a:pt x="401" y="182"/>
                  <a:pt x="401" y="182"/>
                </a:cubicBezTo>
                <a:cubicBezTo>
                  <a:pt x="409" y="190"/>
                  <a:pt x="409" y="190"/>
                  <a:pt x="409" y="190"/>
                </a:cubicBezTo>
                <a:cubicBezTo>
                  <a:pt x="407" y="204"/>
                  <a:pt x="407" y="204"/>
                  <a:pt x="407" y="204"/>
                </a:cubicBezTo>
                <a:cubicBezTo>
                  <a:pt x="398" y="210"/>
                  <a:pt x="398" y="210"/>
                  <a:pt x="398" y="210"/>
                </a:cubicBezTo>
                <a:cubicBezTo>
                  <a:pt x="395" y="210"/>
                  <a:pt x="395" y="210"/>
                  <a:pt x="395" y="210"/>
                </a:cubicBezTo>
                <a:cubicBezTo>
                  <a:pt x="395" y="203"/>
                  <a:pt x="395" y="203"/>
                  <a:pt x="395" y="203"/>
                </a:cubicBezTo>
                <a:cubicBezTo>
                  <a:pt x="400" y="203"/>
                  <a:pt x="400" y="203"/>
                  <a:pt x="400" y="203"/>
                </a:cubicBezTo>
                <a:cubicBezTo>
                  <a:pt x="400" y="201"/>
                  <a:pt x="400" y="201"/>
                  <a:pt x="400" y="201"/>
                </a:cubicBezTo>
                <a:cubicBezTo>
                  <a:pt x="395" y="201"/>
                  <a:pt x="395" y="201"/>
                  <a:pt x="395" y="201"/>
                </a:cubicBezTo>
                <a:cubicBezTo>
                  <a:pt x="395" y="192"/>
                  <a:pt x="395" y="192"/>
                  <a:pt x="395" y="192"/>
                </a:cubicBezTo>
                <a:lnTo>
                  <a:pt x="397" y="192"/>
                </a:lnTo>
                <a:close/>
                <a:moveTo>
                  <a:pt x="407" y="219"/>
                </a:moveTo>
                <a:cubicBezTo>
                  <a:pt x="401" y="219"/>
                  <a:pt x="401" y="219"/>
                  <a:pt x="401" y="219"/>
                </a:cubicBezTo>
                <a:cubicBezTo>
                  <a:pt x="401" y="212"/>
                  <a:pt x="401" y="212"/>
                  <a:pt x="401" y="212"/>
                </a:cubicBezTo>
                <a:cubicBezTo>
                  <a:pt x="412" y="206"/>
                  <a:pt x="412" y="206"/>
                  <a:pt x="412" y="206"/>
                </a:cubicBezTo>
                <a:lnTo>
                  <a:pt x="407" y="219"/>
                </a:lnTo>
                <a:close/>
                <a:moveTo>
                  <a:pt x="413" y="497"/>
                </a:moveTo>
                <a:cubicBezTo>
                  <a:pt x="426" y="428"/>
                  <a:pt x="426" y="428"/>
                  <a:pt x="426" y="428"/>
                </a:cubicBezTo>
                <a:cubicBezTo>
                  <a:pt x="423" y="403"/>
                  <a:pt x="423" y="403"/>
                  <a:pt x="423" y="403"/>
                </a:cubicBezTo>
                <a:cubicBezTo>
                  <a:pt x="412" y="451"/>
                  <a:pt x="412" y="451"/>
                  <a:pt x="412" y="451"/>
                </a:cubicBezTo>
                <a:cubicBezTo>
                  <a:pt x="406" y="451"/>
                  <a:pt x="406" y="451"/>
                  <a:pt x="406" y="451"/>
                </a:cubicBezTo>
                <a:cubicBezTo>
                  <a:pt x="406" y="408"/>
                  <a:pt x="406" y="408"/>
                  <a:pt x="406" y="408"/>
                </a:cubicBezTo>
                <a:cubicBezTo>
                  <a:pt x="424" y="395"/>
                  <a:pt x="424" y="395"/>
                  <a:pt x="424" y="395"/>
                </a:cubicBezTo>
                <a:cubicBezTo>
                  <a:pt x="433" y="320"/>
                  <a:pt x="433" y="320"/>
                  <a:pt x="433" y="320"/>
                </a:cubicBezTo>
                <a:cubicBezTo>
                  <a:pt x="398" y="400"/>
                  <a:pt x="398" y="400"/>
                  <a:pt x="398" y="400"/>
                </a:cubicBezTo>
                <a:cubicBezTo>
                  <a:pt x="395" y="400"/>
                  <a:pt x="395" y="400"/>
                  <a:pt x="395" y="400"/>
                </a:cubicBezTo>
                <a:cubicBezTo>
                  <a:pt x="395" y="351"/>
                  <a:pt x="395" y="351"/>
                  <a:pt x="395" y="351"/>
                </a:cubicBezTo>
                <a:cubicBezTo>
                  <a:pt x="406" y="320"/>
                  <a:pt x="406" y="320"/>
                  <a:pt x="406" y="320"/>
                </a:cubicBezTo>
                <a:cubicBezTo>
                  <a:pt x="385" y="302"/>
                  <a:pt x="385" y="302"/>
                  <a:pt x="385" y="302"/>
                </a:cubicBezTo>
                <a:cubicBezTo>
                  <a:pt x="406" y="280"/>
                  <a:pt x="406" y="280"/>
                  <a:pt x="406" y="280"/>
                </a:cubicBezTo>
                <a:cubicBezTo>
                  <a:pt x="413" y="284"/>
                  <a:pt x="413" y="284"/>
                  <a:pt x="413" y="284"/>
                </a:cubicBezTo>
                <a:cubicBezTo>
                  <a:pt x="404" y="301"/>
                  <a:pt x="404" y="301"/>
                  <a:pt x="404" y="301"/>
                </a:cubicBezTo>
                <a:cubicBezTo>
                  <a:pt x="425" y="319"/>
                  <a:pt x="425" y="319"/>
                  <a:pt x="425" y="319"/>
                </a:cubicBezTo>
                <a:cubicBezTo>
                  <a:pt x="456" y="296"/>
                  <a:pt x="456" y="296"/>
                  <a:pt x="456" y="296"/>
                </a:cubicBezTo>
                <a:cubicBezTo>
                  <a:pt x="478" y="218"/>
                  <a:pt x="478" y="218"/>
                  <a:pt x="478" y="218"/>
                </a:cubicBezTo>
                <a:cubicBezTo>
                  <a:pt x="469" y="184"/>
                  <a:pt x="469" y="184"/>
                  <a:pt x="469" y="184"/>
                </a:cubicBezTo>
                <a:cubicBezTo>
                  <a:pt x="482" y="173"/>
                  <a:pt x="482" y="173"/>
                  <a:pt x="482" y="173"/>
                </a:cubicBezTo>
                <a:cubicBezTo>
                  <a:pt x="486" y="167"/>
                  <a:pt x="486" y="167"/>
                  <a:pt x="486" y="167"/>
                </a:cubicBezTo>
                <a:cubicBezTo>
                  <a:pt x="485" y="167"/>
                  <a:pt x="485" y="167"/>
                  <a:pt x="485" y="167"/>
                </a:cubicBezTo>
                <a:cubicBezTo>
                  <a:pt x="485" y="167"/>
                  <a:pt x="485" y="167"/>
                  <a:pt x="485" y="167"/>
                </a:cubicBezTo>
                <a:cubicBezTo>
                  <a:pt x="462" y="176"/>
                  <a:pt x="462" y="176"/>
                  <a:pt x="462" y="176"/>
                </a:cubicBezTo>
                <a:cubicBezTo>
                  <a:pt x="457" y="226"/>
                  <a:pt x="457" y="226"/>
                  <a:pt x="457" y="226"/>
                </a:cubicBezTo>
                <a:cubicBezTo>
                  <a:pt x="417" y="228"/>
                  <a:pt x="417" y="228"/>
                  <a:pt x="417" y="228"/>
                </a:cubicBezTo>
                <a:cubicBezTo>
                  <a:pt x="460" y="233"/>
                  <a:pt x="460" y="233"/>
                  <a:pt x="460" y="233"/>
                </a:cubicBezTo>
                <a:cubicBezTo>
                  <a:pt x="416" y="240"/>
                  <a:pt x="416" y="240"/>
                  <a:pt x="416" y="240"/>
                </a:cubicBezTo>
                <a:cubicBezTo>
                  <a:pt x="421" y="255"/>
                  <a:pt x="421" y="255"/>
                  <a:pt x="421" y="255"/>
                </a:cubicBezTo>
                <a:cubicBezTo>
                  <a:pt x="413" y="265"/>
                  <a:pt x="413" y="265"/>
                  <a:pt x="413" y="265"/>
                </a:cubicBezTo>
                <a:cubicBezTo>
                  <a:pt x="394" y="257"/>
                  <a:pt x="394" y="257"/>
                  <a:pt x="394" y="257"/>
                </a:cubicBezTo>
                <a:cubicBezTo>
                  <a:pt x="377" y="266"/>
                  <a:pt x="377" y="266"/>
                  <a:pt x="377" y="266"/>
                </a:cubicBezTo>
                <a:cubicBezTo>
                  <a:pt x="368" y="256"/>
                  <a:pt x="368" y="256"/>
                  <a:pt x="368" y="256"/>
                </a:cubicBezTo>
                <a:cubicBezTo>
                  <a:pt x="379" y="222"/>
                  <a:pt x="379" y="222"/>
                  <a:pt x="379" y="222"/>
                </a:cubicBezTo>
                <a:cubicBezTo>
                  <a:pt x="384" y="222"/>
                  <a:pt x="384" y="222"/>
                  <a:pt x="384" y="222"/>
                </a:cubicBezTo>
                <a:cubicBezTo>
                  <a:pt x="387" y="251"/>
                  <a:pt x="387" y="251"/>
                  <a:pt x="387" y="251"/>
                </a:cubicBezTo>
                <a:cubicBezTo>
                  <a:pt x="394" y="230"/>
                  <a:pt x="394" y="230"/>
                  <a:pt x="394" y="230"/>
                </a:cubicBezTo>
                <a:cubicBezTo>
                  <a:pt x="411" y="231"/>
                  <a:pt x="411" y="231"/>
                  <a:pt x="411" y="231"/>
                </a:cubicBezTo>
                <a:cubicBezTo>
                  <a:pt x="404" y="228"/>
                  <a:pt x="404" y="228"/>
                  <a:pt x="404" y="228"/>
                </a:cubicBezTo>
                <a:cubicBezTo>
                  <a:pt x="415" y="227"/>
                  <a:pt x="415" y="227"/>
                  <a:pt x="415" y="227"/>
                </a:cubicBezTo>
                <a:cubicBezTo>
                  <a:pt x="412" y="220"/>
                  <a:pt x="412" y="220"/>
                  <a:pt x="412" y="220"/>
                </a:cubicBezTo>
                <a:cubicBezTo>
                  <a:pt x="418" y="210"/>
                  <a:pt x="418" y="210"/>
                  <a:pt x="418" y="210"/>
                </a:cubicBezTo>
                <a:cubicBezTo>
                  <a:pt x="421" y="188"/>
                  <a:pt x="421" y="188"/>
                  <a:pt x="421" y="188"/>
                </a:cubicBezTo>
                <a:cubicBezTo>
                  <a:pt x="406" y="175"/>
                  <a:pt x="406" y="175"/>
                  <a:pt x="406" y="175"/>
                </a:cubicBezTo>
                <a:cubicBezTo>
                  <a:pt x="394" y="176"/>
                  <a:pt x="394" y="176"/>
                  <a:pt x="394" y="176"/>
                </a:cubicBezTo>
                <a:cubicBezTo>
                  <a:pt x="384" y="184"/>
                  <a:pt x="384" y="184"/>
                  <a:pt x="384" y="184"/>
                </a:cubicBezTo>
                <a:cubicBezTo>
                  <a:pt x="381" y="122"/>
                  <a:pt x="381" y="122"/>
                  <a:pt x="381" y="122"/>
                </a:cubicBezTo>
                <a:cubicBezTo>
                  <a:pt x="378" y="118"/>
                  <a:pt x="378" y="118"/>
                  <a:pt x="378" y="118"/>
                </a:cubicBezTo>
                <a:cubicBezTo>
                  <a:pt x="375" y="221"/>
                  <a:pt x="375" y="221"/>
                  <a:pt x="375" y="221"/>
                </a:cubicBezTo>
                <a:cubicBezTo>
                  <a:pt x="367" y="233"/>
                  <a:pt x="367" y="233"/>
                  <a:pt x="367" y="233"/>
                </a:cubicBezTo>
                <a:cubicBezTo>
                  <a:pt x="367" y="233"/>
                  <a:pt x="366" y="232"/>
                  <a:pt x="364" y="225"/>
                </a:cubicBezTo>
                <a:cubicBezTo>
                  <a:pt x="362" y="218"/>
                  <a:pt x="365" y="200"/>
                  <a:pt x="365" y="200"/>
                </a:cubicBezTo>
                <a:cubicBezTo>
                  <a:pt x="373" y="120"/>
                  <a:pt x="373" y="120"/>
                  <a:pt x="373" y="120"/>
                </a:cubicBezTo>
                <a:cubicBezTo>
                  <a:pt x="367" y="127"/>
                  <a:pt x="367" y="127"/>
                  <a:pt x="367" y="127"/>
                </a:cubicBezTo>
                <a:cubicBezTo>
                  <a:pt x="363" y="176"/>
                  <a:pt x="363" y="176"/>
                  <a:pt x="363" y="176"/>
                </a:cubicBezTo>
                <a:cubicBezTo>
                  <a:pt x="345" y="189"/>
                  <a:pt x="345" y="189"/>
                  <a:pt x="345" y="189"/>
                </a:cubicBezTo>
                <a:cubicBezTo>
                  <a:pt x="340" y="215"/>
                  <a:pt x="340" y="215"/>
                  <a:pt x="340" y="215"/>
                </a:cubicBezTo>
                <a:cubicBezTo>
                  <a:pt x="347" y="195"/>
                  <a:pt x="347" y="195"/>
                  <a:pt x="347" y="195"/>
                </a:cubicBezTo>
                <a:cubicBezTo>
                  <a:pt x="361" y="188"/>
                  <a:pt x="361" y="188"/>
                  <a:pt x="361" y="188"/>
                </a:cubicBezTo>
                <a:cubicBezTo>
                  <a:pt x="359" y="201"/>
                  <a:pt x="359" y="201"/>
                  <a:pt x="359" y="201"/>
                </a:cubicBezTo>
                <a:cubicBezTo>
                  <a:pt x="350" y="207"/>
                  <a:pt x="350" y="207"/>
                  <a:pt x="350" y="207"/>
                </a:cubicBezTo>
                <a:cubicBezTo>
                  <a:pt x="332" y="230"/>
                  <a:pt x="332" y="230"/>
                  <a:pt x="332" y="230"/>
                </a:cubicBezTo>
                <a:cubicBezTo>
                  <a:pt x="330" y="270"/>
                  <a:pt x="330" y="270"/>
                  <a:pt x="330" y="270"/>
                </a:cubicBezTo>
                <a:cubicBezTo>
                  <a:pt x="370" y="304"/>
                  <a:pt x="370" y="304"/>
                  <a:pt x="370" y="304"/>
                </a:cubicBezTo>
                <a:cubicBezTo>
                  <a:pt x="361" y="327"/>
                  <a:pt x="361" y="327"/>
                  <a:pt x="361" y="327"/>
                </a:cubicBezTo>
                <a:cubicBezTo>
                  <a:pt x="394" y="351"/>
                  <a:pt x="394" y="351"/>
                  <a:pt x="394" y="351"/>
                </a:cubicBezTo>
                <a:cubicBezTo>
                  <a:pt x="387" y="356"/>
                  <a:pt x="387" y="356"/>
                  <a:pt x="387" y="356"/>
                </a:cubicBezTo>
                <a:cubicBezTo>
                  <a:pt x="350" y="337"/>
                  <a:pt x="350" y="337"/>
                  <a:pt x="350" y="337"/>
                </a:cubicBezTo>
                <a:cubicBezTo>
                  <a:pt x="361" y="327"/>
                  <a:pt x="361" y="327"/>
                  <a:pt x="361" y="327"/>
                </a:cubicBezTo>
                <a:cubicBezTo>
                  <a:pt x="290" y="318"/>
                  <a:pt x="290" y="318"/>
                  <a:pt x="290" y="318"/>
                </a:cubicBezTo>
                <a:cubicBezTo>
                  <a:pt x="253" y="336"/>
                  <a:pt x="253" y="336"/>
                  <a:pt x="253" y="336"/>
                </a:cubicBezTo>
                <a:cubicBezTo>
                  <a:pt x="253" y="350"/>
                  <a:pt x="253" y="350"/>
                  <a:pt x="253" y="350"/>
                </a:cubicBezTo>
                <a:cubicBezTo>
                  <a:pt x="253" y="367"/>
                  <a:pt x="253" y="367"/>
                  <a:pt x="253" y="367"/>
                </a:cubicBezTo>
                <a:cubicBezTo>
                  <a:pt x="229" y="367"/>
                  <a:pt x="229" y="367"/>
                  <a:pt x="229" y="367"/>
                </a:cubicBezTo>
                <a:cubicBezTo>
                  <a:pt x="220" y="351"/>
                  <a:pt x="220" y="351"/>
                  <a:pt x="220" y="351"/>
                </a:cubicBezTo>
                <a:cubicBezTo>
                  <a:pt x="207" y="351"/>
                  <a:pt x="207" y="351"/>
                  <a:pt x="207" y="351"/>
                </a:cubicBezTo>
                <a:cubicBezTo>
                  <a:pt x="207" y="326"/>
                  <a:pt x="207" y="326"/>
                  <a:pt x="207" y="326"/>
                </a:cubicBezTo>
                <a:cubicBezTo>
                  <a:pt x="227" y="326"/>
                  <a:pt x="227" y="326"/>
                  <a:pt x="227" y="326"/>
                </a:cubicBezTo>
                <a:cubicBezTo>
                  <a:pt x="227" y="326"/>
                  <a:pt x="227" y="326"/>
                  <a:pt x="227" y="326"/>
                </a:cubicBezTo>
                <a:cubicBezTo>
                  <a:pt x="232" y="326"/>
                  <a:pt x="235" y="323"/>
                  <a:pt x="235" y="318"/>
                </a:cubicBezTo>
                <a:cubicBezTo>
                  <a:pt x="235" y="318"/>
                  <a:pt x="235" y="318"/>
                  <a:pt x="235" y="318"/>
                </a:cubicBezTo>
                <a:cubicBezTo>
                  <a:pt x="235" y="315"/>
                  <a:pt x="235" y="315"/>
                  <a:pt x="235" y="315"/>
                </a:cubicBezTo>
                <a:cubicBezTo>
                  <a:pt x="236" y="315"/>
                  <a:pt x="236" y="315"/>
                  <a:pt x="236" y="315"/>
                </a:cubicBezTo>
                <a:cubicBezTo>
                  <a:pt x="236" y="286"/>
                  <a:pt x="236" y="286"/>
                  <a:pt x="236" y="286"/>
                </a:cubicBezTo>
                <a:cubicBezTo>
                  <a:pt x="236" y="286"/>
                  <a:pt x="236" y="286"/>
                  <a:pt x="236" y="286"/>
                </a:cubicBezTo>
                <a:cubicBezTo>
                  <a:pt x="236" y="275"/>
                  <a:pt x="236" y="275"/>
                  <a:pt x="236" y="275"/>
                </a:cubicBezTo>
                <a:cubicBezTo>
                  <a:pt x="236" y="275"/>
                  <a:pt x="236" y="275"/>
                  <a:pt x="236" y="274"/>
                </a:cubicBezTo>
                <a:cubicBezTo>
                  <a:pt x="236" y="270"/>
                  <a:pt x="232" y="266"/>
                  <a:pt x="228" y="266"/>
                </a:cubicBezTo>
                <a:cubicBezTo>
                  <a:pt x="227" y="266"/>
                  <a:pt x="227" y="266"/>
                  <a:pt x="227" y="266"/>
                </a:cubicBezTo>
                <a:cubicBezTo>
                  <a:pt x="207" y="266"/>
                  <a:pt x="207" y="266"/>
                  <a:pt x="207" y="266"/>
                </a:cubicBezTo>
                <a:cubicBezTo>
                  <a:pt x="207" y="171"/>
                  <a:pt x="207" y="171"/>
                  <a:pt x="207" y="171"/>
                </a:cubicBezTo>
                <a:cubicBezTo>
                  <a:pt x="205" y="171"/>
                  <a:pt x="205" y="171"/>
                  <a:pt x="205" y="171"/>
                </a:cubicBezTo>
                <a:cubicBezTo>
                  <a:pt x="205" y="138"/>
                  <a:pt x="205" y="138"/>
                  <a:pt x="205" y="138"/>
                </a:cubicBezTo>
                <a:cubicBezTo>
                  <a:pt x="206" y="137"/>
                  <a:pt x="208" y="137"/>
                  <a:pt x="209" y="137"/>
                </a:cubicBezTo>
                <a:cubicBezTo>
                  <a:pt x="221" y="168"/>
                  <a:pt x="221" y="168"/>
                  <a:pt x="221" y="168"/>
                </a:cubicBezTo>
                <a:cubicBezTo>
                  <a:pt x="219" y="169"/>
                  <a:pt x="219" y="169"/>
                  <a:pt x="219" y="169"/>
                </a:cubicBezTo>
                <a:cubicBezTo>
                  <a:pt x="219" y="169"/>
                  <a:pt x="219" y="169"/>
                  <a:pt x="219" y="169"/>
                </a:cubicBezTo>
                <a:cubicBezTo>
                  <a:pt x="220" y="173"/>
                  <a:pt x="220" y="173"/>
                  <a:pt x="220" y="173"/>
                </a:cubicBezTo>
                <a:cubicBezTo>
                  <a:pt x="239" y="166"/>
                  <a:pt x="239" y="166"/>
                  <a:pt x="239" y="166"/>
                </a:cubicBezTo>
                <a:cubicBezTo>
                  <a:pt x="237" y="162"/>
                  <a:pt x="237" y="162"/>
                  <a:pt x="237" y="162"/>
                </a:cubicBezTo>
                <a:cubicBezTo>
                  <a:pt x="235" y="163"/>
                  <a:pt x="235" y="163"/>
                  <a:pt x="235" y="163"/>
                </a:cubicBezTo>
                <a:cubicBezTo>
                  <a:pt x="223" y="131"/>
                  <a:pt x="223" y="131"/>
                  <a:pt x="223" y="131"/>
                </a:cubicBezTo>
                <a:cubicBezTo>
                  <a:pt x="224" y="130"/>
                  <a:pt x="225" y="129"/>
                  <a:pt x="226" y="129"/>
                </a:cubicBezTo>
                <a:cubicBezTo>
                  <a:pt x="250" y="153"/>
                  <a:pt x="250" y="153"/>
                  <a:pt x="250" y="153"/>
                </a:cubicBezTo>
                <a:cubicBezTo>
                  <a:pt x="249" y="155"/>
                  <a:pt x="249" y="155"/>
                  <a:pt x="249" y="155"/>
                </a:cubicBezTo>
                <a:cubicBezTo>
                  <a:pt x="249" y="155"/>
                  <a:pt x="249" y="155"/>
                  <a:pt x="249" y="155"/>
                </a:cubicBezTo>
                <a:cubicBezTo>
                  <a:pt x="252" y="158"/>
                  <a:pt x="252" y="158"/>
                  <a:pt x="252" y="158"/>
                </a:cubicBezTo>
                <a:cubicBezTo>
                  <a:pt x="265" y="144"/>
                  <a:pt x="265" y="144"/>
                  <a:pt x="265" y="144"/>
                </a:cubicBezTo>
                <a:cubicBezTo>
                  <a:pt x="262" y="141"/>
                  <a:pt x="262" y="141"/>
                  <a:pt x="262" y="141"/>
                </a:cubicBezTo>
                <a:cubicBezTo>
                  <a:pt x="261" y="142"/>
                  <a:pt x="261" y="142"/>
                  <a:pt x="261" y="142"/>
                </a:cubicBezTo>
                <a:cubicBezTo>
                  <a:pt x="236" y="118"/>
                  <a:pt x="236" y="118"/>
                  <a:pt x="236" y="118"/>
                </a:cubicBezTo>
                <a:cubicBezTo>
                  <a:pt x="237" y="117"/>
                  <a:pt x="237" y="116"/>
                  <a:pt x="238" y="115"/>
                </a:cubicBezTo>
                <a:cubicBezTo>
                  <a:pt x="271" y="128"/>
                  <a:pt x="271" y="128"/>
                  <a:pt x="271" y="128"/>
                </a:cubicBezTo>
                <a:cubicBezTo>
                  <a:pt x="270" y="130"/>
                  <a:pt x="270" y="130"/>
                  <a:pt x="270" y="130"/>
                </a:cubicBezTo>
                <a:cubicBezTo>
                  <a:pt x="270" y="130"/>
                  <a:pt x="270" y="130"/>
                  <a:pt x="270" y="130"/>
                </a:cubicBezTo>
                <a:cubicBezTo>
                  <a:pt x="274" y="132"/>
                  <a:pt x="274" y="132"/>
                  <a:pt x="274" y="132"/>
                </a:cubicBezTo>
                <a:cubicBezTo>
                  <a:pt x="281" y="114"/>
                  <a:pt x="281" y="114"/>
                  <a:pt x="281" y="114"/>
                </a:cubicBezTo>
                <a:cubicBezTo>
                  <a:pt x="277" y="112"/>
                  <a:pt x="277" y="112"/>
                  <a:pt x="277" y="112"/>
                </a:cubicBezTo>
                <a:cubicBezTo>
                  <a:pt x="277" y="114"/>
                  <a:pt x="277" y="114"/>
                  <a:pt x="277" y="114"/>
                </a:cubicBezTo>
                <a:cubicBezTo>
                  <a:pt x="244" y="101"/>
                  <a:pt x="244" y="101"/>
                  <a:pt x="244" y="101"/>
                </a:cubicBezTo>
                <a:cubicBezTo>
                  <a:pt x="244" y="100"/>
                  <a:pt x="244" y="99"/>
                  <a:pt x="244" y="98"/>
                </a:cubicBezTo>
                <a:cubicBezTo>
                  <a:pt x="279" y="98"/>
                  <a:pt x="279" y="98"/>
                  <a:pt x="279" y="98"/>
                </a:cubicBezTo>
                <a:cubicBezTo>
                  <a:pt x="279" y="100"/>
                  <a:pt x="279" y="100"/>
                  <a:pt x="279" y="100"/>
                </a:cubicBezTo>
                <a:cubicBezTo>
                  <a:pt x="368" y="100"/>
                  <a:pt x="368" y="100"/>
                  <a:pt x="368" y="100"/>
                </a:cubicBezTo>
                <a:cubicBezTo>
                  <a:pt x="369" y="101"/>
                  <a:pt x="369" y="103"/>
                  <a:pt x="370" y="105"/>
                </a:cubicBezTo>
                <a:cubicBezTo>
                  <a:pt x="371" y="109"/>
                  <a:pt x="374" y="112"/>
                  <a:pt x="375" y="112"/>
                </a:cubicBezTo>
                <a:cubicBezTo>
                  <a:pt x="375" y="112"/>
                  <a:pt x="375" y="112"/>
                  <a:pt x="375" y="112"/>
                </a:cubicBezTo>
                <a:cubicBezTo>
                  <a:pt x="375" y="112"/>
                  <a:pt x="375" y="112"/>
                  <a:pt x="375" y="112"/>
                </a:cubicBezTo>
                <a:cubicBezTo>
                  <a:pt x="406" y="100"/>
                  <a:pt x="406" y="100"/>
                  <a:pt x="406" y="100"/>
                </a:cubicBezTo>
                <a:cubicBezTo>
                  <a:pt x="416" y="100"/>
                  <a:pt x="416" y="100"/>
                  <a:pt x="416" y="100"/>
                </a:cubicBezTo>
                <a:cubicBezTo>
                  <a:pt x="394" y="130"/>
                  <a:pt x="394" y="130"/>
                  <a:pt x="394" y="130"/>
                </a:cubicBezTo>
                <a:cubicBezTo>
                  <a:pt x="394" y="130"/>
                  <a:pt x="394" y="130"/>
                  <a:pt x="394" y="130"/>
                </a:cubicBezTo>
                <a:cubicBezTo>
                  <a:pt x="394" y="130"/>
                  <a:pt x="394" y="130"/>
                  <a:pt x="394" y="130"/>
                </a:cubicBezTo>
                <a:cubicBezTo>
                  <a:pt x="394" y="130"/>
                  <a:pt x="394" y="130"/>
                  <a:pt x="394" y="130"/>
                </a:cubicBezTo>
                <a:cubicBezTo>
                  <a:pt x="394" y="130"/>
                  <a:pt x="394" y="130"/>
                  <a:pt x="394" y="130"/>
                </a:cubicBezTo>
                <a:cubicBezTo>
                  <a:pt x="393" y="131"/>
                  <a:pt x="395" y="134"/>
                  <a:pt x="399" y="136"/>
                </a:cubicBezTo>
                <a:cubicBezTo>
                  <a:pt x="403" y="139"/>
                  <a:pt x="406" y="140"/>
                  <a:pt x="407" y="139"/>
                </a:cubicBezTo>
                <a:cubicBezTo>
                  <a:pt x="407" y="139"/>
                  <a:pt x="407" y="139"/>
                  <a:pt x="407" y="139"/>
                </a:cubicBezTo>
                <a:cubicBezTo>
                  <a:pt x="438" y="100"/>
                  <a:pt x="438" y="100"/>
                  <a:pt x="438" y="100"/>
                </a:cubicBezTo>
                <a:cubicBezTo>
                  <a:pt x="439" y="100"/>
                  <a:pt x="439" y="100"/>
                  <a:pt x="439" y="100"/>
                </a:cubicBezTo>
                <a:cubicBezTo>
                  <a:pt x="423" y="147"/>
                  <a:pt x="423" y="147"/>
                  <a:pt x="423" y="147"/>
                </a:cubicBezTo>
                <a:cubicBezTo>
                  <a:pt x="423" y="147"/>
                  <a:pt x="423" y="147"/>
                  <a:pt x="423" y="147"/>
                </a:cubicBezTo>
                <a:cubicBezTo>
                  <a:pt x="423" y="147"/>
                  <a:pt x="423" y="147"/>
                  <a:pt x="423" y="147"/>
                </a:cubicBezTo>
                <a:cubicBezTo>
                  <a:pt x="422" y="149"/>
                  <a:pt x="426" y="151"/>
                  <a:pt x="430" y="153"/>
                </a:cubicBezTo>
                <a:cubicBezTo>
                  <a:pt x="434" y="154"/>
                  <a:pt x="438" y="155"/>
                  <a:pt x="439" y="153"/>
                </a:cubicBezTo>
                <a:cubicBezTo>
                  <a:pt x="439" y="153"/>
                  <a:pt x="439" y="153"/>
                  <a:pt x="439" y="153"/>
                </a:cubicBezTo>
                <a:cubicBezTo>
                  <a:pt x="439" y="153"/>
                  <a:pt x="439" y="153"/>
                  <a:pt x="439" y="153"/>
                </a:cubicBezTo>
                <a:cubicBezTo>
                  <a:pt x="439" y="153"/>
                  <a:pt x="439" y="153"/>
                  <a:pt x="439" y="153"/>
                </a:cubicBezTo>
                <a:cubicBezTo>
                  <a:pt x="439" y="153"/>
                  <a:pt x="439" y="153"/>
                  <a:pt x="439" y="153"/>
                </a:cubicBezTo>
                <a:cubicBezTo>
                  <a:pt x="457" y="100"/>
                  <a:pt x="457" y="100"/>
                  <a:pt x="457" y="100"/>
                </a:cubicBezTo>
                <a:cubicBezTo>
                  <a:pt x="457" y="100"/>
                  <a:pt x="457" y="100"/>
                  <a:pt x="457" y="100"/>
                </a:cubicBezTo>
                <a:cubicBezTo>
                  <a:pt x="457" y="159"/>
                  <a:pt x="457" y="159"/>
                  <a:pt x="457" y="159"/>
                </a:cubicBezTo>
                <a:cubicBezTo>
                  <a:pt x="457" y="159"/>
                  <a:pt x="457" y="159"/>
                  <a:pt x="457" y="159"/>
                </a:cubicBezTo>
                <a:cubicBezTo>
                  <a:pt x="457" y="159"/>
                  <a:pt x="457" y="159"/>
                  <a:pt x="457" y="159"/>
                </a:cubicBezTo>
                <a:cubicBezTo>
                  <a:pt x="457" y="159"/>
                  <a:pt x="457" y="159"/>
                  <a:pt x="457" y="159"/>
                </a:cubicBezTo>
                <a:cubicBezTo>
                  <a:pt x="457" y="159"/>
                  <a:pt x="457" y="159"/>
                  <a:pt x="457" y="159"/>
                </a:cubicBezTo>
                <a:cubicBezTo>
                  <a:pt x="457" y="160"/>
                  <a:pt x="461" y="161"/>
                  <a:pt x="466" y="161"/>
                </a:cubicBezTo>
                <a:cubicBezTo>
                  <a:pt x="471" y="161"/>
                  <a:pt x="474" y="160"/>
                  <a:pt x="475" y="159"/>
                </a:cubicBezTo>
                <a:cubicBezTo>
                  <a:pt x="475" y="159"/>
                  <a:pt x="475" y="159"/>
                  <a:pt x="475" y="159"/>
                </a:cubicBezTo>
                <a:cubicBezTo>
                  <a:pt x="475" y="159"/>
                  <a:pt x="475" y="159"/>
                  <a:pt x="475" y="159"/>
                </a:cubicBezTo>
                <a:cubicBezTo>
                  <a:pt x="475" y="159"/>
                  <a:pt x="475" y="159"/>
                  <a:pt x="475" y="159"/>
                </a:cubicBezTo>
                <a:cubicBezTo>
                  <a:pt x="475" y="159"/>
                  <a:pt x="475" y="159"/>
                  <a:pt x="475" y="159"/>
                </a:cubicBezTo>
                <a:cubicBezTo>
                  <a:pt x="475" y="100"/>
                  <a:pt x="475" y="100"/>
                  <a:pt x="475" y="100"/>
                </a:cubicBezTo>
                <a:cubicBezTo>
                  <a:pt x="481" y="100"/>
                  <a:pt x="481" y="100"/>
                  <a:pt x="481" y="100"/>
                </a:cubicBezTo>
                <a:cubicBezTo>
                  <a:pt x="481" y="88"/>
                  <a:pt x="481" y="88"/>
                  <a:pt x="481" y="88"/>
                </a:cubicBezTo>
                <a:cubicBezTo>
                  <a:pt x="412" y="88"/>
                  <a:pt x="412" y="88"/>
                  <a:pt x="412" y="88"/>
                </a:cubicBezTo>
                <a:cubicBezTo>
                  <a:pt x="412" y="84"/>
                  <a:pt x="412" y="84"/>
                  <a:pt x="412" y="84"/>
                </a:cubicBezTo>
                <a:cubicBezTo>
                  <a:pt x="481" y="84"/>
                  <a:pt x="481" y="84"/>
                  <a:pt x="481" y="84"/>
                </a:cubicBezTo>
                <a:cubicBezTo>
                  <a:pt x="481" y="80"/>
                  <a:pt x="481" y="80"/>
                  <a:pt x="481" y="80"/>
                </a:cubicBezTo>
                <a:cubicBezTo>
                  <a:pt x="456" y="80"/>
                  <a:pt x="456" y="80"/>
                  <a:pt x="456" y="80"/>
                </a:cubicBezTo>
                <a:cubicBezTo>
                  <a:pt x="456" y="80"/>
                  <a:pt x="456" y="80"/>
                  <a:pt x="456" y="80"/>
                </a:cubicBezTo>
                <a:cubicBezTo>
                  <a:pt x="411" y="80"/>
                  <a:pt x="411" y="80"/>
                  <a:pt x="411" y="80"/>
                </a:cubicBezTo>
                <a:cubicBezTo>
                  <a:pt x="404" y="79"/>
                  <a:pt x="386" y="75"/>
                  <a:pt x="374" y="63"/>
                </a:cubicBezTo>
                <a:cubicBezTo>
                  <a:pt x="357" y="46"/>
                  <a:pt x="357" y="34"/>
                  <a:pt x="357" y="34"/>
                </a:cubicBezTo>
                <a:cubicBezTo>
                  <a:pt x="354" y="34"/>
                  <a:pt x="354" y="34"/>
                  <a:pt x="354" y="34"/>
                </a:cubicBezTo>
                <a:cubicBezTo>
                  <a:pt x="354" y="80"/>
                  <a:pt x="354" y="80"/>
                  <a:pt x="354" y="80"/>
                </a:cubicBezTo>
                <a:cubicBezTo>
                  <a:pt x="350" y="80"/>
                  <a:pt x="350" y="80"/>
                  <a:pt x="350" y="80"/>
                </a:cubicBezTo>
                <a:cubicBezTo>
                  <a:pt x="350" y="34"/>
                  <a:pt x="350" y="34"/>
                  <a:pt x="350" y="34"/>
                </a:cubicBezTo>
                <a:cubicBezTo>
                  <a:pt x="344" y="34"/>
                  <a:pt x="344" y="34"/>
                  <a:pt x="344" y="34"/>
                </a:cubicBezTo>
                <a:cubicBezTo>
                  <a:pt x="344" y="80"/>
                  <a:pt x="344" y="80"/>
                  <a:pt x="344" y="80"/>
                </a:cubicBezTo>
                <a:cubicBezTo>
                  <a:pt x="279" y="80"/>
                  <a:pt x="279" y="80"/>
                  <a:pt x="279" y="80"/>
                </a:cubicBezTo>
                <a:cubicBezTo>
                  <a:pt x="279" y="82"/>
                  <a:pt x="279" y="82"/>
                  <a:pt x="279" y="82"/>
                </a:cubicBezTo>
                <a:cubicBezTo>
                  <a:pt x="244" y="82"/>
                  <a:pt x="244" y="82"/>
                  <a:pt x="244" y="82"/>
                </a:cubicBezTo>
                <a:cubicBezTo>
                  <a:pt x="241" y="62"/>
                  <a:pt x="225" y="46"/>
                  <a:pt x="205" y="43"/>
                </a:cubicBezTo>
                <a:cubicBezTo>
                  <a:pt x="205" y="4"/>
                  <a:pt x="205" y="4"/>
                  <a:pt x="205" y="4"/>
                </a:cubicBezTo>
                <a:cubicBezTo>
                  <a:pt x="207" y="4"/>
                  <a:pt x="207" y="4"/>
                  <a:pt x="207" y="4"/>
                </a:cubicBezTo>
                <a:cubicBezTo>
                  <a:pt x="207" y="0"/>
                  <a:pt x="207" y="0"/>
                  <a:pt x="207" y="0"/>
                </a:cubicBezTo>
                <a:cubicBezTo>
                  <a:pt x="187" y="0"/>
                  <a:pt x="187" y="0"/>
                  <a:pt x="187" y="0"/>
                </a:cubicBezTo>
                <a:cubicBezTo>
                  <a:pt x="187" y="4"/>
                  <a:pt x="187" y="4"/>
                  <a:pt x="187" y="4"/>
                </a:cubicBezTo>
                <a:cubicBezTo>
                  <a:pt x="190" y="4"/>
                  <a:pt x="190" y="4"/>
                  <a:pt x="190" y="4"/>
                </a:cubicBezTo>
                <a:cubicBezTo>
                  <a:pt x="190" y="43"/>
                  <a:pt x="190" y="43"/>
                  <a:pt x="190" y="43"/>
                </a:cubicBezTo>
                <a:cubicBezTo>
                  <a:pt x="188" y="43"/>
                  <a:pt x="187" y="43"/>
                  <a:pt x="186" y="43"/>
                </a:cubicBezTo>
                <a:cubicBezTo>
                  <a:pt x="171" y="8"/>
                  <a:pt x="171" y="8"/>
                  <a:pt x="171" y="8"/>
                </a:cubicBezTo>
                <a:cubicBezTo>
                  <a:pt x="173" y="7"/>
                  <a:pt x="173" y="7"/>
                  <a:pt x="173" y="7"/>
                </a:cubicBezTo>
                <a:cubicBezTo>
                  <a:pt x="173" y="7"/>
                  <a:pt x="173" y="7"/>
                  <a:pt x="173" y="7"/>
                </a:cubicBezTo>
                <a:cubicBezTo>
                  <a:pt x="172" y="3"/>
                  <a:pt x="172" y="3"/>
                  <a:pt x="172" y="3"/>
                </a:cubicBezTo>
                <a:cubicBezTo>
                  <a:pt x="154" y="11"/>
                  <a:pt x="154" y="11"/>
                  <a:pt x="154" y="11"/>
                </a:cubicBezTo>
                <a:cubicBezTo>
                  <a:pt x="155" y="15"/>
                  <a:pt x="155" y="15"/>
                  <a:pt x="155" y="15"/>
                </a:cubicBezTo>
                <a:cubicBezTo>
                  <a:pt x="157" y="14"/>
                  <a:pt x="157" y="14"/>
                  <a:pt x="157" y="14"/>
                </a:cubicBezTo>
                <a:cubicBezTo>
                  <a:pt x="172" y="49"/>
                  <a:pt x="172" y="49"/>
                  <a:pt x="172" y="49"/>
                </a:cubicBezTo>
                <a:cubicBezTo>
                  <a:pt x="171" y="49"/>
                  <a:pt x="170" y="50"/>
                  <a:pt x="169" y="51"/>
                </a:cubicBezTo>
                <a:cubicBezTo>
                  <a:pt x="142" y="24"/>
                  <a:pt x="142" y="24"/>
                  <a:pt x="142" y="24"/>
                </a:cubicBezTo>
                <a:cubicBezTo>
                  <a:pt x="144" y="23"/>
                  <a:pt x="144" y="23"/>
                  <a:pt x="144" y="23"/>
                </a:cubicBezTo>
                <a:cubicBezTo>
                  <a:pt x="144" y="23"/>
                  <a:pt x="144" y="23"/>
                  <a:pt x="144" y="23"/>
                </a:cubicBezTo>
                <a:cubicBezTo>
                  <a:pt x="141" y="20"/>
                  <a:pt x="141" y="20"/>
                  <a:pt x="141" y="20"/>
                </a:cubicBezTo>
                <a:cubicBezTo>
                  <a:pt x="127" y="34"/>
                  <a:pt x="127" y="34"/>
                  <a:pt x="127" y="34"/>
                </a:cubicBezTo>
                <a:cubicBezTo>
                  <a:pt x="130" y="37"/>
                  <a:pt x="130" y="37"/>
                  <a:pt x="130" y="37"/>
                </a:cubicBezTo>
                <a:cubicBezTo>
                  <a:pt x="132" y="35"/>
                  <a:pt x="132" y="35"/>
                  <a:pt x="132" y="35"/>
                </a:cubicBezTo>
                <a:cubicBezTo>
                  <a:pt x="158" y="61"/>
                  <a:pt x="158" y="61"/>
                  <a:pt x="158" y="61"/>
                </a:cubicBezTo>
                <a:cubicBezTo>
                  <a:pt x="157" y="62"/>
                  <a:pt x="157" y="63"/>
                  <a:pt x="156" y="64"/>
                </a:cubicBezTo>
                <a:cubicBezTo>
                  <a:pt x="122" y="51"/>
                  <a:pt x="122" y="51"/>
                  <a:pt x="122" y="51"/>
                </a:cubicBezTo>
                <a:cubicBezTo>
                  <a:pt x="123" y="48"/>
                  <a:pt x="123" y="48"/>
                  <a:pt x="123" y="48"/>
                </a:cubicBezTo>
                <a:cubicBezTo>
                  <a:pt x="123" y="48"/>
                  <a:pt x="123" y="48"/>
                  <a:pt x="123" y="48"/>
                </a:cubicBezTo>
                <a:cubicBezTo>
                  <a:pt x="119" y="47"/>
                  <a:pt x="119" y="47"/>
                  <a:pt x="119" y="47"/>
                </a:cubicBezTo>
                <a:cubicBezTo>
                  <a:pt x="112" y="65"/>
                  <a:pt x="112" y="65"/>
                  <a:pt x="112" y="65"/>
                </a:cubicBezTo>
                <a:cubicBezTo>
                  <a:pt x="116" y="66"/>
                  <a:pt x="116" y="66"/>
                  <a:pt x="116" y="66"/>
                </a:cubicBezTo>
                <a:cubicBezTo>
                  <a:pt x="116" y="64"/>
                  <a:pt x="116" y="64"/>
                  <a:pt x="116" y="64"/>
                </a:cubicBezTo>
                <a:cubicBezTo>
                  <a:pt x="150" y="78"/>
                  <a:pt x="150" y="78"/>
                  <a:pt x="150" y="78"/>
                </a:cubicBezTo>
                <a:cubicBezTo>
                  <a:pt x="150" y="79"/>
                  <a:pt x="149" y="81"/>
                  <a:pt x="149" y="82"/>
                </a:cubicBezTo>
                <a:cubicBezTo>
                  <a:pt x="110" y="82"/>
                  <a:pt x="110" y="82"/>
                  <a:pt x="110" y="82"/>
                </a:cubicBezTo>
                <a:cubicBezTo>
                  <a:pt x="110" y="80"/>
                  <a:pt x="110" y="80"/>
                  <a:pt x="110" y="80"/>
                </a:cubicBezTo>
                <a:cubicBezTo>
                  <a:pt x="68" y="80"/>
                  <a:pt x="68" y="80"/>
                  <a:pt x="68" y="80"/>
                </a:cubicBezTo>
                <a:cubicBezTo>
                  <a:pt x="68" y="80"/>
                  <a:pt x="68" y="80"/>
                  <a:pt x="67" y="80"/>
                </a:cubicBezTo>
                <a:cubicBezTo>
                  <a:pt x="63" y="80"/>
                  <a:pt x="59" y="84"/>
                  <a:pt x="59" y="89"/>
                </a:cubicBezTo>
                <a:cubicBezTo>
                  <a:pt x="59" y="89"/>
                  <a:pt x="59" y="89"/>
                  <a:pt x="59" y="89"/>
                </a:cubicBezTo>
                <a:cubicBezTo>
                  <a:pt x="59" y="98"/>
                  <a:pt x="59" y="98"/>
                  <a:pt x="59" y="98"/>
                </a:cubicBezTo>
                <a:cubicBezTo>
                  <a:pt x="59" y="98"/>
                  <a:pt x="59" y="98"/>
                  <a:pt x="59" y="98"/>
                </a:cubicBezTo>
                <a:cubicBezTo>
                  <a:pt x="59" y="266"/>
                  <a:pt x="59" y="266"/>
                  <a:pt x="59" y="266"/>
                </a:cubicBezTo>
                <a:cubicBezTo>
                  <a:pt x="59" y="266"/>
                  <a:pt x="59" y="266"/>
                  <a:pt x="59" y="266"/>
                </a:cubicBezTo>
                <a:cubicBezTo>
                  <a:pt x="59" y="277"/>
                  <a:pt x="59" y="277"/>
                  <a:pt x="59" y="277"/>
                </a:cubicBezTo>
                <a:cubicBezTo>
                  <a:pt x="59" y="277"/>
                  <a:pt x="59" y="277"/>
                  <a:pt x="59" y="277"/>
                </a:cubicBezTo>
                <a:cubicBezTo>
                  <a:pt x="59" y="282"/>
                  <a:pt x="63" y="286"/>
                  <a:pt x="67" y="286"/>
                </a:cubicBezTo>
                <a:cubicBezTo>
                  <a:pt x="68" y="286"/>
                  <a:pt x="68" y="286"/>
                  <a:pt x="68" y="286"/>
                </a:cubicBezTo>
                <a:cubicBezTo>
                  <a:pt x="108" y="286"/>
                  <a:pt x="108" y="286"/>
                  <a:pt x="108" y="286"/>
                </a:cubicBezTo>
                <a:cubicBezTo>
                  <a:pt x="108" y="286"/>
                  <a:pt x="108" y="286"/>
                  <a:pt x="108" y="286"/>
                </a:cubicBezTo>
                <a:cubicBezTo>
                  <a:pt x="185" y="286"/>
                  <a:pt x="185" y="286"/>
                  <a:pt x="185" y="286"/>
                </a:cubicBezTo>
                <a:cubicBezTo>
                  <a:pt x="185" y="286"/>
                  <a:pt x="185" y="286"/>
                  <a:pt x="185" y="286"/>
                </a:cubicBezTo>
                <a:cubicBezTo>
                  <a:pt x="187" y="286"/>
                  <a:pt x="187" y="286"/>
                  <a:pt x="187" y="286"/>
                </a:cubicBezTo>
                <a:cubicBezTo>
                  <a:pt x="187" y="307"/>
                  <a:pt x="187" y="307"/>
                  <a:pt x="187" y="307"/>
                </a:cubicBezTo>
                <a:cubicBezTo>
                  <a:pt x="185" y="307"/>
                  <a:pt x="185" y="307"/>
                  <a:pt x="185" y="307"/>
                </a:cubicBezTo>
                <a:cubicBezTo>
                  <a:pt x="185" y="307"/>
                  <a:pt x="185" y="307"/>
                  <a:pt x="185" y="307"/>
                </a:cubicBezTo>
                <a:cubicBezTo>
                  <a:pt x="153" y="307"/>
                  <a:pt x="153" y="307"/>
                  <a:pt x="153" y="307"/>
                </a:cubicBezTo>
                <a:cubicBezTo>
                  <a:pt x="153" y="307"/>
                  <a:pt x="153" y="307"/>
                  <a:pt x="153" y="307"/>
                </a:cubicBezTo>
                <a:cubicBezTo>
                  <a:pt x="148" y="307"/>
                  <a:pt x="145" y="310"/>
                  <a:pt x="145" y="315"/>
                </a:cubicBezTo>
                <a:cubicBezTo>
                  <a:pt x="145" y="315"/>
                  <a:pt x="145" y="315"/>
                  <a:pt x="145" y="315"/>
                </a:cubicBezTo>
                <a:cubicBezTo>
                  <a:pt x="145" y="326"/>
                  <a:pt x="145" y="326"/>
                  <a:pt x="145" y="326"/>
                </a:cubicBezTo>
                <a:cubicBezTo>
                  <a:pt x="145" y="326"/>
                  <a:pt x="145" y="326"/>
                  <a:pt x="145" y="326"/>
                </a:cubicBezTo>
                <a:cubicBezTo>
                  <a:pt x="145" y="351"/>
                  <a:pt x="145" y="351"/>
                  <a:pt x="145" y="351"/>
                </a:cubicBezTo>
                <a:cubicBezTo>
                  <a:pt x="86" y="351"/>
                  <a:pt x="86" y="351"/>
                  <a:pt x="86" y="351"/>
                </a:cubicBezTo>
                <a:cubicBezTo>
                  <a:pt x="87" y="400"/>
                  <a:pt x="87" y="400"/>
                  <a:pt x="87" y="400"/>
                </a:cubicBezTo>
                <a:cubicBezTo>
                  <a:pt x="103" y="418"/>
                  <a:pt x="103" y="418"/>
                  <a:pt x="103" y="418"/>
                </a:cubicBezTo>
                <a:cubicBezTo>
                  <a:pt x="103" y="451"/>
                  <a:pt x="103" y="451"/>
                  <a:pt x="103" y="451"/>
                </a:cubicBezTo>
                <a:cubicBezTo>
                  <a:pt x="122" y="459"/>
                  <a:pt x="122" y="459"/>
                  <a:pt x="122" y="459"/>
                </a:cubicBezTo>
                <a:cubicBezTo>
                  <a:pt x="122" y="505"/>
                  <a:pt x="122" y="505"/>
                  <a:pt x="122" y="505"/>
                </a:cubicBezTo>
                <a:cubicBezTo>
                  <a:pt x="38" y="520"/>
                  <a:pt x="7" y="539"/>
                  <a:pt x="4" y="540"/>
                </a:cubicBezTo>
                <a:cubicBezTo>
                  <a:pt x="0" y="540"/>
                  <a:pt x="19" y="543"/>
                  <a:pt x="46" y="556"/>
                </a:cubicBezTo>
                <a:cubicBezTo>
                  <a:pt x="80" y="572"/>
                  <a:pt x="76" y="581"/>
                  <a:pt x="76" y="581"/>
                </a:cubicBezTo>
                <a:cubicBezTo>
                  <a:pt x="76" y="581"/>
                  <a:pt x="135" y="543"/>
                  <a:pt x="263" y="520"/>
                </a:cubicBezTo>
                <a:cubicBezTo>
                  <a:pt x="330" y="508"/>
                  <a:pt x="451" y="503"/>
                  <a:pt x="495" y="512"/>
                </a:cubicBezTo>
                <a:cubicBezTo>
                  <a:pt x="495" y="512"/>
                  <a:pt x="461" y="504"/>
                  <a:pt x="413" y="497"/>
                </a:cubicBezTo>
                <a:close/>
              </a:path>
            </a:pathLst>
          </a:custGeom>
          <a:solidFill>
            <a:srgbClr val="003778"/>
          </a:solidFill>
          <a:ln>
            <a:noFill/>
          </a:ln>
        </p:spPr>
        <p:txBody>
          <a:bodyPr vert="horz" wrap="square" lIns="91440" tIns="45720" rIns="91440" bIns="45720" numCol="1" anchor="t" anchorCtr="0" compatLnSpc="1"/>
          <a:lstStyle/>
          <a:p>
            <a:endParaRPr lang="zh-CN" altLang="en-US" dirty="0"/>
          </a:p>
        </p:txBody>
      </p:sp>
      <p:cxnSp>
        <p:nvCxnSpPr>
          <p:cNvPr id="16" name="直接连接符 15"/>
          <p:cNvCxnSpPr/>
          <p:nvPr userDrawn="1"/>
        </p:nvCxnSpPr>
        <p:spPr>
          <a:xfrm>
            <a:off x="659130" y="1027048"/>
            <a:ext cx="10864850" cy="0"/>
          </a:xfrm>
          <a:prstGeom prst="line">
            <a:avLst/>
          </a:prstGeom>
          <a:ln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6" name="文本占位符 5"/>
          <p:cNvSpPr>
            <a:spLocks noGrp="1"/>
          </p:cNvSpPr>
          <p:nvPr>
            <p:ph type="body" sz="quarter" idx="11" hasCustomPrompt="1"/>
          </p:nvPr>
        </p:nvSpPr>
        <p:spPr>
          <a:xfrm>
            <a:off x="4968964" y="4932365"/>
            <a:ext cx="4348599" cy="341632"/>
          </a:xfrm>
        </p:spPr>
        <p:txBody>
          <a:bodyPr wrap="square">
            <a:spAutoFit/>
          </a:bodyPr>
          <a:lstStyle>
            <a:lvl1pPr marL="0" indent="0" algn="ctr">
              <a:buNone/>
              <a:defRPr lang="zh-CN" altLang="en-US" sz="1800" kern="1200" dirty="0" smtClean="0">
                <a:solidFill>
                  <a:schemeClr val="bg1">
                    <a:lumMod val="50000"/>
                  </a:schemeClr>
                </a:solidFill>
                <a:latin typeface="+mn-ea"/>
                <a:ea typeface="+mn-ea"/>
                <a:cs typeface="+mn-cs"/>
              </a:defRPr>
            </a:lvl1pPr>
            <a:lvl2pPr marL="457200" indent="0">
              <a:buNone/>
              <a:defRPr/>
            </a:lvl2pPr>
          </a:lstStyle>
          <a:p>
            <a:pPr algn="ctr"/>
            <a:r>
              <a:rPr lang="zh-CN" altLang="en-US" dirty="0">
                <a:solidFill>
                  <a:schemeClr val="bg1">
                    <a:lumMod val="50000"/>
                  </a:schemeClr>
                </a:solidFill>
                <a:latin typeface="+mn-ea"/>
              </a:rPr>
              <a:t>“这里可以写一句话”</a:t>
            </a:r>
          </a:p>
        </p:txBody>
      </p:sp>
      <p:sp>
        <p:nvSpPr>
          <p:cNvPr id="25" name="文本占位符 24"/>
          <p:cNvSpPr>
            <a:spLocks noGrp="1"/>
          </p:cNvSpPr>
          <p:nvPr>
            <p:ph type="body" sz="quarter" idx="12" hasCustomPrompt="1"/>
          </p:nvPr>
        </p:nvSpPr>
        <p:spPr>
          <a:xfrm>
            <a:off x="6013765" y="2436142"/>
            <a:ext cx="1151586" cy="522087"/>
          </a:xfrm>
        </p:spPr>
        <p:txBody>
          <a:bodyPr lIns="0" rIns="0" bIns="0" anchor="b" anchorCtr="0">
            <a:noAutofit/>
          </a:bodyPr>
          <a:lstStyle>
            <a:lvl1pPr marL="0" indent="0" algn="ctr">
              <a:buNone/>
              <a:defRPr lang="zh-CN" altLang="en-US" sz="2800" b="1" kern="1200" dirty="0" smtClean="0">
                <a:solidFill>
                  <a:schemeClr val="accent1"/>
                </a:solidFill>
                <a:latin typeface="+mj-ea"/>
                <a:ea typeface="+mj-ea"/>
                <a:cs typeface="+mn-cs"/>
              </a:defRPr>
            </a:lvl1pPr>
            <a:lvl2pPr>
              <a:defRPr lang="zh-CN" altLang="en-US" sz="2800" b="1" kern="1200" dirty="0" smtClean="0">
                <a:solidFill>
                  <a:schemeClr val="accent1"/>
                </a:solidFill>
                <a:latin typeface="+mj-ea"/>
                <a:ea typeface="+mj-ea"/>
                <a:cs typeface="+mn-cs"/>
              </a:defRPr>
            </a:lvl2pPr>
            <a:lvl3pPr>
              <a:defRPr lang="zh-CN" altLang="en-US" sz="2800" b="1" kern="1200" dirty="0" smtClean="0">
                <a:solidFill>
                  <a:schemeClr val="accent1"/>
                </a:solidFill>
                <a:latin typeface="+mj-ea"/>
                <a:ea typeface="+mj-ea"/>
                <a:cs typeface="+mn-cs"/>
              </a:defRPr>
            </a:lvl3pPr>
            <a:lvl4pPr>
              <a:defRPr lang="zh-CN" altLang="en-US" sz="2800" b="1" kern="1200" dirty="0" smtClean="0">
                <a:solidFill>
                  <a:schemeClr val="accent1"/>
                </a:solidFill>
                <a:latin typeface="+mj-ea"/>
                <a:ea typeface="+mj-ea"/>
                <a:cs typeface="+mn-cs"/>
              </a:defRPr>
            </a:lvl4pPr>
            <a:lvl5pPr>
              <a:defRPr lang="zh-CN" altLang="en-US" sz="2800" b="1" kern="1200" dirty="0">
                <a:solidFill>
                  <a:schemeClr val="accent1"/>
                </a:solidFill>
                <a:latin typeface="+mj-ea"/>
                <a:ea typeface="+mj-ea"/>
                <a:cs typeface="+mn-cs"/>
              </a:defRPr>
            </a:lvl5pPr>
          </a:lstStyle>
          <a:p>
            <a:pPr lvl="0"/>
            <a:r>
              <a:rPr lang="zh-CN" altLang="en-US" dirty="0"/>
              <a:t>姓名</a:t>
            </a:r>
          </a:p>
        </p:txBody>
      </p:sp>
      <p:sp>
        <p:nvSpPr>
          <p:cNvPr id="31" name="文本占位符 26"/>
          <p:cNvSpPr>
            <a:spLocks noGrp="1"/>
          </p:cNvSpPr>
          <p:nvPr>
            <p:ph type="body" sz="quarter" idx="14" hasCustomPrompt="1"/>
          </p:nvPr>
        </p:nvSpPr>
        <p:spPr>
          <a:xfrm>
            <a:off x="7184414" y="2599498"/>
            <a:ext cx="1324446" cy="342008"/>
          </a:xfrm>
        </p:spPr>
        <p:txBody>
          <a:bodyPr lIns="0" rIns="0" bIns="0" anchor="b" anchorCtr="0">
            <a:normAutofit/>
          </a:bodyPr>
          <a:lstStyle>
            <a:lvl1pPr marL="0" indent="0" algn="ctr">
              <a:buNone/>
              <a:defRPr lang="zh-CN" altLang="en-US" sz="1800" kern="1200" dirty="0" smtClean="0">
                <a:solidFill>
                  <a:schemeClr val="tx1">
                    <a:lumMod val="95000"/>
                    <a:lumOff val="5000"/>
                  </a:schemeClr>
                </a:solidFill>
                <a:latin typeface="+mn-ea"/>
                <a:ea typeface="+mn-ea"/>
                <a:cs typeface="+mn-cs"/>
              </a:defRPr>
            </a:lvl1pPr>
            <a:lvl2pPr marL="457200" indent="0">
              <a:buNone/>
              <a:defRPr lang="zh-CN" altLang="en-US" sz="1800" kern="1200" dirty="0" smtClean="0">
                <a:solidFill>
                  <a:schemeClr val="tx1">
                    <a:lumMod val="95000"/>
                    <a:lumOff val="5000"/>
                  </a:schemeClr>
                </a:solidFill>
                <a:latin typeface="+mn-ea"/>
                <a:ea typeface="+mn-ea"/>
                <a:cs typeface="+mn-cs"/>
              </a:defRPr>
            </a:lvl2pPr>
            <a:lvl3pPr>
              <a:defRPr lang="zh-CN" altLang="en-US" sz="1800" kern="1200" dirty="0" smtClean="0">
                <a:solidFill>
                  <a:schemeClr val="tx1">
                    <a:lumMod val="95000"/>
                    <a:lumOff val="5000"/>
                  </a:schemeClr>
                </a:solidFill>
                <a:latin typeface="+mn-ea"/>
                <a:ea typeface="+mn-ea"/>
                <a:cs typeface="+mn-cs"/>
              </a:defRPr>
            </a:lvl3pPr>
            <a:lvl4pPr>
              <a:defRPr lang="zh-CN" altLang="en-US" sz="1800" kern="1200" dirty="0" smtClean="0">
                <a:solidFill>
                  <a:schemeClr val="tx1">
                    <a:lumMod val="95000"/>
                    <a:lumOff val="5000"/>
                  </a:schemeClr>
                </a:solidFill>
                <a:latin typeface="+mn-ea"/>
                <a:ea typeface="+mn-ea"/>
                <a:cs typeface="+mn-cs"/>
              </a:defRPr>
            </a:lvl4pPr>
            <a:lvl5pPr>
              <a:defRPr lang="zh-CN" altLang="en-US" sz="1800" kern="1200" dirty="0">
                <a:solidFill>
                  <a:schemeClr val="tx1">
                    <a:lumMod val="95000"/>
                    <a:lumOff val="5000"/>
                  </a:schemeClr>
                </a:solidFill>
                <a:latin typeface="+mn-ea"/>
                <a:ea typeface="+mn-ea"/>
                <a:cs typeface="+mn-cs"/>
              </a:defRPr>
            </a:lvl5pPr>
          </a:lstStyle>
          <a:p>
            <a:pPr lvl="0"/>
            <a:r>
              <a:rPr lang="zh-CN" altLang="en-US" dirty="0"/>
              <a:t>职称</a:t>
            </a:r>
            <a:r>
              <a:rPr lang="en-US" altLang="zh-CN" dirty="0"/>
              <a:t>&amp;</a:t>
            </a:r>
            <a:r>
              <a:rPr lang="zh-CN" altLang="en-US" dirty="0"/>
              <a:t>职位</a:t>
            </a:r>
          </a:p>
        </p:txBody>
      </p:sp>
      <p:sp>
        <p:nvSpPr>
          <p:cNvPr id="35" name="文本占位符 34"/>
          <p:cNvSpPr>
            <a:spLocks noGrp="1"/>
          </p:cNvSpPr>
          <p:nvPr>
            <p:ph type="body" sz="quarter" idx="15" hasCustomPrompt="1"/>
          </p:nvPr>
        </p:nvSpPr>
        <p:spPr>
          <a:xfrm>
            <a:off x="4312920" y="3225444"/>
            <a:ext cx="5660687" cy="1394934"/>
          </a:xfrm>
        </p:spPr>
        <p:txBody>
          <a:bodyPr wrap="square">
            <a:spAutoFit/>
          </a:bodyPr>
          <a:lstStyle>
            <a:lvl1pPr marL="0" indent="0" algn="ctr">
              <a:lnSpc>
                <a:spcPct val="130000"/>
              </a:lnSpc>
              <a:buNone/>
              <a:defRPr sz="1800"/>
            </a:lvl1pPr>
            <a:lvl2pPr marL="457200" indent="0">
              <a:buNone/>
              <a:defRPr/>
            </a:lvl2pPr>
          </a:lstStyle>
          <a:p>
            <a:pPr lvl="0"/>
            <a:r>
              <a:rPr lang="zh-CN" altLang="en-US" dirty="0"/>
              <a:t>请输入你的内容 请输入你的内容</a:t>
            </a:r>
            <a:endParaRPr lang="en-US" altLang="zh-CN" dirty="0"/>
          </a:p>
          <a:p>
            <a:pPr lvl="0"/>
            <a:r>
              <a:rPr lang="zh-CN" altLang="en-US" dirty="0"/>
              <a:t>请输入你的内容 请输入你的内容 </a:t>
            </a:r>
            <a:endParaRPr lang="en-US" altLang="zh-CN" dirty="0"/>
          </a:p>
          <a:p>
            <a:pPr lvl="0"/>
            <a:r>
              <a:rPr lang="zh-CN" altLang="en-US" dirty="0"/>
              <a:t>请输入你的内容 请输入你的内容</a:t>
            </a:r>
          </a:p>
        </p:txBody>
      </p:sp>
      <p:grpSp>
        <p:nvGrpSpPr>
          <p:cNvPr id="20" name="组合 19"/>
          <p:cNvGrpSpPr/>
          <p:nvPr userDrawn="1"/>
        </p:nvGrpSpPr>
        <p:grpSpPr>
          <a:xfrm>
            <a:off x="2708535" y="1822324"/>
            <a:ext cx="7728532" cy="3693073"/>
            <a:chOff x="2665485" y="1700404"/>
            <a:chExt cx="7728532" cy="3693073"/>
          </a:xfrm>
        </p:grpSpPr>
        <p:sp>
          <p:nvSpPr>
            <p:cNvPr id="3" name="矩形 2"/>
            <p:cNvSpPr/>
            <p:nvPr userDrawn="1"/>
          </p:nvSpPr>
          <p:spPr>
            <a:xfrm>
              <a:off x="2665485" y="1712747"/>
              <a:ext cx="7718645" cy="3680730"/>
            </a:xfrm>
            <a:prstGeom prst="rect">
              <a:avLst/>
            </a:prstGeom>
            <a:noFill/>
            <a:ln w="285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等腰三角形 4"/>
            <p:cNvSpPr/>
            <p:nvPr userDrawn="1"/>
          </p:nvSpPr>
          <p:spPr>
            <a:xfrm rot="5400000" flipV="1">
              <a:off x="9518824" y="1700352"/>
              <a:ext cx="875141" cy="875245"/>
            </a:xfrm>
            <a:prstGeom prst="triangle">
              <a:avLst>
                <a:gd name="adj" fmla="val 0"/>
              </a:avLst>
            </a:prstGeom>
            <a:ln>
              <a:noFill/>
            </a:ln>
            <a:effectLst>
              <a:outerShdw blurRad="1270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7" name="图片占位符 16"/>
          <p:cNvSpPr>
            <a:spLocks noGrp="1"/>
          </p:cNvSpPr>
          <p:nvPr>
            <p:ph type="pic" sz="quarter" idx="16"/>
          </p:nvPr>
        </p:nvSpPr>
        <p:spPr>
          <a:xfrm>
            <a:off x="1318563" y="2109256"/>
            <a:ext cx="2364579" cy="3115317"/>
          </a:xfrm>
          <a:effectLst>
            <a:outerShdw blurRad="127000" dist="38100" dir="2700000" algn="tl" rotWithShape="0">
              <a:prstClr val="black">
                <a:alpha val="40000"/>
              </a:prstClr>
            </a:outerShdw>
          </a:effectLst>
        </p:spPr>
        <p:txBody>
          <a:bodyPr/>
          <a:lstStyle/>
          <a:p>
            <a:endParaRPr lang="zh-CN" altLang="en-US"/>
          </a:p>
        </p:txBody>
      </p:sp>
      <p:cxnSp>
        <p:nvCxnSpPr>
          <p:cNvPr id="19" name="直接连接符 18"/>
          <p:cNvCxnSpPr/>
          <p:nvPr userDrawn="1"/>
        </p:nvCxnSpPr>
        <p:spPr>
          <a:xfrm>
            <a:off x="6013765" y="3118681"/>
            <a:ext cx="2495095" cy="0"/>
          </a:xfrm>
          <a:prstGeom prst="line">
            <a:avLst/>
          </a:prstGeom>
          <a:ln w="19050"/>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三人介绍母版">
    <p:spTree>
      <p:nvGrpSpPr>
        <p:cNvPr id="1" name=""/>
        <p:cNvGrpSpPr/>
        <p:nvPr/>
      </p:nvGrpSpPr>
      <p:grpSpPr>
        <a:xfrm>
          <a:off x="0" y="0"/>
          <a:ext cx="0" cy="0"/>
          <a:chOff x="0" y="0"/>
          <a:chExt cx="0" cy="0"/>
        </a:xfrm>
      </p:grpSpPr>
      <p:sp>
        <p:nvSpPr>
          <p:cNvPr id="11" name="矩形 10"/>
          <p:cNvSpPr/>
          <p:nvPr userDrawn="1"/>
        </p:nvSpPr>
        <p:spPr>
          <a:xfrm>
            <a:off x="0" y="0"/>
            <a:ext cx="12192000" cy="6492875"/>
          </a:xfrm>
          <a:prstGeom prst="rect">
            <a:avLst/>
          </a:prstGeom>
          <a:solidFill>
            <a:schemeClr val="bg1">
              <a:alpha val="93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latin typeface="Microsoft YaHei UI" panose="020B0503020204020204" pitchFamily="34" charset="-122"/>
              <a:ea typeface="Microsoft YaHei UI" panose="020B0503020204020204" pitchFamily="34" charset="-122"/>
            </a:endParaRPr>
          </a:p>
        </p:txBody>
      </p:sp>
      <p:sp>
        <p:nvSpPr>
          <p:cNvPr id="2" name="标题 1"/>
          <p:cNvSpPr>
            <a:spLocks noGrp="1"/>
          </p:cNvSpPr>
          <p:nvPr>
            <p:ph type="title"/>
          </p:nvPr>
        </p:nvSpPr>
        <p:spPr>
          <a:xfrm>
            <a:off x="792481" y="574395"/>
            <a:ext cx="7315200" cy="341874"/>
          </a:xfrm>
        </p:spPr>
        <p:txBody>
          <a:bodyPr lIns="0" tIns="0" rIns="0" bIns="0">
            <a:noAutofit/>
          </a:bodyPr>
          <a:lstStyle>
            <a:lvl1pPr>
              <a:defRPr sz="2600" b="1">
                <a:solidFill>
                  <a:schemeClr val="accent1"/>
                </a:solidFill>
              </a:defRPr>
            </a:lvl1pPr>
          </a:lstStyle>
          <a:p>
            <a:r>
              <a:rPr lang="zh-CN" altLang="en-US" dirty="0"/>
              <a:t>单击此处编辑母版标题样式</a:t>
            </a:r>
          </a:p>
        </p:txBody>
      </p:sp>
      <p:sp>
        <p:nvSpPr>
          <p:cNvPr id="7" name="矩形 6"/>
          <p:cNvSpPr/>
          <p:nvPr userDrawn="1"/>
        </p:nvSpPr>
        <p:spPr>
          <a:xfrm>
            <a:off x="0" y="6492875"/>
            <a:ext cx="12192000" cy="365125"/>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p:cNvPicPr>
            <a:picLocks noChangeAspect="1"/>
          </p:cNvPicPr>
          <p:nvPr userDrawn="1"/>
        </p:nvPicPr>
        <p:blipFill>
          <a:blip r:embed="rId2" cstate="email"/>
          <a:stretch>
            <a:fillRect/>
          </a:stretch>
        </p:blipFill>
        <p:spPr>
          <a:xfrm>
            <a:off x="673100" y="6580054"/>
            <a:ext cx="1330959" cy="203465"/>
          </a:xfrm>
          <a:prstGeom prst="rect">
            <a:avLst/>
          </a:prstGeom>
        </p:spPr>
      </p:pic>
      <p:pic>
        <p:nvPicPr>
          <p:cNvPr id="9" name="图片 8"/>
          <p:cNvPicPr>
            <a:picLocks noChangeAspect="1"/>
          </p:cNvPicPr>
          <p:nvPr userDrawn="1"/>
        </p:nvPicPr>
        <p:blipFill>
          <a:blip r:embed="rId3" cstate="email"/>
          <a:stretch>
            <a:fillRect/>
          </a:stretch>
        </p:blipFill>
        <p:spPr>
          <a:xfrm>
            <a:off x="9997440" y="530517"/>
            <a:ext cx="1521460" cy="380209"/>
          </a:xfrm>
          <a:prstGeom prst="rect">
            <a:avLst/>
          </a:prstGeom>
        </p:spPr>
      </p:pic>
      <p:pic>
        <p:nvPicPr>
          <p:cNvPr id="12" name="图片 11"/>
          <p:cNvPicPr>
            <a:picLocks noChangeAspect="1"/>
          </p:cNvPicPr>
          <p:nvPr userDrawn="1"/>
        </p:nvPicPr>
        <p:blipFill>
          <a:blip r:embed="rId4" cstate="email"/>
          <a:stretch>
            <a:fillRect/>
          </a:stretch>
        </p:blipFill>
        <p:spPr>
          <a:xfrm>
            <a:off x="8610600" y="6626002"/>
            <a:ext cx="2908300" cy="111568"/>
          </a:xfrm>
          <a:prstGeom prst="rect">
            <a:avLst/>
          </a:prstGeom>
        </p:spPr>
      </p:pic>
      <p:sp>
        <p:nvSpPr>
          <p:cNvPr id="13" name="Freeform 52"/>
          <p:cNvSpPr>
            <a:spLocks noEditPoints="1"/>
          </p:cNvSpPr>
          <p:nvPr userDrawn="1"/>
        </p:nvSpPr>
        <p:spPr bwMode="auto">
          <a:xfrm>
            <a:off x="114520" y="450603"/>
            <a:ext cx="563441" cy="659948"/>
          </a:xfrm>
          <a:custGeom>
            <a:avLst/>
            <a:gdLst>
              <a:gd name="T0" fmla="*/ 342 w 495"/>
              <a:gd name="T1" fmla="*/ 490 h 581"/>
              <a:gd name="T2" fmla="*/ 267 w 495"/>
              <a:gd name="T3" fmla="*/ 393 h 581"/>
              <a:gd name="T4" fmla="*/ 155 w 495"/>
              <a:gd name="T5" fmla="*/ 426 h 581"/>
              <a:gd name="T6" fmla="*/ 159 w 495"/>
              <a:gd name="T7" fmla="*/ 351 h 581"/>
              <a:gd name="T8" fmla="*/ 108 w 495"/>
              <a:gd name="T9" fmla="*/ 266 h 581"/>
              <a:gd name="T10" fmla="*/ 118 w 495"/>
              <a:gd name="T11" fmla="*/ 114 h 581"/>
              <a:gd name="T12" fmla="*/ 157 w 495"/>
              <a:gd name="T13" fmla="*/ 118 h 581"/>
              <a:gd name="T14" fmla="*/ 168 w 495"/>
              <a:gd name="T15" fmla="*/ 129 h 581"/>
              <a:gd name="T16" fmla="*/ 173 w 495"/>
              <a:gd name="T17" fmla="*/ 168 h 581"/>
              <a:gd name="T18" fmla="*/ 68 w 495"/>
              <a:gd name="T19" fmla="*/ 266 h 581"/>
              <a:gd name="T20" fmla="*/ 153 w 495"/>
              <a:gd name="T21" fmla="*/ 111 h 581"/>
              <a:gd name="T22" fmla="*/ 142 w 495"/>
              <a:gd name="T23" fmla="*/ 149 h 581"/>
              <a:gd name="T24" fmla="*/ 181 w 495"/>
              <a:gd name="T25" fmla="*/ 133 h 581"/>
              <a:gd name="T26" fmla="*/ 182 w 495"/>
              <a:gd name="T27" fmla="*/ 47 h 581"/>
              <a:gd name="T28" fmla="*/ 197 w 495"/>
              <a:gd name="T29" fmla="*/ 282 h 581"/>
              <a:gd name="T30" fmla="*/ 199 w 495"/>
              <a:gd name="T31" fmla="*/ 136 h 581"/>
              <a:gd name="T32" fmla="*/ 201 w 495"/>
              <a:gd name="T33" fmla="*/ 5 h 581"/>
              <a:gd name="T34" fmla="*/ 212 w 495"/>
              <a:gd name="T35" fmla="*/ 61 h 581"/>
              <a:gd name="T36" fmla="*/ 256 w 495"/>
              <a:gd name="T37" fmla="*/ 145 h 581"/>
              <a:gd name="T38" fmla="*/ 279 w 495"/>
              <a:gd name="T39" fmla="*/ 84 h 581"/>
              <a:gd name="T40" fmla="*/ 358 w 495"/>
              <a:gd name="T41" fmla="*/ 54 h 581"/>
              <a:gd name="T42" fmla="*/ 412 w 495"/>
              <a:gd name="T43" fmla="*/ 93 h 581"/>
              <a:gd name="T44" fmla="*/ 431 w 495"/>
              <a:gd name="T45" fmla="*/ 95 h 581"/>
              <a:gd name="T46" fmla="*/ 463 w 495"/>
              <a:gd name="T47" fmla="*/ 155 h 581"/>
              <a:gd name="T48" fmla="*/ 222 w 495"/>
              <a:gd name="T49" fmla="*/ 279 h 581"/>
              <a:gd name="T50" fmla="*/ 350 w 495"/>
              <a:gd name="T51" fmla="*/ 257 h 581"/>
              <a:gd name="T52" fmla="*/ 398 w 495"/>
              <a:gd name="T53" fmla="*/ 210 h 581"/>
              <a:gd name="T54" fmla="*/ 407 w 495"/>
              <a:gd name="T55" fmla="*/ 219 h 581"/>
              <a:gd name="T56" fmla="*/ 412 w 495"/>
              <a:gd name="T57" fmla="*/ 451 h 581"/>
              <a:gd name="T58" fmla="*/ 406 w 495"/>
              <a:gd name="T59" fmla="*/ 320 h 581"/>
              <a:gd name="T60" fmla="*/ 469 w 495"/>
              <a:gd name="T61" fmla="*/ 184 h 581"/>
              <a:gd name="T62" fmla="*/ 460 w 495"/>
              <a:gd name="T63" fmla="*/ 233 h 581"/>
              <a:gd name="T64" fmla="*/ 384 w 495"/>
              <a:gd name="T65" fmla="*/ 222 h 581"/>
              <a:gd name="T66" fmla="*/ 421 w 495"/>
              <a:gd name="T67" fmla="*/ 188 h 581"/>
              <a:gd name="T68" fmla="*/ 364 w 495"/>
              <a:gd name="T69" fmla="*/ 225 h 581"/>
              <a:gd name="T70" fmla="*/ 361 w 495"/>
              <a:gd name="T71" fmla="*/ 188 h 581"/>
              <a:gd name="T72" fmla="*/ 387 w 495"/>
              <a:gd name="T73" fmla="*/ 356 h 581"/>
              <a:gd name="T74" fmla="*/ 220 w 495"/>
              <a:gd name="T75" fmla="*/ 351 h 581"/>
              <a:gd name="T76" fmla="*/ 236 w 495"/>
              <a:gd name="T77" fmla="*/ 315 h 581"/>
              <a:gd name="T78" fmla="*/ 207 w 495"/>
              <a:gd name="T79" fmla="*/ 171 h 581"/>
              <a:gd name="T80" fmla="*/ 239 w 495"/>
              <a:gd name="T81" fmla="*/ 166 h 581"/>
              <a:gd name="T82" fmla="*/ 252 w 495"/>
              <a:gd name="T83" fmla="*/ 158 h 581"/>
              <a:gd name="T84" fmla="*/ 270 w 495"/>
              <a:gd name="T85" fmla="*/ 130 h 581"/>
              <a:gd name="T86" fmla="*/ 279 w 495"/>
              <a:gd name="T87" fmla="*/ 100 h 581"/>
              <a:gd name="T88" fmla="*/ 394 w 495"/>
              <a:gd name="T89" fmla="*/ 130 h 581"/>
              <a:gd name="T90" fmla="*/ 438 w 495"/>
              <a:gd name="T91" fmla="*/ 100 h 581"/>
              <a:gd name="T92" fmla="*/ 439 w 495"/>
              <a:gd name="T93" fmla="*/ 153 h 581"/>
              <a:gd name="T94" fmla="*/ 457 w 495"/>
              <a:gd name="T95" fmla="*/ 159 h 581"/>
              <a:gd name="T96" fmla="*/ 475 w 495"/>
              <a:gd name="T97" fmla="*/ 100 h 581"/>
              <a:gd name="T98" fmla="*/ 456 w 495"/>
              <a:gd name="T99" fmla="*/ 80 h 581"/>
              <a:gd name="T100" fmla="*/ 344 w 495"/>
              <a:gd name="T101" fmla="*/ 34 h 581"/>
              <a:gd name="T102" fmla="*/ 207 w 495"/>
              <a:gd name="T103" fmla="*/ 0 h 581"/>
              <a:gd name="T104" fmla="*/ 173 w 495"/>
              <a:gd name="T105" fmla="*/ 7 h 581"/>
              <a:gd name="T106" fmla="*/ 144 w 495"/>
              <a:gd name="T107" fmla="*/ 23 h 581"/>
              <a:gd name="T108" fmla="*/ 122 w 495"/>
              <a:gd name="T109" fmla="*/ 51 h 581"/>
              <a:gd name="T110" fmla="*/ 149 w 495"/>
              <a:gd name="T111" fmla="*/ 82 h 581"/>
              <a:gd name="T112" fmla="*/ 59 w 495"/>
              <a:gd name="T113" fmla="*/ 98 h 581"/>
              <a:gd name="T114" fmla="*/ 108 w 495"/>
              <a:gd name="T115" fmla="*/ 286 h 581"/>
              <a:gd name="T116" fmla="*/ 153 w 495"/>
              <a:gd name="T117" fmla="*/ 307 h 581"/>
              <a:gd name="T118" fmla="*/ 103 w 495"/>
              <a:gd name="T119" fmla="*/ 418 h 581"/>
              <a:gd name="T120" fmla="*/ 495 w 495"/>
              <a:gd name="T121" fmla="*/ 512 h 5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95" h="581">
                <a:moveTo>
                  <a:pt x="370" y="368"/>
                </a:moveTo>
                <a:cubicBezTo>
                  <a:pt x="334" y="361"/>
                  <a:pt x="334" y="361"/>
                  <a:pt x="334" y="361"/>
                </a:cubicBezTo>
                <a:cubicBezTo>
                  <a:pt x="290" y="370"/>
                  <a:pt x="290" y="370"/>
                  <a:pt x="290" y="370"/>
                </a:cubicBezTo>
                <a:cubicBezTo>
                  <a:pt x="299" y="361"/>
                  <a:pt x="299" y="361"/>
                  <a:pt x="299" y="361"/>
                </a:cubicBezTo>
                <a:cubicBezTo>
                  <a:pt x="338" y="349"/>
                  <a:pt x="338" y="349"/>
                  <a:pt x="338" y="349"/>
                </a:cubicBezTo>
                <a:cubicBezTo>
                  <a:pt x="377" y="362"/>
                  <a:pt x="377" y="362"/>
                  <a:pt x="377" y="362"/>
                </a:cubicBezTo>
                <a:lnTo>
                  <a:pt x="370" y="368"/>
                </a:lnTo>
                <a:close/>
                <a:moveTo>
                  <a:pt x="342" y="490"/>
                </a:moveTo>
                <a:cubicBezTo>
                  <a:pt x="338" y="469"/>
                  <a:pt x="338" y="469"/>
                  <a:pt x="338" y="469"/>
                </a:cubicBezTo>
                <a:cubicBezTo>
                  <a:pt x="350" y="422"/>
                  <a:pt x="350" y="422"/>
                  <a:pt x="350" y="422"/>
                </a:cubicBezTo>
                <a:cubicBezTo>
                  <a:pt x="350" y="422"/>
                  <a:pt x="350" y="422"/>
                  <a:pt x="350" y="422"/>
                </a:cubicBezTo>
                <a:cubicBezTo>
                  <a:pt x="350" y="422"/>
                  <a:pt x="350" y="422"/>
                  <a:pt x="350" y="422"/>
                </a:cubicBezTo>
                <a:cubicBezTo>
                  <a:pt x="365" y="420"/>
                  <a:pt x="365" y="420"/>
                  <a:pt x="365" y="420"/>
                </a:cubicBezTo>
                <a:cubicBezTo>
                  <a:pt x="376" y="493"/>
                  <a:pt x="376" y="493"/>
                  <a:pt x="376" y="493"/>
                </a:cubicBezTo>
                <a:cubicBezTo>
                  <a:pt x="365" y="492"/>
                  <a:pt x="354" y="491"/>
                  <a:pt x="342" y="490"/>
                </a:cubicBezTo>
                <a:close/>
                <a:moveTo>
                  <a:pt x="267" y="393"/>
                </a:moveTo>
                <a:cubicBezTo>
                  <a:pt x="300" y="401"/>
                  <a:pt x="300" y="401"/>
                  <a:pt x="300" y="401"/>
                </a:cubicBezTo>
                <a:cubicBezTo>
                  <a:pt x="345" y="384"/>
                  <a:pt x="345" y="384"/>
                  <a:pt x="345" y="384"/>
                </a:cubicBezTo>
                <a:cubicBezTo>
                  <a:pt x="370" y="396"/>
                  <a:pt x="370" y="396"/>
                  <a:pt x="370" y="396"/>
                </a:cubicBezTo>
                <a:cubicBezTo>
                  <a:pt x="345" y="392"/>
                  <a:pt x="345" y="392"/>
                  <a:pt x="345" y="392"/>
                </a:cubicBezTo>
                <a:cubicBezTo>
                  <a:pt x="299" y="409"/>
                  <a:pt x="299" y="409"/>
                  <a:pt x="299" y="409"/>
                </a:cubicBezTo>
                <a:lnTo>
                  <a:pt x="267" y="393"/>
                </a:lnTo>
                <a:close/>
                <a:moveTo>
                  <a:pt x="172" y="472"/>
                </a:moveTo>
                <a:cubicBezTo>
                  <a:pt x="155" y="426"/>
                  <a:pt x="155" y="426"/>
                  <a:pt x="155" y="426"/>
                </a:cubicBezTo>
                <a:cubicBezTo>
                  <a:pt x="132" y="419"/>
                  <a:pt x="132" y="419"/>
                  <a:pt x="132" y="419"/>
                </a:cubicBezTo>
                <a:cubicBezTo>
                  <a:pt x="171" y="407"/>
                  <a:pt x="171" y="407"/>
                  <a:pt x="171" y="407"/>
                </a:cubicBezTo>
                <a:cubicBezTo>
                  <a:pt x="186" y="457"/>
                  <a:pt x="186" y="457"/>
                  <a:pt x="186" y="457"/>
                </a:cubicBezTo>
                <a:cubicBezTo>
                  <a:pt x="278" y="443"/>
                  <a:pt x="278" y="443"/>
                  <a:pt x="278" y="443"/>
                </a:cubicBezTo>
                <a:lnTo>
                  <a:pt x="172" y="472"/>
                </a:lnTo>
                <a:close/>
                <a:moveTo>
                  <a:pt x="155" y="326"/>
                </a:moveTo>
                <a:cubicBezTo>
                  <a:pt x="159" y="326"/>
                  <a:pt x="159" y="326"/>
                  <a:pt x="159" y="326"/>
                </a:cubicBezTo>
                <a:cubicBezTo>
                  <a:pt x="159" y="351"/>
                  <a:pt x="159" y="351"/>
                  <a:pt x="159" y="351"/>
                </a:cubicBezTo>
                <a:cubicBezTo>
                  <a:pt x="155" y="351"/>
                  <a:pt x="155" y="351"/>
                  <a:pt x="155" y="351"/>
                </a:cubicBezTo>
                <a:lnTo>
                  <a:pt x="155" y="326"/>
                </a:lnTo>
                <a:close/>
                <a:moveTo>
                  <a:pt x="164" y="326"/>
                </a:moveTo>
                <a:cubicBezTo>
                  <a:pt x="187" y="326"/>
                  <a:pt x="187" y="326"/>
                  <a:pt x="187" y="326"/>
                </a:cubicBezTo>
                <a:cubicBezTo>
                  <a:pt x="187" y="351"/>
                  <a:pt x="187" y="351"/>
                  <a:pt x="187" y="351"/>
                </a:cubicBezTo>
                <a:cubicBezTo>
                  <a:pt x="164" y="351"/>
                  <a:pt x="164" y="351"/>
                  <a:pt x="164" y="351"/>
                </a:cubicBezTo>
                <a:lnTo>
                  <a:pt x="164" y="326"/>
                </a:lnTo>
                <a:close/>
                <a:moveTo>
                  <a:pt x="108" y="266"/>
                </a:moveTo>
                <a:cubicBezTo>
                  <a:pt x="108" y="266"/>
                  <a:pt x="108" y="266"/>
                  <a:pt x="108" y="266"/>
                </a:cubicBezTo>
                <a:cubicBezTo>
                  <a:pt x="79" y="266"/>
                  <a:pt x="79" y="266"/>
                  <a:pt x="79" y="266"/>
                </a:cubicBezTo>
                <a:cubicBezTo>
                  <a:pt x="79" y="100"/>
                  <a:pt x="79" y="100"/>
                  <a:pt x="79" y="100"/>
                </a:cubicBezTo>
                <a:cubicBezTo>
                  <a:pt x="110" y="100"/>
                  <a:pt x="110" y="100"/>
                  <a:pt x="110" y="100"/>
                </a:cubicBezTo>
                <a:cubicBezTo>
                  <a:pt x="110" y="98"/>
                  <a:pt x="110" y="98"/>
                  <a:pt x="110" y="98"/>
                </a:cubicBezTo>
                <a:cubicBezTo>
                  <a:pt x="149" y="98"/>
                  <a:pt x="149" y="98"/>
                  <a:pt x="149" y="98"/>
                </a:cubicBezTo>
                <a:cubicBezTo>
                  <a:pt x="149" y="99"/>
                  <a:pt x="149" y="100"/>
                  <a:pt x="150" y="101"/>
                </a:cubicBezTo>
                <a:cubicBezTo>
                  <a:pt x="118" y="114"/>
                  <a:pt x="118" y="114"/>
                  <a:pt x="118" y="114"/>
                </a:cubicBezTo>
                <a:cubicBezTo>
                  <a:pt x="117" y="112"/>
                  <a:pt x="117" y="112"/>
                  <a:pt x="117" y="112"/>
                </a:cubicBezTo>
                <a:cubicBezTo>
                  <a:pt x="117" y="112"/>
                  <a:pt x="117" y="112"/>
                  <a:pt x="117" y="112"/>
                </a:cubicBezTo>
                <a:cubicBezTo>
                  <a:pt x="113" y="114"/>
                  <a:pt x="113" y="114"/>
                  <a:pt x="113" y="114"/>
                </a:cubicBezTo>
                <a:cubicBezTo>
                  <a:pt x="120" y="132"/>
                  <a:pt x="120" y="132"/>
                  <a:pt x="120" y="132"/>
                </a:cubicBezTo>
                <a:cubicBezTo>
                  <a:pt x="124" y="130"/>
                  <a:pt x="124" y="130"/>
                  <a:pt x="124" y="130"/>
                </a:cubicBezTo>
                <a:cubicBezTo>
                  <a:pt x="123" y="128"/>
                  <a:pt x="123" y="128"/>
                  <a:pt x="123" y="128"/>
                </a:cubicBezTo>
                <a:cubicBezTo>
                  <a:pt x="155" y="115"/>
                  <a:pt x="155" y="115"/>
                  <a:pt x="155" y="115"/>
                </a:cubicBezTo>
                <a:cubicBezTo>
                  <a:pt x="156" y="116"/>
                  <a:pt x="157" y="117"/>
                  <a:pt x="157" y="118"/>
                </a:cubicBezTo>
                <a:cubicBezTo>
                  <a:pt x="134" y="142"/>
                  <a:pt x="134" y="142"/>
                  <a:pt x="134" y="142"/>
                </a:cubicBezTo>
                <a:cubicBezTo>
                  <a:pt x="132" y="141"/>
                  <a:pt x="132" y="141"/>
                  <a:pt x="132" y="141"/>
                </a:cubicBezTo>
                <a:cubicBezTo>
                  <a:pt x="132" y="141"/>
                  <a:pt x="132" y="141"/>
                  <a:pt x="132" y="141"/>
                </a:cubicBezTo>
                <a:cubicBezTo>
                  <a:pt x="129" y="144"/>
                  <a:pt x="129" y="144"/>
                  <a:pt x="129" y="144"/>
                </a:cubicBezTo>
                <a:cubicBezTo>
                  <a:pt x="143" y="158"/>
                  <a:pt x="143" y="158"/>
                  <a:pt x="143" y="158"/>
                </a:cubicBezTo>
                <a:cubicBezTo>
                  <a:pt x="146" y="155"/>
                  <a:pt x="146" y="155"/>
                  <a:pt x="146" y="155"/>
                </a:cubicBezTo>
                <a:cubicBezTo>
                  <a:pt x="144" y="153"/>
                  <a:pt x="144" y="153"/>
                  <a:pt x="144" y="153"/>
                </a:cubicBezTo>
                <a:cubicBezTo>
                  <a:pt x="168" y="129"/>
                  <a:pt x="168" y="129"/>
                  <a:pt x="168" y="129"/>
                </a:cubicBezTo>
                <a:cubicBezTo>
                  <a:pt x="169" y="130"/>
                  <a:pt x="170" y="131"/>
                  <a:pt x="171" y="131"/>
                </a:cubicBezTo>
                <a:cubicBezTo>
                  <a:pt x="159" y="163"/>
                  <a:pt x="159" y="163"/>
                  <a:pt x="159" y="163"/>
                </a:cubicBezTo>
                <a:cubicBezTo>
                  <a:pt x="157" y="162"/>
                  <a:pt x="157" y="162"/>
                  <a:pt x="157" y="162"/>
                </a:cubicBezTo>
                <a:cubicBezTo>
                  <a:pt x="157" y="162"/>
                  <a:pt x="157" y="162"/>
                  <a:pt x="157" y="162"/>
                </a:cubicBezTo>
                <a:cubicBezTo>
                  <a:pt x="155" y="166"/>
                  <a:pt x="155" y="166"/>
                  <a:pt x="155" y="166"/>
                </a:cubicBezTo>
                <a:cubicBezTo>
                  <a:pt x="173" y="173"/>
                  <a:pt x="173" y="173"/>
                  <a:pt x="173" y="173"/>
                </a:cubicBezTo>
                <a:cubicBezTo>
                  <a:pt x="175" y="169"/>
                  <a:pt x="175" y="169"/>
                  <a:pt x="175" y="169"/>
                </a:cubicBezTo>
                <a:cubicBezTo>
                  <a:pt x="173" y="168"/>
                  <a:pt x="173" y="168"/>
                  <a:pt x="173" y="168"/>
                </a:cubicBezTo>
                <a:cubicBezTo>
                  <a:pt x="185" y="137"/>
                  <a:pt x="185" y="137"/>
                  <a:pt x="185" y="137"/>
                </a:cubicBezTo>
                <a:cubicBezTo>
                  <a:pt x="187" y="137"/>
                  <a:pt x="188" y="138"/>
                  <a:pt x="190" y="138"/>
                </a:cubicBezTo>
                <a:cubicBezTo>
                  <a:pt x="190" y="171"/>
                  <a:pt x="190" y="171"/>
                  <a:pt x="190" y="171"/>
                </a:cubicBezTo>
                <a:cubicBezTo>
                  <a:pt x="187" y="171"/>
                  <a:pt x="187" y="171"/>
                  <a:pt x="187" y="171"/>
                </a:cubicBezTo>
                <a:cubicBezTo>
                  <a:pt x="187" y="266"/>
                  <a:pt x="187" y="266"/>
                  <a:pt x="187" y="266"/>
                </a:cubicBezTo>
                <a:lnTo>
                  <a:pt x="108" y="266"/>
                </a:lnTo>
                <a:close/>
                <a:moveTo>
                  <a:pt x="74" y="266"/>
                </a:moveTo>
                <a:cubicBezTo>
                  <a:pt x="68" y="266"/>
                  <a:pt x="68" y="266"/>
                  <a:pt x="68" y="266"/>
                </a:cubicBezTo>
                <a:cubicBezTo>
                  <a:pt x="68" y="100"/>
                  <a:pt x="68" y="100"/>
                  <a:pt x="68" y="100"/>
                </a:cubicBezTo>
                <a:cubicBezTo>
                  <a:pt x="74" y="100"/>
                  <a:pt x="74" y="100"/>
                  <a:pt x="74" y="100"/>
                </a:cubicBezTo>
                <a:lnTo>
                  <a:pt x="74" y="266"/>
                </a:lnTo>
                <a:close/>
                <a:moveTo>
                  <a:pt x="153" y="111"/>
                </a:moveTo>
                <a:cubicBezTo>
                  <a:pt x="153" y="112"/>
                  <a:pt x="154" y="112"/>
                  <a:pt x="154" y="113"/>
                </a:cubicBezTo>
                <a:cubicBezTo>
                  <a:pt x="125" y="125"/>
                  <a:pt x="125" y="125"/>
                  <a:pt x="125" y="125"/>
                </a:cubicBezTo>
                <a:cubicBezTo>
                  <a:pt x="124" y="123"/>
                  <a:pt x="124" y="123"/>
                  <a:pt x="124" y="123"/>
                </a:cubicBezTo>
                <a:lnTo>
                  <a:pt x="153" y="111"/>
                </a:lnTo>
                <a:close/>
                <a:moveTo>
                  <a:pt x="122" y="57"/>
                </a:moveTo>
                <a:cubicBezTo>
                  <a:pt x="123" y="55"/>
                  <a:pt x="123" y="55"/>
                  <a:pt x="123" y="55"/>
                </a:cubicBezTo>
                <a:cubicBezTo>
                  <a:pt x="156" y="69"/>
                  <a:pt x="156" y="69"/>
                  <a:pt x="156" y="69"/>
                </a:cubicBezTo>
                <a:cubicBezTo>
                  <a:pt x="155" y="70"/>
                  <a:pt x="155" y="70"/>
                  <a:pt x="155" y="70"/>
                </a:cubicBezTo>
                <a:lnTo>
                  <a:pt x="122" y="57"/>
                </a:lnTo>
                <a:close/>
                <a:moveTo>
                  <a:pt x="166" y="124"/>
                </a:moveTo>
                <a:cubicBezTo>
                  <a:pt x="166" y="125"/>
                  <a:pt x="167" y="125"/>
                  <a:pt x="168" y="126"/>
                </a:cubicBezTo>
                <a:cubicBezTo>
                  <a:pt x="142" y="149"/>
                  <a:pt x="142" y="149"/>
                  <a:pt x="142" y="149"/>
                </a:cubicBezTo>
                <a:cubicBezTo>
                  <a:pt x="141" y="148"/>
                  <a:pt x="141" y="148"/>
                  <a:pt x="141" y="148"/>
                </a:cubicBezTo>
                <a:lnTo>
                  <a:pt x="166" y="124"/>
                </a:lnTo>
                <a:close/>
                <a:moveTo>
                  <a:pt x="140" y="29"/>
                </a:moveTo>
                <a:cubicBezTo>
                  <a:pt x="144" y="30"/>
                  <a:pt x="144" y="30"/>
                  <a:pt x="144" y="30"/>
                </a:cubicBezTo>
                <a:cubicBezTo>
                  <a:pt x="168" y="54"/>
                  <a:pt x="168" y="54"/>
                  <a:pt x="168" y="54"/>
                </a:cubicBezTo>
                <a:cubicBezTo>
                  <a:pt x="166" y="56"/>
                  <a:pt x="166" y="56"/>
                  <a:pt x="166" y="56"/>
                </a:cubicBezTo>
                <a:lnTo>
                  <a:pt x="140" y="29"/>
                </a:lnTo>
                <a:close/>
                <a:moveTo>
                  <a:pt x="181" y="133"/>
                </a:moveTo>
                <a:cubicBezTo>
                  <a:pt x="182" y="133"/>
                  <a:pt x="182" y="134"/>
                  <a:pt x="183" y="134"/>
                </a:cubicBezTo>
                <a:cubicBezTo>
                  <a:pt x="170" y="166"/>
                  <a:pt x="170" y="166"/>
                  <a:pt x="170" y="166"/>
                </a:cubicBezTo>
                <a:cubicBezTo>
                  <a:pt x="168" y="165"/>
                  <a:pt x="168" y="165"/>
                  <a:pt x="168" y="165"/>
                </a:cubicBezTo>
                <a:lnTo>
                  <a:pt x="181" y="133"/>
                </a:lnTo>
                <a:close/>
                <a:moveTo>
                  <a:pt x="167" y="10"/>
                </a:moveTo>
                <a:cubicBezTo>
                  <a:pt x="171" y="17"/>
                  <a:pt x="171" y="17"/>
                  <a:pt x="171" y="17"/>
                </a:cubicBezTo>
                <a:cubicBezTo>
                  <a:pt x="185" y="46"/>
                  <a:pt x="185" y="46"/>
                  <a:pt x="185" y="46"/>
                </a:cubicBezTo>
                <a:cubicBezTo>
                  <a:pt x="184" y="46"/>
                  <a:pt x="183" y="47"/>
                  <a:pt x="182" y="47"/>
                </a:cubicBezTo>
                <a:lnTo>
                  <a:pt x="167" y="10"/>
                </a:lnTo>
                <a:close/>
                <a:moveTo>
                  <a:pt x="197" y="323"/>
                </a:moveTo>
                <a:cubicBezTo>
                  <a:pt x="197" y="323"/>
                  <a:pt x="197" y="323"/>
                  <a:pt x="197" y="323"/>
                </a:cubicBezTo>
                <a:cubicBezTo>
                  <a:pt x="201" y="328"/>
                  <a:pt x="201" y="328"/>
                  <a:pt x="201" y="328"/>
                </a:cubicBezTo>
                <a:cubicBezTo>
                  <a:pt x="201" y="351"/>
                  <a:pt x="201" y="351"/>
                  <a:pt x="201" y="351"/>
                </a:cubicBezTo>
                <a:cubicBezTo>
                  <a:pt x="197" y="351"/>
                  <a:pt x="197" y="351"/>
                  <a:pt x="197" y="351"/>
                </a:cubicBezTo>
                <a:lnTo>
                  <a:pt x="197" y="323"/>
                </a:lnTo>
                <a:close/>
                <a:moveTo>
                  <a:pt x="197" y="282"/>
                </a:moveTo>
                <a:cubicBezTo>
                  <a:pt x="197" y="282"/>
                  <a:pt x="197" y="282"/>
                  <a:pt x="197" y="282"/>
                </a:cubicBezTo>
                <a:cubicBezTo>
                  <a:pt x="201" y="287"/>
                  <a:pt x="201" y="287"/>
                  <a:pt x="201" y="287"/>
                </a:cubicBezTo>
                <a:cubicBezTo>
                  <a:pt x="201" y="307"/>
                  <a:pt x="201" y="307"/>
                  <a:pt x="201" y="307"/>
                </a:cubicBezTo>
                <a:cubicBezTo>
                  <a:pt x="197" y="307"/>
                  <a:pt x="197" y="307"/>
                  <a:pt x="197" y="307"/>
                </a:cubicBezTo>
                <a:lnTo>
                  <a:pt x="197" y="282"/>
                </a:lnTo>
                <a:close/>
                <a:moveTo>
                  <a:pt x="197" y="171"/>
                </a:moveTo>
                <a:cubicBezTo>
                  <a:pt x="199" y="171"/>
                  <a:pt x="199" y="171"/>
                  <a:pt x="199" y="171"/>
                </a:cubicBezTo>
                <a:cubicBezTo>
                  <a:pt x="199" y="136"/>
                  <a:pt x="199" y="136"/>
                  <a:pt x="199" y="136"/>
                </a:cubicBezTo>
                <a:cubicBezTo>
                  <a:pt x="200" y="136"/>
                  <a:pt x="201" y="136"/>
                  <a:pt x="201" y="136"/>
                </a:cubicBezTo>
                <a:cubicBezTo>
                  <a:pt x="201" y="171"/>
                  <a:pt x="201" y="171"/>
                  <a:pt x="201" y="171"/>
                </a:cubicBezTo>
                <a:cubicBezTo>
                  <a:pt x="201" y="171"/>
                  <a:pt x="201" y="171"/>
                  <a:pt x="201" y="171"/>
                </a:cubicBezTo>
                <a:cubicBezTo>
                  <a:pt x="201" y="267"/>
                  <a:pt x="201" y="267"/>
                  <a:pt x="201" y="267"/>
                </a:cubicBezTo>
                <a:cubicBezTo>
                  <a:pt x="197" y="267"/>
                  <a:pt x="197" y="267"/>
                  <a:pt x="197" y="267"/>
                </a:cubicBezTo>
                <a:lnTo>
                  <a:pt x="197" y="171"/>
                </a:lnTo>
                <a:close/>
                <a:moveTo>
                  <a:pt x="199" y="5"/>
                </a:moveTo>
                <a:cubicBezTo>
                  <a:pt x="201" y="5"/>
                  <a:pt x="201" y="5"/>
                  <a:pt x="201" y="5"/>
                </a:cubicBezTo>
                <a:cubicBezTo>
                  <a:pt x="201" y="45"/>
                  <a:pt x="201" y="45"/>
                  <a:pt x="201" y="45"/>
                </a:cubicBezTo>
                <a:cubicBezTo>
                  <a:pt x="201" y="45"/>
                  <a:pt x="200" y="45"/>
                  <a:pt x="199" y="44"/>
                </a:cubicBezTo>
                <a:lnTo>
                  <a:pt x="199" y="5"/>
                </a:lnTo>
                <a:close/>
                <a:moveTo>
                  <a:pt x="212" y="61"/>
                </a:moveTo>
                <a:cubicBezTo>
                  <a:pt x="217" y="61"/>
                  <a:pt x="222" y="66"/>
                  <a:pt x="222" y="71"/>
                </a:cubicBezTo>
                <a:cubicBezTo>
                  <a:pt x="222" y="77"/>
                  <a:pt x="217" y="81"/>
                  <a:pt x="212" y="81"/>
                </a:cubicBezTo>
                <a:cubicBezTo>
                  <a:pt x="206" y="81"/>
                  <a:pt x="202" y="77"/>
                  <a:pt x="202" y="71"/>
                </a:cubicBezTo>
                <a:cubicBezTo>
                  <a:pt x="202" y="66"/>
                  <a:pt x="206" y="61"/>
                  <a:pt x="212" y="61"/>
                </a:cubicBezTo>
                <a:close/>
                <a:moveTo>
                  <a:pt x="231" y="164"/>
                </a:moveTo>
                <a:cubicBezTo>
                  <a:pt x="230" y="164"/>
                  <a:pt x="230" y="164"/>
                  <a:pt x="230" y="164"/>
                </a:cubicBezTo>
                <a:cubicBezTo>
                  <a:pt x="217" y="131"/>
                  <a:pt x="217" y="131"/>
                  <a:pt x="217" y="131"/>
                </a:cubicBezTo>
                <a:cubicBezTo>
                  <a:pt x="220" y="130"/>
                  <a:pt x="220" y="130"/>
                  <a:pt x="220" y="130"/>
                </a:cubicBezTo>
                <a:lnTo>
                  <a:pt x="231" y="164"/>
                </a:lnTo>
                <a:close/>
                <a:moveTo>
                  <a:pt x="233" y="119"/>
                </a:moveTo>
                <a:cubicBezTo>
                  <a:pt x="258" y="143"/>
                  <a:pt x="258" y="143"/>
                  <a:pt x="258" y="143"/>
                </a:cubicBezTo>
                <a:cubicBezTo>
                  <a:pt x="256" y="145"/>
                  <a:pt x="256" y="145"/>
                  <a:pt x="256" y="145"/>
                </a:cubicBezTo>
                <a:cubicBezTo>
                  <a:pt x="231" y="120"/>
                  <a:pt x="231" y="120"/>
                  <a:pt x="231" y="120"/>
                </a:cubicBezTo>
                <a:cubicBezTo>
                  <a:pt x="232" y="120"/>
                  <a:pt x="232" y="119"/>
                  <a:pt x="233" y="119"/>
                </a:cubicBezTo>
                <a:close/>
                <a:moveTo>
                  <a:pt x="241" y="103"/>
                </a:moveTo>
                <a:cubicBezTo>
                  <a:pt x="273" y="116"/>
                  <a:pt x="273" y="116"/>
                  <a:pt x="273" y="116"/>
                </a:cubicBezTo>
                <a:cubicBezTo>
                  <a:pt x="272" y="118"/>
                  <a:pt x="272" y="118"/>
                  <a:pt x="272" y="118"/>
                </a:cubicBezTo>
                <a:cubicBezTo>
                  <a:pt x="240" y="104"/>
                  <a:pt x="240" y="104"/>
                  <a:pt x="240" y="104"/>
                </a:cubicBezTo>
                <a:cubicBezTo>
                  <a:pt x="240" y="104"/>
                  <a:pt x="241" y="103"/>
                  <a:pt x="241" y="103"/>
                </a:cubicBezTo>
                <a:close/>
                <a:moveTo>
                  <a:pt x="279" y="84"/>
                </a:moveTo>
                <a:cubicBezTo>
                  <a:pt x="375" y="84"/>
                  <a:pt x="375" y="84"/>
                  <a:pt x="375" y="84"/>
                </a:cubicBezTo>
                <a:cubicBezTo>
                  <a:pt x="375" y="88"/>
                  <a:pt x="375" y="88"/>
                  <a:pt x="375" y="88"/>
                </a:cubicBezTo>
                <a:cubicBezTo>
                  <a:pt x="279" y="88"/>
                  <a:pt x="279" y="88"/>
                  <a:pt x="279" y="88"/>
                </a:cubicBezTo>
                <a:lnTo>
                  <a:pt x="279" y="84"/>
                </a:lnTo>
                <a:close/>
                <a:moveTo>
                  <a:pt x="359" y="55"/>
                </a:moveTo>
                <a:cubicBezTo>
                  <a:pt x="362" y="80"/>
                  <a:pt x="362" y="80"/>
                  <a:pt x="362" y="80"/>
                </a:cubicBezTo>
                <a:cubicBezTo>
                  <a:pt x="360" y="80"/>
                  <a:pt x="360" y="80"/>
                  <a:pt x="360" y="80"/>
                </a:cubicBezTo>
                <a:cubicBezTo>
                  <a:pt x="358" y="54"/>
                  <a:pt x="358" y="54"/>
                  <a:pt x="358" y="54"/>
                </a:cubicBezTo>
                <a:lnTo>
                  <a:pt x="359" y="55"/>
                </a:lnTo>
                <a:close/>
                <a:moveTo>
                  <a:pt x="370" y="67"/>
                </a:moveTo>
                <a:cubicBezTo>
                  <a:pt x="397" y="83"/>
                  <a:pt x="397" y="83"/>
                  <a:pt x="397" y="83"/>
                </a:cubicBezTo>
                <a:cubicBezTo>
                  <a:pt x="397" y="85"/>
                  <a:pt x="397" y="85"/>
                  <a:pt x="397" y="85"/>
                </a:cubicBezTo>
                <a:cubicBezTo>
                  <a:pt x="370" y="72"/>
                  <a:pt x="370" y="72"/>
                  <a:pt x="370" y="72"/>
                </a:cubicBezTo>
                <a:lnTo>
                  <a:pt x="370" y="67"/>
                </a:lnTo>
                <a:close/>
                <a:moveTo>
                  <a:pt x="411" y="89"/>
                </a:moveTo>
                <a:cubicBezTo>
                  <a:pt x="412" y="93"/>
                  <a:pt x="412" y="93"/>
                  <a:pt x="412" y="93"/>
                </a:cubicBezTo>
                <a:cubicBezTo>
                  <a:pt x="382" y="99"/>
                  <a:pt x="382" y="99"/>
                  <a:pt x="382" y="99"/>
                </a:cubicBezTo>
                <a:cubicBezTo>
                  <a:pt x="378" y="97"/>
                  <a:pt x="378" y="97"/>
                  <a:pt x="378" y="97"/>
                </a:cubicBezTo>
                <a:lnTo>
                  <a:pt x="411" y="89"/>
                </a:lnTo>
                <a:close/>
                <a:moveTo>
                  <a:pt x="431" y="95"/>
                </a:moveTo>
                <a:cubicBezTo>
                  <a:pt x="403" y="130"/>
                  <a:pt x="403" y="130"/>
                  <a:pt x="403" y="130"/>
                </a:cubicBezTo>
                <a:cubicBezTo>
                  <a:pt x="400" y="127"/>
                  <a:pt x="400" y="127"/>
                  <a:pt x="400" y="127"/>
                </a:cubicBezTo>
                <a:cubicBezTo>
                  <a:pt x="428" y="91"/>
                  <a:pt x="428" y="91"/>
                  <a:pt x="428" y="91"/>
                </a:cubicBezTo>
                <a:lnTo>
                  <a:pt x="431" y="95"/>
                </a:lnTo>
                <a:close/>
                <a:moveTo>
                  <a:pt x="447" y="98"/>
                </a:moveTo>
                <a:cubicBezTo>
                  <a:pt x="432" y="144"/>
                  <a:pt x="432" y="144"/>
                  <a:pt x="432" y="144"/>
                </a:cubicBezTo>
                <a:cubicBezTo>
                  <a:pt x="430" y="143"/>
                  <a:pt x="430" y="143"/>
                  <a:pt x="430" y="143"/>
                </a:cubicBezTo>
                <a:cubicBezTo>
                  <a:pt x="445" y="96"/>
                  <a:pt x="445" y="96"/>
                  <a:pt x="445" y="96"/>
                </a:cubicBezTo>
                <a:lnTo>
                  <a:pt x="447" y="98"/>
                </a:lnTo>
                <a:close/>
                <a:moveTo>
                  <a:pt x="461" y="95"/>
                </a:moveTo>
                <a:cubicBezTo>
                  <a:pt x="463" y="95"/>
                  <a:pt x="463" y="95"/>
                  <a:pt x="463" y="95"/>
                </a:cubicBezTo>
                <a:cubicBezTo>
                  <a:pt x="463" y="155"/>
                  <a:pt x="463" y="155"/>
                  <a:pt x="463" y="155"/>
                </a:cubicBezTo>
                <a:cubicBezTo>
                  <a:pt x="461" y="155"/>
                  <a:pt x="461" y="155"/>
                  <a:pt x="461" y="155"/>
                </a:cubicBezTo>
                <a:lnTo>
                  <a:pt x="461" y="95"/>
                </a:lnTo>
                <a:close/>
                <a:moveTo>
                  <a:pt x="207" y="286"/>
                </a:moveTo>
                <a:cubicBezTo>
                  <a:pt x="217" y="286"/>
                  <a:pt x="217" y="286"/>
                  <a:pt x="217" y="286"/>
                </a:cubicBezTo>
                <a:cubicBezTo>
                  <a:pt x="217" y="307"/>
                  <a:pt x="217" y="307"/>
                  <a:pt x="217" y="307"/>
                </a:cubicBezTo>
                <a:cubicBezTo>
                  <a:pt x="207" y="307"/>
                  <a:pt x="207" y="307"/>
                  <a:pt x="207" y="307"/>
                </a:cubicBezTo>
                <a:lnTo>
                  <a:pt x="207" y="286"/>
                </a:lnTo>
                <a:close/>
                <a:moveTo>
                  <a:pt x="222" y="279"/>
                </a:moveTo>
                <a:cubicBezTo>
                  <a:pt x="226" y="276"/>
                  <a:pt x="226" y="276"/>
                  <a:pt x="226" y="276"/>
                </a:cubicBezTo>
                <a:cubicBezTo>
                  <a:pt x="226" y="311"/>
                  <a:pt x="226" y="311"/>
                  <a:pt x="226" y="311"/>
                </a:cubicBezTo>
                <a:cubicBezTo>
                  <a:pt x="222" y="309"/>
                  <a:pt x="222" y="309"/>
                  <a:pt x="222" y="309"/>
                </a:cubicBezTo>
                <a:lnTo>
                  <a:pt x="222" y="279"/>
                </a:lnTo>
                <a:close/>
                <a:moveTo>
                  <a:pt x="345" y="260"/>
                </a:moveTo>
                <a:cubicBezTo>
                  <a:pt x="345" y="236"/>
                  <a:pt x="345" y="236"/>
                  <a:pt x="345" y="236"/>
                </a:cubicBezTo>
                <a:cubicBezTo>
                  <a:pt x="348" y="236"/>
                  <a:pt x="348" y="236"/>
                  <a:pt x="348" y="236"/>
                </a:cubicBezTo>
                <a:cubicBezTo>
                  <a:pt x="350" y="257"/>
                  <a:pt x="350" y="257"/>
                  <a:pt x="350" y="257"/>
                </a:cubicBezTo>
                <a:cubicBezTo>
                  <a:pt x="365" y="285"/>
                  <a:pt x="365" y="285"/>
                  <a:pt x="365" y="285"/>
                </a:cubicBezTo>
                <a:lnTo>
                  <a:pt x="345" y="260"/>
                </a:lnTo>
                <a:close/>
                <a:moveTo>
                  <a:pt x="397" y="192"/>
                </a:moveTo>
                <a:cubicBezTo>
                  <a:pt x="397" y="182"/>
                  <a:pt x="397" y="182"/>
                  <a:pt x="397" y="182"/>
                </a:cubicBezTo>
                <a:cubicBezTo>
                  <a:pt x="401" y="182"/>
                  <a:pt x="401" y="182"/>
                  <a:pt x="401" y="182"/>
                </a:cubicBezTo>
                <a:cubicBezTo>
                  <a:pt x="409" y="190"/>
                  <a:pt x="409" y="190"/>
                  <a:pt x="409" y="190"/>
                </a:cubicBezTo>
                <a:cubicBezTo>
                  <a:pt x="407" y="204"/>
                  <a:pt x="407" y="204"/>
                  <a:pt x="407" y="204"/>
                </a:cubicBezTo>
                <a:cubicBezTo>
                  <a:pt x="398" y="210"/>
                  <a:pt x="398" y="210"/>
                  <a:pt x="398" y="210"/>
                </a:cubicBezTo>
                <a:cubicBezTo>
                  <a:pt x="395" y="210"/>
                  <a:pt x="395" y="210"/>
                  <a:pt x="395" y="210"/>
                </a:cubicBezTo>
                <a:cubicBezTo>
                  <a:pt x="395" y="203"/>
                  <a:pt x="395" y="203"/>
                  <a:pt x="395" y="203"/>
                </a:cubicBezTo>
                <a:cubicBezTo>
                  <a:pt x="400" y="203"/>
                  <a:pt x="400" y="203"/>
                  <a:pt x="400" y="203"/>
                </a:cubicBezTo>
                <a:cubicBezTo>
                  <a:pt x="400" y="201"/>
                  <a:pt x="400" y="201"/>
                  <a:pt x="400" y="201"/>
                </a:cubicBezTo>
                <a:cubicBezTo>
                  <a:pt x="395" y="201"/>
                  <a:pt x="395" y="201"/>
                  <a:pt x="395" y="201"/>
                </a:cubicBezTo>
                <a:cubicBezTo>
                  <a:pt x="395" y="192"/>
                  <a:pt x="395" y="192"/>
                  <a:pt x="395" y="192"/>
                </a:cubicBezTo>
                <a:lnTo>
                  <a:pt x="397" y="192"/>
                </a:lnTo>
                <a:close/>
                <a:moveTo>
                  <a:pt x="407" y="219"/>
                </a:moveTo>
                <a:cubicBezTo>
                  <a:pt x="401" y="219"/>
                  <a:pt x="401" y="219"/>
                  <a:pt x="401" y="219"/>
                </a:cubicBezTo>
                <a:cubicBezTo>
                  <a:pt x="401" y="212"/>
                  <a:pt x="401" y="212"/>
                  <a:pt x="401" y="212"/>
                </a:cubicBezTo>
                <a:cubicBezTo>
                  <a:pt x="412" y="206"/>
                  <a:pt x="412" y="206"/>
                  <a:pt x="412" y="206"/>
                </a:cubicBezTo>
                <a:lnTo>
                  <a:pt x="407" y="219"/>
                </a:lnTo>
                <a:close/>
                <a:moveTo>
                  <a:pt x="413" y="497"/>
                </a:moveTo>
                <a:cubicBezTo>
                  <a:pt x="426" y="428"/>
                  <a:pt x="426" y="428"/>
                  <a:pt x="426" y="428"/>
                </a:cubicBezTo>
                <a:cubicBezTo>
                  <a:pt x="423" y="403"/>
                  <a:pt x="423" y="403"/>
                  <a:pt x="423" y="403"/>
                </a:cubicBezTo>
                <a:cubicBezTo>
                  <a:pt x="412" y="451"/>
                  <a:pt x="412" y="451"/>
                  <a:pt x="412" y="451"/>
                </a:cubicBezTo>
                <a:cubicBezTo>
                  <a:pt x="406" y="451"/>
                  <a:pt x="406" y="451"/>
                  <a:pt x="406" y="451"/>
                </a:cubicBezTo>
                <a:cubicBezTo>
                  <a:pt x="406" y="408"/>
                  <a:pt x="406" y="408"/>
                  <a:pt x="406" y="408"/>
                </a:cubicBezTo>
                <a:cubicBezTo>
                  <a:pt x="424" y="395"/>
                  <a:pt x="424" y="395"/>
                  <a:pt x="424" y="395"/>
                </a:cubicBezTo>
                <a:cubicBezTo>
                  <a:pt x="433" y="320"/>
                  <a:pt x="433" y="320"/>
                  <a:pt x="433" y="320"/>
                </a:cubicBezTo>
                <a:cubicBezTo>
                  <a:pt x="398" y="400"/>
                  <a:pt x="398" y="400"/>
                  <a:pt x="398" y="400"/>
                </a:cubicBezTo>
                <a:cubicBezTo>
                  <a:pt x="395" y="400"/>
                  <a:pt x="395" y="400"/>
                  <a:pt x="395" y="400"/>
                </a:cubicBezTo>
                <a:cubicBezTo>
                  <a:pt x="395" y="351"/>
                  <a:pt x="395" y="351"/>
                  <a:pt x="395" y="351"/>
                </a:cubicBezTo>
                <a:cubicBezTo>
                  <a:pt x="406" y="320"/>
                  <a:pt x="406" y="320"/>
                  <a:pt x="406" y="320"/>
                </a:cubicBezTo>
                <a:cubicBezTo>
                  <a:pt x="385" y="302"/>
                  <a:pt x="385" y="302"/>
                  <a:pt x="385" y="302"/>
                </a:cubicBezTo>
                <a:cubicBezTo>
                  <a:pt x="406" y="280"/>
                  <a:pt x="406" y="280"/>
                  <a:pt x="406" y="280"/>
                </a:cubicBezTo>
                <a:cubicBezTo>
                  <a:pt x="413" y="284"/>
                  <a:pt x="413" y="284"/>
                  <a:pt x="413" y="284"/>
                </a:cubicBezTo>
                <a:cubicBezTo>
                  <a:pt x="404" y="301"/>
                  <a:pt x="404" y="301"/>
                  <a:pt x="404" y="301"/>
                </a:cubicBezTo>
                <a:cubicBezTo>
                  <a:pt x="425" y="319"/>
                  <a:pt x="425" y="319"/>
                  <a:pt x="425" y="319"/>
                </a:cubicBezTo>
                <a:cubicBezTo>
                  <a:pt x="456" y="296"/>
                  <a:pt x="456" y="296"/>
                  <a:pt x="456" y="296"/>
                </a:cubicBezTo>
                <a:cubicBezTo>
                  <a:pt x="478" y="218"/>
                  <a:pt x="478" y="218"/>
                  <a:pt x="478" y="218"/>
                </a:cubicBezTo>
                <a:cubicBezTo>
                  <a:pt x="469" y="184"/>
                  <a:pt x="469" y="184"/>
                  <a:pt x="469" y="184"/>
                </a:cubicBezTo>
                <a:cubicBezTo>
                  <a:pt x="482" y="173"/>
                  <a:pt x="482" y="173"/>
                  <a:pt x="482" y="173"/>
                </a:cubicBezTo>
                <a:cubicBezTo>
                  <a:pt x="486" y="167"/>
                  <a:pt x="486" y="167"/>
                  <a:pt x="486" y="167"/>
                </a:cubicBezTo>
                <a:cubicBezTo>
                  <a:pt x="485" y="167"/>
                  <a:pt x="485" y="167"/>
                  <a:pt x="485" y="167"/>
                </a:cubicBezTo>
                <a:cubicBezTo>
                  <a:pt x="485" y="167"/>
                  <a:pt x="485" y="167"/>
                  <a:pt x="485" y="167"/>
                </a:cubicBezTo>
                <a:cubicBezTo>
                  <a:pt x="462" y="176"/>
                  <a:pt x="462" y="176"/>
                  <a:pt x="462" y="176"/>
                </a:cubicBezTo>
                <a:cubicBezTo>
                  <a:pt x="457" y="226"/>
                  <a:pt x="457" y="226"/>
                  <a:pt x="457" y="226"/>
                </a:cubicBezTo>
                <a:cubicBezTo>
                  <a:pt x="417" y="228"/>
                  <a:pt x="417" y="228"/>
                  <a:pt x="417" y="228"/>
                </a:cubicBezTo>
                <a:cubicBezTo>
                  <a:pt x="460" y="233"/>
                  <a:pt x="460" y="233"/>
                  <a:pt x="460" y="233"/>
                </a:cubicBezTo>
                <a:cubicBezTo>
                  <a:pt x="416" y="240"/>
                  <a:pt x="416" y="240"/>
                  <a:pt x="416" y="240"/>
                </a:cubicBezTo>
                <a:cubicBezTo>
                  <a:pt x="421" y="255"/>
                  <a:pt x="421" y="255"/>
                  <a:pt x="421" y="255"/>
                </a:cubicBezTo>
                <a:cubicBezTo>
                  <a:pt x="413" y="265"/>
                  <a:pt x="413" y="265"/>
                  <a:pt x="413" y="265"/>
                </a:cubicBezTo>
                <a:cubicBezTo>
                  <a:pt x="394" y="257"/>
                  <a:pt x="394" y="257"/>
                  <a:pt x="394" y="257"/>
                </a:cubicBezTo>
                <a:cubicBezTo>
                  <a:pt x="377" y="266"/>
                  <a:pt x="377" y="266"/>
                  <a:pt x="377" y="266"/>
                </a:cubicBezTo>
                <a:cubicBezTo>
                  <a:pt x="368" y="256"/>
                  <a:pt x="368" y="256"/>
                  <a:pt x="368" y="256"/>
                </a:cubicBezTo>
                <a:cubicBezTo>
                  <a:pt x="379" y="222"/>
                  <a:pt x="379" y="222"/>
                  <a:pt x="379" y="222"/>
                </a:cubicBezTo>
                <a:cubicBezTo>
                  <a:pt x="384" y="222"/>
                  <a:pt x="384" y="222"/>
                  <a:pt x="384" y="222"/>
                </a:cubicBezTo>
                <a:cubicBezTo>
                  <a:pt x="387" y="251"/>
                  <a:pt x="387" y="251"/>
                  <a:pt x="387" y="251"/>
                </a:cubicBezTo>
                <a:cubicBezTo>
                  <a:pt x="394" y="230"/>
                  <a:pt x="394" y="230"/>
                  <a:pt x="394" y="230"/>
                </a:cubicBezTo>
                <a:cubicBezTo>
                  <a:pt x="411" y="231"/>
                  <a:pt x="411" y="231"/>
                  <a:pt x="411" y="231"/>
                </a:cubicBezTo>
                <a:cubicBezTo>
                  <a:pt x="404" y="228"/>
                  <a:pt x="404" y="228"/>
                  <a:pt x="404" y="228"/>
                </a:cubicBezTo>
                <a:cubicBezTo>
                  <a:pt x="415" y="227"/>
                  <a:pt x="415" y="227"/>
                  <a:pt x="415" y="227"/>
                </a:cubicBezTo>
                <a:cubicBezTo>
                  <a:pt x="412" y="220"/>
                  <a:pt x="412" y="220"/>
                  <a:pt x="412" y="220"/>
                </a:cubicBezTo>
                <a:cubicBezTo>
                  <a:pt x="418" y="210"/>
                  <a:pt x="418" y="210"/>
                  <a:pt x="418" y="210"/>
                </a:cubicBezTo>
                <a:cubicBezTo>
                  <a:pt x="421" y="188"/>
                  <a:pt x="421" y="188"/>
                  <a:pt x="421" y="188"/>
                </a:cubicBezTo>
                <a:cubicBezTo>
                  <a:pt x="406" y="175"/>
                  <a:pt x="406" y="175"/>
                  <a:pt x="406" y="175"/>
                </a:cubicBezTo>
                <a:cubicBezTo>
                  <a:pt x="394" y="176"/>
                  <a:pt x="394" y="176"/>
                  <a:pt x="394" y="176"/>
                </a:cubicBezTo>
                <a:cubicBezTo>
                  <a:pt x="384" y="184"/>
                  <a:pt x="384" y="184"/>
                  <a:pt x="384" y="184"/>
                </a:cubicBezTo>
                <a:cubicBezTo>
                  <a:pt x="381" y="122"/>
                  <a:pt x="381" y="122"/>
                  <a:pt x="381" y="122"/>
                </a:cubicBezTo>
                <a:cubicBezTo>
                  <a:pt x="378" y="118"/>
                  <a:pt x="378" y="118"/>
                  <a:pt x="378" y="118"/>
                </a:cubicBezTo>
                <a:cubicBezTo>
                  <a:pt x="375" y="221"/>
                  <a:pt x="375" y="221"/>
                  <a:pt x="375" y="221"/>
                </a:cubicBezTo>
                <a:cubicBezTo>
                  <a:pt x="367" y="233"/>
                  <a:pt x="367" y="233"/>
                  <a:pt x="367" y="233"/>
                </a:cubicBezTo>
                <a:cubicBezTo>
                  <a:pt x="367" y="233"/>
                  <a:pt x="366" y="232"/>
                  <a:pt x="364" y="225"/>
                </a:cubicBezTo>
                <a:cubicBezTo>
                  <a:pt x="362" y="218"/>
                  <a:pt x="365" y="200"/>
                  <a:pt x="365" y="200"/>
                </a:cubicBezTo>
                <a:cubicBezTo>
                  <a:pt x="373" y="120"/>
                  <a:pt x="373" y="120"/>
                  <a:pt x="373" y="120"/>
                </a:cubicBezTo>
                <a:cubicBezTo>
                  <a:pt x="367" y="127"/>
                  <a:pt x="367" y="127"/>
                  <a:pt x="367" y="127"/>
                </a:cubicBezTo>
                <a:cubicBezTo>
                  <a:pt x="363" y="176"/>
                  <a:pt x="363" y="176"/>
                  <a:pt x="363" y="176"/>
                </a:cubicBezTo>
                <a:cubicBezTo>
                  <a:pt x="345" y="189"/>
                  <a:pt x="345" y="189"/>
                  <a:pt x="345" y="189"/>
                </a:cubicBezTo>
                <a:cubicBezTo>
                  <a:pt x="340" y="215"/>
                  <a:pt x="340" y="215"/>
                  <a:pt x="340" y="215"/>
                </a:cubicBezTo>
                <a:cubicBezTo>
                  <a:pt x="347" y="195"/>
                  <a:pt x="347" y="195"/>
                  <a:pt x="347" y="195"/>
                </a:cubicBezTo>
                <a:cubicBezTo>
                  <a:pt x="361" y="188"/>
                  <a:pt x="361" y="188"/>
                  <a:pt x="361" y="188"/>
                </a:cubicBezTo>
                <a:cubicBezTo>
                  <a:pt x="359" y="201"/>
                  <a:pt x="359" y="201"/>
                  <a:pt x="359" y="201"/>
                </a:cubicBezTo>
                <a:cubicBezTo>
                  <a:pt x="350" y="207"/>
                  <a:pt x="350" y="207"/>
                  <a:pt x="350" y="207"/>
                </a:cubicBezTo>
                <a:cubicBezTo>
                  <a:pt x="332" y="230"/>
                  <a:pt x="332" y="230"/>
                  <a:pt x="332" y="230"/>
                </a:cubicBezTo>
                <a:cubicBezTo>
                  <a:pt x="330" y="270"/>
                  <a:pt x="330" y="270"/>
                  <a:pt x="330" y="270"/>
                </a:cubicBezTo>
                <a:cubicBezTo>
                  <a:pt x="370" y="304"/>
                  <a:pt x="370" y="304"/>
                  <a:pt x="370" y="304"/>
                </a:cubicBezTo>
                <a:cubicBezTo>
                  <a:pt x="361" y="327"/>
                  <a:pt x="361" y="327"/>
                  <a:pt x="361" y="327"/>
                </a:cubicBezTo>
                <a:cubicBezTo>
                  <a:pt x="394" y="351"/>
                  <a:pt x="394" y="351"/>
                  <a:pt x="394" y="351"/>
                </a:cubicBezTo>
                <a:cubicBezTo>
                  <a:pt x="387" y="356"/>
                  <a:pt x="387" y="356"/>
                  <a:pt x="387" y="356"/>
                </a:cubicBezTo>
                <a:cubicBezTo>
                  <a:pt x="350" y="337"/>
                  <a:pt x="350" y="337"/>
                  <a:pt x="350" y="337"/>
                </a:cubicBezTo>
                <a:cubicBezTo>
                  <a:pt x="361" y="327"/>
                  <a:pt x="361" y="327"/>
                  <a:pt x="361" y="327"/>
                </a:cubicBezTo>
                <a:cubicBezTo>
                  <a:pt x="290" y="318"/>
                  <a:pt x="290" y="318"/>
                  <a:pt x="290" y="318"/>
                </a:cubicBezTo>
                <a:cubicBezTo>
                  <a:pt x="253" y="336"/>
                  <a:pt x="253" y="336"/>
                  <a:pt x="253" y="336"/>
                </a:cubicBezTo>
                <a:cubicBezTo>
                  <a:pt x="253" y="350"/>
                  <a:pt x="253" y="350"/>
                  <a:pt x="253" y="350"/>
                </a:cubicBezTo>
                <a:cubicBezTo>
                  <a:pt x="253" y="367"/>
                  <a:pt x="253" y="367"/>
                  <a:pt x="253" y="367"/>
                </a:cubicBezTo>
                <a:cubicBezTo>
                  <a:pt x="229" y="367"/>
                  <a:pt x="229" y="367"/>
                  <a:pt x="229" y="367"/>
                </a:cubicBezTo>
                <a:cubicBezTo>
                  <a:pt x="220" y="351"/>
                  <a:pt x="220" y="351"/>
                  <a:pt x="220" y="351"/>
                </a:cubicBezTo>
                <a:cubicBezTo>
                  <a:pt x="207" y="351"/>
                  <a:pt x="207" y="351"/>
                  <a:pt x="207" y="351"/>
                </a:cubicBezTo>
                <a:cubicBezTo>
                  <a:pt x="207" y="326"/>
                  <a:pt x="207" y="326"/>
                  <a:pt x="207" y="326"/>
                </a:cubicBezTo>
                <a:cubicBezTo>
                  <a:pt x="227" y="326"/>
                  <a:pt x="227" y="326"/>
                  <a:pt x="227" y="326"/>
                </a:cubicBezTo>
                <a:cubicBezTo>
                  <a:pt x="227" y="326"/>
                  <a:pt x="227" y="326"/>
                  <a:pt x="227" y="326"/>
                </a:cubicBezTo>
                <a:cubicBezTo>
                  <a:pt x="232" y="326"/>
                  <a:pt x="235" y="323"/>
                  <a:pt x="235" y="318"/>
                </a:cubicBezTo>
                <a:cubicBezTo>
                  <a:pt x="235" y="318"/>
                  <a:pt x="235" y="318"/>
                  <a:pt x="235" y="318"/>
                </a:cubicBezTo>
                <a:cubicBezTo>
                  <a:pt x="235" y="315"/>
                  <a:pt x="235" y="315"/>
                  <a:pt x="235" y="315"/>
                </a:cubicBezTo>
                <a:cubicBezTo>
                  <a:pt x="236" y="315"/>
                  <a:pt x="236" y="315"/>
                  <a:pt x="236" y="315"/>
                </a:cubicBezTo>
                <a:cubicBezTo>
                  <a:pt x="236" y="286"/>
                  <a:pt x="236" y="286"/>
                  <a:pt x="236" y="286"/>
                </a:cubicBezTo>
                <a:cubicBezTo>
                  <a:pt x="236" y="286"/>
                  <a:pt x="236" y="286"/>
                  <a:pt x="236" y="286"/>
                </a:cubicBezTo>
                <a:cubicBezTo>
                  <a:pt x="236" y="275"/>
                  <a:pt x="236" y="275"/>
                  <a:pt x="236" y="275"/>
                </a:cubicBezTo>
                <a:cubicBezTo>
                  <a:pt x="236" y="275"/>
                  <a:pt x="236" y="275"/>
                  <a:pt x="236" y="274"/>
                </a:cubicBezTo>
                <a:cubicBezTo>
                  <a:pt x="236" y="270"/>
                  <a:pt x="232" y="266"/>
                  <a:pt x="228" y="266"/>
                </a:cubicBezTo>
                <a:cubicBezTo>
                  <a:pt x="227" y="266"/>
                  <a:pt x="227" y="266"/>
                  <a:pt x="227" y="266"/>
                </a:cubicBezTo>
                <a:cubicBezTo>
                  <a:pt x="207" y="266"/>
                  <a:pt x="207" y="266"/>
                  <a:pt x="207" y="266"/>
                </a:cubicBezTo>
                <a:cubicBezTo>
                  <a:pt x="207" y="171"/>
                  <a:pt x="207" y="171"/>
                  <a:pt x="207" y="171"/>
                </a:cubicBezTo>
                <a:cubicBezTo>
                  <a:pt x="205" y="171"/>
                  <a:pt x="205" y="171"/>
                  <a:pt x="205" y="171"/>
                </a:cubicBezTo>
                <a:cubicBezTo>
                  <a:pt x="205" y="138"/>
                  <a:pt x="205" y="138"/>
                  <a:pt x="205" y="138"/>
                </a:cubicBezTo>
                <a:cubicBezTo>
                  <a:pt x="206" y="137"/>
                  <a:pt x="208" y="137"/>
                  <a:pt x="209" y="137"/>
                </a:cubicBezTo>
                <a:cubicBezTo>
                  <a:pt x="221" y="168"/>
                  <a:pt x="221" y="168"/>
                  <a:pt x="221" y="168"/>
                </a:cubicBezTo>
                <a:cubicBezTo>
                  <a:pt x="219" y="169"/>
                  <a:pt x="219" y="169"/>
                  <a:pt x="219" y="169"/>
                </a:cubicBezTo>
                <a:cubicBezTo>
                  <a:pt x="219" y="169"/>
                  <a:pt x="219" y="169"/>
                  <a:pt x="219" y="169"/>
                </a:cubicBezTo>
                <a:cubicBezTo>
                  <a:pt x="220" y="173"/>
                  <a:pt x="220" y="173"/>
                  <a:pt x="220" y="173"/>
                </a:cubicBezTo>
                <a:cubicBezTo>
                  <a:pt x="239" y="166"/>
                  <a:pt x="239" y="166"/>
                  <a:pt x="239" y="166"/>
                </a:cubicBezTo>
                <a:cubicBezTo>
                  <a:pt x="237" y="162"/>
                  <a:pt x="237" y="162"/>
                  <a:pt x="237" y="162"/>
                </a:cubicBezTo>
                <a:cubicBezTo>
                  <a:pt x="235" y="163"/>
                  <a:pt x="235" y="163"/>
                  <a:pt x="235" y="163"/>
                </a:cubicBezTo>
                <a:cubicBezTo>
                  <a:pt x="223" y="131"/>
                  <a:pt x="223" y="131"/>
                  <a:pt x="223" y="131"/>
                </a:cubicBezTo>
                <a:cubicBezTo>
                  <a:pt x="224" y="130"/>
                  <a:pt x="225" y="129"/>
                  <a:pt x="226" y="129"/>
                </a:cubicBezTo>
                <a:cubicBezTo>
                  <a:pt x="250" y="153"/>
                  <a:pt x="250" y="153"/>
                  <a:pt x="250" y="153"/>
                </a:cubicBezTo>
                <a:cubicBezTo>
                  <a:pt x="249" y="155"/>
                  <a:pt x="249" y="155"/>
                  <a:pt x="249" y="155"/>
                </a:cubicBezTo>
                <a:cubicBezTo>
                  <a:pt x="249" y="155"/>
                  <a:pt x="249" y="155"/>
                  <a:pt x="249" y="155"/>
                </a:cubicBezTo>
                <a:cubicBezTo>
                  <a:pt x="252" y="158"/>
                  <a:pt x="252" y="158"/>
                  <a:pt x="252" y="158"/>
                </a:cubicBezTo>
                <a:cubicBezTo>
                  <a:pt x="265" y="144"/>
                  <a:pt x="265" y="144"/>
                  <a:pt x="265" y="144"/>
                </a:cubicBezTo>
                <a:cubicBezTo>
                  <a:pt x="262" y="141"/>
                  <a:pt x="262" y="141"/>
                  <a:pt x="262" y="141"/>
                </a:cubicBezTo>
                <a:cubicBezTo>
                  <a:pt x="261" y="142"/>
                  <a:pt x="261" y="142"/>
                  <a:pt x="261" y="142"/>
                </a:cubicBezTo>
                <a:cubicBezTo>
                  <a:pt x="236" y="118"/>
                  <a:pt x="236" y="118"/>
                  <a:pt x="236" y="118"/>
                </a:cubicBezTo>
                <a:cubicBezTo>
                  <a:pt x="237" y="117"/>
                  <a:pt x="237" y="116"/>
                  <a:pt x="238" y="115"/>
                </a:cubicBezTo>
                <a:cubicBezTo>
                  <a:pt x="271" y="128"/>
                  <a:pt x="271" y="128"/>
                  <a:pt x="271" y="128"/>
                </a:cubicBezTo>
                <a:cubicBezTo>
                  <a:pt x="270" y="130"/>
                  <a:pt x="270" y="130"/>
                  <a:pt x="270" y="130"/>
                </a:cubicBezTo>
                <a:cubicBezTo>
                  <a:pt x="270" y="130"/>
                  <a:pt x="270" y="130"/>
                  <a:pt x="270" y="130"/>
                </a:cubicBezTo>
                <a:cubicBezTo>
                  <a:pt x="274" y="132"/>
                  <a:pt x="274" y="132"/>
                  <a:pt x="274" y="132"/>
                </a:cubicBezTo>
                <a:cubicBezTo>
                  <a:pt x="281" y="114"/>
                  <a:pt x="281" y="114"/>
                  <a:pt x="281" y="114"/>
                </a:cubicBezTo>
                <a:cubicBezTo>
                  <a:pt x="277" y="112"/>
                  <a:pt x="277" y="112"/>
                  <a:pt x="277" y="112"/>
                </a:cubicBezTo>
                <a:cubicBezTo>
                  <a:pt x="277" y="114"/>
                  <a:pt x="277" y="114"/>
                  <a:pt x="277" y="114"/>
                </a:cubicBezTo>
                <a:cubicBezTo>
                  <a:pt x="244" y="101"/>
                  <a:pt x="244" y="101"/>
                  <a:pt x="244" y="101"/>
                </a:cubicBezTo>
                <a:cubicBezTo>
                  <a:pt x="244" y="100"/>
                  <a:pt x="244" y="99"/>
                  <a:pt x="244" y="98"/>
                </a:cubicBezTo>
                <a:cubicBezTo>
                  <a:pt x="279" y="98"/>
                  <a:pt x="279" y="98"/>
                  <a:pt x="279" y="98"/>
                </a:cubicBezTo>
                <a:cubicBezTo>
                  <a:pt x="279" y="100"/>
                  <a:pt x="279" y="100"/>
                  <a:pt x="279" y="100"/>
                </a:cubicBezTo>
                <a:cubicBezTo>
                  <a:pt x="368" y="100"/>
                  <a:pt x="368" y="100"/>
                  <a:pt x="368" y="100"/>
                </a:cubicBezTo>
                <a:cubicBezTo>
                  <a:pt x="369" y="101"/>
                  <a:pt x="369" y="103"/>
                  <a:pt x="370" y="105"/>
                </a:cubicBezTo>
                <a:cubicBezTo>
                  <a:pt x="371" y="109"/>
                  <a:pt x="374" y="112"/>
                  <a:pt x="375" y="112"/>
                </a:cubicBezTo>
                <a:cubicBezTo>
                  <a:pt x="375" y="112"/>
                  <a:pt x="375" y="112"/>
                  <a:pt x="375" y="112"/>
                </a:cubicBezTo>
                <a:cubicBezTo>
                  <a:pt x="375" y="112"/>
                  <a:pt x="375" y="112"/>
                  <a:pt x="375" y="112"/>
                </a:cubicBezTo>
                <a:cubicBezTo>
                  <a:pt x="406" y="100"/>
                  <a:pt x="406" y="100"/>
                  <a:pt x="406" y="100"/>
                </a:cubicBezTo>
                <a:cubicBezTo>
                  <a:pt x="416" y="100"/>
                  <a:pt x="416" y="100"/>
                  <a:pt x="416" y="100"/>
                </a:cubicBezTo>
                <a:cubicBezTo>
                  <a:pt x="394" y="130"/>
                  <a:pt x="394" y="130"/>
                  <a:pt x="394" y="130"/>
                </a:cubicBezTo>
                <a:cubicBezTo>
                  <a:pt x="394" y="130"/>
                  <a:pt x="394" y="130"/>
                  <a:pt x="394" y="130"/>
                </a:cubicBezTo>
                <a:cubicBezTo>
                  <a:pt x="394" y="130"/>
                  <a:pt x="394" y="130"/>
                  <a:pt x="394" y="130"/>
                </a:cubicBezTo>
                <a:cubicBezTo>
                  <a:pt x="394" y="130"/>
                  <a:pt x="394" y="130"/>
                  <a:pt x="394" y="130"/>
                </a:cubicBezTo>
                <a:cubicBezTo>
                  <a:pt x="394" y="130"/>
                  <a:pt x="394" y="130"/>
                  <a:pt x="394" y="130"/>
                </a:cubicBezTo>
                <a:cubicBezTo>
                  <a:pt x="393" y="131"/>
                  <a:pt x="395" y="134"/>
                  <a:pt x="399" y="136"/>
                </a:cubicBezTo>
                <a:cubicBezTo>
                  <a:pt x="403" y="139"/>
                  <a:pt x="406" y="140"/>
                  <a:pt x="407" y="139"/>
                </a:cubicBezTo>
                <a:cubicBezTo>
                  <a:pt x="407" y="139"/>
                  <a:pt x="407" y="139"/>
                  <a:pt x="407" y="139"/>
                </a:cubicBezTo>
                <a:cubicBezTo>
                  <a:pt x="438" y="100"/>
                  <a:pt x="438" y="100"/>
                  <a:pt x="438" y="100"/>
                </a:cubicBezTo>
                <a:cubicBezTo>
                  <a:pt x="439" y="100"/>
                  <a:pt x="439" y="100"/>
                  <a:pt x="439" y="100"/>
                </a:cubicBezTo>
                <a:cubicBezTo>
                  <a:pt x="423" y="147"/>
                  <a:pt x="423" y="147"/>
                  <a:pt x="423" y="147"/>
                </a:cubicBezTo>
                <a:cubicBezTo>
                  <a:pt x="423" y="147"/>
                  <a:pt x="423" y="147"/>
                  <a:pt x="423" y="147"/>
                </a:cubicBezTo>
                <a:cubicBezTo>
                  <a:pt x="423" y="147"/>
                  <a:pt x="423" y="147"/>
                  <a:pt x="423" y="147"/>
                </a:cubicBezTo>
                <a:cubicBezTo>
                  <a:pt x="422" y="149"/>
                  <a:pt x="426" y="151"/>
                  <a:pt x="430" y="153"/>
                </a:cubicBezTo>
                <a:cubicBezTo>
                  <a:pt x="434" y="154"/>
                  <a:pt x="438" y="155"/>
                  <a:pt x="439" y="153"/>
                </a:cubicBezTo>
                <a:cubicBezTo>
                  <a:pt x="439" y="153"/>
                  <a:pt x="439" y="153"/>
                  <a:pt x="439" y="153"/>
                </a:cubicBezTo>
                <a:cubicBezTo>
                  <a:pt x="439" y="153"/>
                  <a:pt x="439" y="153"/>
                  <a:pt x="439" y="153"/>
                </a:cubicBezTo>
                <a:cubicBezTo>
                  <a:pt x="439" y="153"/>
                  <a:pt x="439" y="153"/>
                  <a:pt x="439" y="153"/>
                </a:cubicBezTo>
                <a:cubicBezTo>
                  <a:pt x="439" y="153"/>
                  <a:pt x="439" y="153"/>
                  <a:pt x="439" y="153"/>
                </a:cubicBezTo>
                <a:cubicBezTo>
                  <a:pt x="457" y="100"/>
                  <a:pt x="457" y="100"/>
                  <a:pt x="457" y="100"/>
                </a:cubicBezTo>
                <a:cubicBezTo>
                  <a:pt x="457" y="100"/>
                  <a:pt x="457" y="100"/>
                  <a:pt x="457" y="100"/>
                </a:cubicBezTo>
                <a:cubicBezTo>
                  <a:pt x="457" y="159"/>
                  <a:pt x="457" y="159"/>
                  <a:pt x="457" y="159"/>
                </a:cubicBezTo>
                <a:cubicBezTo>
                  <a:pt x="457" y="159"/>
                  <a:pt x="457" y="159"/>
                  <a:pt x="457" y="159"/>
                </a:cubicBezTo>
                <a:cubicBezTo>
                  <a:pt x="457" y="159"/>
                  <a:pt x="457" y="159"/>
                  <a:pt x="457" y="159"/>
                </a:cubicBezTo>
                <a:cubicBezTo>
                  <a:pt x="457" y="159"/>
                  <a:pt x="457" y="159"/>
                  <a:pt x="457" y="159"/>
                </a:cubicBezTo>
                <a:cubicBezTo>
                  <a:pt x="457" y="159"/>
                  <a:pt x="457" y="159"/>
                  <a:pt x="457" y="159"/>
                </a:cubicBezTo>
                <a:cubicBezTo>
                  <a:pt x="457" y="160"/>
                  <a:pt x="461" y="161"/>
                  <a:pt x="466" y="161"/>
                </a:cubicBezTo>
                <a:cubicBezTo>
                  <a:pt x="471" y="161"/>
                  <a:pt x="474" y="160"/>
                  <a:pt x="475" y="159"/>
                </a:cubicBezTo>
                <a:cubicBezTo>
                  <a:pt x="475" y="159"/>
                  <a:pt x="475" y="159"/>
                  <a:pt x="475" y="159"/>
                </a:cubicBezTo>
                <a:cubicBezTo>
                  <a:pt x="475" y="159"/>
                  <a:pt x="475" y="159"/>
                  <a:pt x="475" y="159"/>
                </a:cubicBezTo>
                <a:cubicBezTo>
                  <a:pt x="475" y="159"/>
                  <a:pt x="475" y="159"/>
                  <a:pt x="475" y="159"/>
                </a:cubicBezTo>
                <a:cubicBezTo>
                  <a:pt x="475" y="159"/>
                  <a:pt x="475" y="159"/>
                  <a:pt x="475" y="159"/>
                </a:cubicBezTo>
                <a:cubicBezTo>
                  <a:pt x="475" y="100"/>
                  <a:pt x="475" y="100"/>
                  <a:pt x="475" y="100"/>
                </a:cubicBezTo>
                <a:cubicBezTo>
                  <a:pt x="481" y="100"/>
                  <a:pt x="481" y="100"/>
                  <a:pt x="481" y="100"/>
                </a:cubicBezTo>
                <a:cubicBezTo>
                  <a:pt x="481" y="88"/>
                  <a:pt x="481" y="88"/>
                  <a:pt x="481" y="88"/>
                </a:cubicBezTo>
                <a:cubicBezTo>
                  <a:pt x="412" y="88"/>
                  <a:pt x="412" y="88"/>
                  <a:pt x="412" y="88"/>
                </a:cubicBezTo>
                <a:cubicBezTo>
                  <a:pt x="412" y="84"/>
                  <a:pt x="412" y="84"/>
                  <a:pt x="412" y="84"/>
                </a:cubicBezTo>
                <a:cubicBezTo>
                  <a:pt x="481" y="84"/>
                  <a:pt x="481" y="84"/>
                  <a:pt x="481" y="84"/>
                </a:cubicBezTo>
                <a:cubicBezTo>
                  <a:pt x="481" y="80"/>
                  <a:pt x="481" y="80"/>
                  <a:pt x="481" y="80"/>
                </a:cubicBezTo>
                <a:cubicBezTo>
                  <a:pt x="456" y="80"/>
                  <a:pt x="456" y="80"/>
                  <a:pt x="456" y="80"/>
                </a:cubicBezTo>
                <a:cubicBezTo>
                  <a:pt x="456" y="80"/>
                  <a:pt x="456" y="80"/>
                  <a:pt x="456" y="80"/>
                </a:cubicBezTo>
                <a:cubicBezTo>
                  <a:pt x="411" y="80"/>
                  <a:pt x="411" y="80"/>
                  <a:pt x="411" y="80"/>
                </a:cubicBezTo>
                <a:cubicBezTo>
                  <a:pt x="404" y="79"/>
                  <a:pt x="386" y="75"/>
                  <a:pt x="374" y="63"/>
                </a:cubicBezTo>
                <a:cubicBezTo>
                  <a:pt x="357" y="46"/>
                  <a:pt x="357" y="34"/>
                  <a:pt x="357" y="34"/>
                </a:cubicBezTo>
                <a:cubicBezTo>
                  <a:pt x="354" y="34"/>
                  <a:pt x="354" y="34"/>
                  <a:pt x="354" y="34"/>
                </a:cubicBezTo>
                <a:cubicBezTo>
                  <a:pt x="354" y="80"/>
                  <a:pt x="354" y="80"/>
                  <a:pt x="354" y="80"/>
                </a:cubicBezTo>
                <a:cubicBezTo>
                  <a:pt x="350" y="80"/>
                  <a:pt x="350" y="80"/>
                  <a:pt x="350" y="80"/>
                </a:cubicBezTo>
                <a:cubicBezTo>
                  <a:pt x="350" y="34"/>
                  <a:pt x="350" y="34"/>
                  <a:pt x="350" y="34"/>
                </a:cubicBezTo>
                <a:cubicBezTo>
                  <a:pt x="344" y="34"/>
                  <a:pt x="344" y="34"/>
                  <a:pt x="344" y="34"/>
                </a:cubicBezTo>
                <a:cubicBezTo>
                  <a:pt x="344" y="80"/>
                  <a:pt x="344" y="80"/>
                  <a:pt x="344" y="80"/>
                </a:cubicBezTo>
                <a:cubicBezTo>
                  <a:pt x="279" y="80"/>
                  <a:pt x="279" y="80"/>
                  <a:pt x="279" y="80"/>
                </a:cubicBezTo>
                <a:cubicBezTo>
                  <a:pt x="279" y="82"/>
                  <a:pt x="279" y="82"/>
                  <a:pt x="279" y="82"/>
                </a:cubicBezTo>
                <a:cubicBezTo>
                  <a:pt x="244" y="82"/>
                  <a:pt x="244" y="82"/>
                  <a:pt x="244" y="82"/>
                </a:cubicBezTo>
                <a:cubicBezTo>
                  <a:pt x="241" y="62"/>
                  <a:pt x="225" y="46"/>
                  <a:pt x="205" y="43"/>
                </a:cubicBezTo>
                <a:cubicBezTo>
                  <a:pt x="205" y="4"/>
                  <a:pt x="205" y="4"/>
                  <a:pt x="205" y="4"/>
                </a:cubicBezTo>
                <a:cubicBezTo>
                  <a:pt x="207" y="4"/>
                  <a:pt x="207" y="4"/>
                  <a:pt x="207" y="4"/>
                </a:cubicBezTo>
                <a:cubicBezTo>
                  <a:pt x="207" y="0"/>
                  <a:pt x="207" y="0"/>
                  <a:pt x="207" y="0"/>
                </a:cubicBezTo>
                <a:cubicBezTo>
                  <a:pt x="187" y="0"/>
                  <a:pt x="187" y="0"/>
                  <a:pt x="187" y="0"/>
                </a:cubicBezTo>
                <a:cubicBezTo>
                  <a:pt x="187" y="4"/>
                  <a:pt x="187" y="4"/>
                  <a:pt x="187" y="4"/>
                </a:cubicBezTo>
                <a:cubicBezTo>
                  <a:pt x="190" y="4"/>
                  <a:pt x="190" y="4"/>
                  <a:pt x="190" y="4"/>
                </a:cubicBezTo>
                <a:cubicBezTo>
                  <a:pt x="190" y="43"/>
                  <a:pt x="190" y="43"/>
                  <a:pt x="190" y="43"/>
                </a:cubicBezTo>
                <a:cubicBezTo>
                  <a:pt x="188" y="43"/>
                  <a:pt x="187" y="43"/>
                  <a:pt x="186" y="43"/>
                </a:cubicBezTo>
                <a:cubicBezTo>
                  <a:pt x="171" y="8"/>
                  <a:pt x="171" y="8"/>
                  <a:pt x="171" y="8"/>
                </a:cubicBezTo>
                <a:cubicBezTo>
                  <a:pt x="173" y="7"/>
                  <a:pt x="173" y="7"/>
                  <a:pt x="173" y="7"/>
                </a:cubicBezTo>
                <a:cubicBezTo>
                  <a:pt x="173" y="7"/>
                  <a:pt x="173" y="7"/>
                  <a:pt x="173" y="7"/>
                </a:cubicBezTo>
                <a:cubicBezTo>
                  <a:pt x="172" y="3"/>
                  <a:pt x="172" y="3"/>
                  <a:pt x="172" y="3"/>
                </a:cubicBezTo>
                <a:cubicBezTo>
                  <a:pt x="154" y="11"/>
                  <a:pt x="154" y="11"/>
                  <a:pt x="154" y="11"/>
                </a:cubicBezTo>
                <a:cubicBezTo>
                  <a:pt x="155" y="15"/>
                  <a:pt x="155" y="15"/>
                  <a:pt x="155" y="15"/>
                </a:cubicBezTo>
                <a:cubicBezTo>
                  <a:pt x="157" y="14"/>
                  <a:pt x="157" y="14"/>
                  <a:pt x="157" y="14"/>
                </a:cubicBezTo>
                <a:cubicBezTo>
                  <a:pt x="172" y="49"/>
                  <a:pt x="172" y="49"/>
                  <a:pt x="172" y="49"/>
                </a:cubicBezTo>
                <a:cubicBezTo>
                  <a:pt x="171" y="49"/>
                  <a:pt x="170" y="50"/>
                  <a:pt x="169" y="51"/>
                </a:cubicBezTo>
                <a:cubicBezTo>
                  <a:pt x="142" y="24"/>
                  <a:pt x="142" y="24"/>
                  <a:pt x="142" y="24"/>
                </a:cubicBezTo>
                <a:cubicBezTo>
                  <a:pt x="144" y="23"/>
                  <a:pt x="144" y="23"/>
                  <a:pt x="144" y="23"/>
                </a:cubicBezTo>
                <a:cubicBezTo>
                  <a:pt x="144" y="23"/>
                  <a:pt x="144" y="23"/>
                  <a:pt x="144" y="23"/>
                </a:cubicBezTo>
                <a:cubicBezTo>
                  <a:pt x="141" y="20"/>
                  <a:pt x="141" y="20"/>
                  <a:pt x="141" y="20"/>
                </a:cubicBezTo>
                <a:cubicBezTo>
                  <a:pt x="127" y="34"/>
                  <a:pt x="127" y="34"/>
                  <a:pt x="127" y="34"/>
                </a:cubicBezTo>
                <a:cubicBezTo>
                  <a:pt x="130" y="37"/>
                  <a:pt x="130" y="37"/>
                  <a:pt x="130" y="37"/>
                </a:cubicBezTo>
                <a:cubicBezTo>
                  <a:pt x="132" y="35"/>
                  <a:pt x="132" y="35"/>
                  <a:pt x="132" y="35"/>
                </a:cubicBezTo>
                <a:cubicBezTo>
                  <a:pt x="158" y="61"/>
                  <a:pt x="158" y="61"/>
                  <a:pt x="158" y="61"/>
                </a:cubicBezTo>
                <a:cubicBezTo>
                  <a:pt x="157" y="62"/>
                  <a:pt x="157" y="63"/>
                  <a:pt x="156" y="64"/>
                </a:cubicBezTo>
                <a:cubicBezTo>
                  <a:pt x="122" y="51"/>
                  <a:pt x="122" y="51"/>
                  <a:pt x="122" y="51"/>
                </a:cubicBezTo>
                <a:cubicBezTo>
                  <a:pt x="123" y="48"/>
                  <a:pt x="123" y="48"/>
                  <a:pt x="123" y="48"/>
                </a:cubicBezTo>
                <a:cubicBezTo>
                  <a:pt x="123" y="48"/>
                  <a:pt x="123" y="48"/>
                  <a:pt x="123" y="48"/>
                </a:cubicBezTo>
                <a:cubicBezTo>
                  <a:pt x="119" y="47"/>
                  <a:pt x="119" y="47"/>
                  <a:pt x="119" y="47"/>
                </a:cubicBezTo>
                <a:cubicBezTo>
                  <a:pt x="112" y="65"/>
                  <a:pt x="112" y="65"/>
                  <a:pt x="112" y="65"/>
                </a:cubicBezTo>
                <a:cubicBezTo>
                  <a:pt x="116" y="66"/>
                  <a:pt x="116" y="66"/>
                  <a:pt x="116" y="66"/>
                </a:cubicBezTo>
                <a:cubicBezTo>
                  <a:pt x="116" y="64"/>
                  <a:pt x="116" y="64"/>
                  <a:pt x="116" y="64"/>
                </a:cubicBezTo>
                <a:cubicBezTo>
                  <a:pt x="150" y="78"/>
                  <a:pt x="150" y="78"/>
                  <a:pt x="150" y="78"/>
                </a:cubicBezTo>
                <a:cubicBezTo>
                  <a:pt x="150" y="79"/>
                  <a:pt x="149" y="81"/>
                  <a:pt x="149" y="82"/>
                </a:cubicBezTo>
                <a:cubicBezTo>
                  <a:pt x="110" y="82"/>
                  <a:pt x="110" y="82"/>
                  <a:pt x="110" y="82"/>
                </a:cubicBezTo>
                <a:cubicBezTo>
                  <a:pt x="110" y="80"/>
                  <a:pt x="110" y="80"/>
                  <a:pt x="110" y="80"/>
                </a:cubicBezTo>
                <a:cubicBezTo>
                  <a:pt x="68" y="80"/>
                  <a:pt x="68" y="80"/>
                  <a:pt x="68" y="80"/>
                </a:cubicBezTo>
                <a:cubicBezTo>
                  <a:pt x="68" y="80"/>
                  <a:pt x="68" y="80"/>
                  <a:pt x="67" y="80"/>
                </a:cubicBezTo>
                <a:cubicBezTo>
                  <a:pt x="63" y="80"/>
                  <a:pt x="59" y="84"/>
                  <a:pt x="59" y="89"/>
                </a:cubicBezTo>
                <a:cubicBezTo>
                  <a:pt x="59" y="89"/>
                  <a:pt x="59" y="89"/>
                  <a:pt x="59" y="89"/>
                </a:cubicBezTo>
                <a:cubicBezTo>
                  <a:pt x="59" y="98"/>
                  <a:pt x="59" y="98"/>
                  <a:pt x="59" y="98"/>
                </a:cubicBezTo>
                <a:cubicBezTo>
                  <a:pt x="59" y="98"/>
                  <a:pt x="59" y="98"/>
                  <a:pt x="59" y="98"/>
                </a:cubicBezTo>
                <a:cubicBezTo>
                  <a:pt x="59" y="266"/>
                  <a:pt x="59" y="266"/>
                  <a:pt x="59" y="266"/>
                </a:cubicBezTo>
                <a:cubicBezTo>
                  <a:pt x="59" y="266"/>
                  <a:pt x="59" y="266"/>
                  <a:pt x="59" y="266"/>
                </a:cubicBezTo>
                <a:cubicBezTo>
                  <a:pt x="59" y="277"/>
                  <a:pt x="59" y="277"/>
                  <a:pt x="59" y="277"/>
                </a:cubicBezTo>
                <a:cubicBezTo>
                  <a:pt x="59" y="277"/>
                  <a:pt x="59" y="277"/>
                  <a:pt x="59" y="277"/>
                </a:cubicBezTo>
                <a:cubicBezTo>
                  <a:pt x="59" y="282"/>
                  <a:pt x="63" y="286"/>
                  <a:pt x="67" y="286"/>
                </a:cubicBezTo>
                <a:cubicBezTo>
                  <a:pt x="68" y="286"/>
                  <a:pt x="68" y="286"/>
                  <a:pt x="68" y="286"/>
                </a:cubicBezTo>
                <a:cubicBezTo>
                  <a:pt x="108" y="286"/>
                  <a:pt x="108" y="286"/>
                  <a:pt x="108" y="286"/>
                </a:cubicBezTo>
                <a:cubicBezTo>
                  <a:pt x="108" y="286"/>
                  <a:pt x="108" y="286"/>
                  <a:pt x="108" y="286"/>
                </a:cubicBezTo>
                <a:cubicBezTo>
                  <a:pt x="185" y="286"/>
                  <a:pt x="185" y="286"/>
                  <a:pt x="185" y="286"/>
                </a:cubicBezTo>
                <a:cubicBezTo>
                  <a:pt x="185" y="286"/>
                  <a:pt x="185" y="286"/>
                  <a:pt x="185" y="286"/>
                </a:cubicBezTo>
                <a:cubicBezTo>
                  <a:pt x="187" y="286"/>
                  <a:pt x="187" y="286"/>
                  <a:pt x="187" y="286"/>
                </a:cubicBezTo>
                <a:cubicBezTo>
                  <a:pt x="187" y="307"/>
                  <a:pt x="187" y="307"/>
                  <a:pt x="187" y="307"/>
                </a:cubicBezTo>
                <a:cubicBezTo>
                  <a:pt x="185" y="307"/>
                  <a:pt x="185" y="307"/>
                  <a:pt x="185" y="307"/>
                </a:cubicBezTo>
                <a:cubicBezTo>
                  <a:pt x="185" y="307"/>
                  <a:pt x="185" y="307"/>
                  <a:pt x="185" y="307"/>
                </a:cubicBezTo>
                <a:cubicBezTo>
                  <a:pt x="153" y="307"/>
                  <a:pt x="153" y="307"/>
                  <a:pt x="153" y="307"/>
                </a:cubicBezTo>
                <a:cubicBezTo>
                  <a:pt x="153" y="307"/>
                  <a:pt x="153" y="307"/>
                  <a:pt x="153" y="307"/>
                </a:cubicBezTo>
                <a:cubicBezTo>
                  <a:pt x="148" y="307"/>
                  <a:pt x="145" y="310"/>
                  <a:pt x="145" y="315"/>
                </a:cubicBezTo>
                <a:cubicBezTo>
                  <a:pt x="145" y="315"/>
                  <a:pt x="145" y="315"/>
                  <a:pt x="145" y="315"/>
                </a:cubicBezTo>
                <a:cubicBezTo>
                  <a:pt x="145" y="326"/>
                  <a:pt x="145" y="326"/>
                  <a:pt x="145" y="326"/>
                </a:cubicBezTo>
                <a:cubicBezTo>
                  <a:pt x="145" y="326"/>
                  <a:pt x="145" y="326"/>
                  <a:pt x="145" y="326"/>
                </a:cubicBezTo>
                <a:cubicBezTo>
                  <a:pt x="145" y="351"/>
                  <a:pt x="145" y="351"/>
                  <a:pt x="145" y="351"/>
                </a:cubicBezTo>
                <a:cubicBezTo>
                  <a:pt x="86" y="351"/>
                  <a:pt x="86" y="351"/>
                  <a:pt x="86" y="351"/>
                </a:cubicBezTo>
                <a:cubicBezTo>
                  <a:pt x="87" y="400"/>
                  <a:pt x="87" y="400"/>
                  <a:pt x="87" y="400"/>
                </a:cubicBezTo>
                <a:cubicBezTo>
                  <a:pt x="103" y="418"/>
                  <a:pt x="103" y="418"/>
                  <a:pt x="103" y="418"/>
                </a:cubicBezTo>
                <a:cubicBezTo>
                  <a:pt x="103" y="451"/>
                  <a:pt x="103" y="451"/>
                  <a:pt x="103" y="451"/>
                </a:cubicBezTo>
                <a:cubicBezTo>
                  <a:pt x="122" y="459"/>
                  <a:pt x="122" y="459"/>
                  <a:pt x="122" y="459"/>
                </a:cubicBezTo>
                <a:cubicBezTo>
                  <a:pt x="122" y="505"/>
                  <a:pt x="122" y="505"/>
                  <a:pt x="122" y="505"/>
                </a:cubicBezTo>
                <a:cubicBezTo>
                  <a:pt x="38" y="520"/>
                  <a:pt x="7" y="539"/>
                  <a:pt x="4" y="540"/>
                </a:cubicBezTo>
                <a:cubicBezTo>
                  <a:pt x="0" y="540"/>
                  <a:pt x="19" y="543"/>
                  <a:pt x="46" y="556"/>
                </a:cubicBezTo>
                <a:cubicBezTo>
                  <a:pt x="80" y="572"/>
                  <a:pt x="76" y="581"/>
                  <a:pt x="76" y="581"/>
                </a:cubicBezTo>
                <a:cubicBezTo>
                  <a:pt x="76" y="581"/>
                  <a:pt x="135" y="543"/>
                  <a:pt x="263" y="520"/>
                </a:cubicBezTo>
                <a:cubicBezTo>
                  <a:pt x="330" y="508"/>
                  <a:pt x="451" y="503"/>
                  <a:pt x="495" y="512"/>
                </a:cubicBezTo>
                <a:cubicBezTo>
                  <a:pt x="495" y="512"/>
                  <a:pt x="461" y="504"/>
                  <a:pt x="413" y="497"/>
                </a:cubicBezTo>
                <a:close/>
              </a:path>
            </a:pathLst>
          </a:custGeom>
          <a:solidFill>
            <a:srgbClr val="003778"/>
          </a:solidFill>
          <a:ln>
            <a:noFill/>
          </a:ln>
        </p:spPr>
        <p:txBody>
          <a:bodyPr vert="horz" wrap="square" lIns="91440" tIns="45720" rIns="91440" bIns="45720" numCol="1" anchor="t" anchorCtr="0" compatLnSpc="1"/>
          <a:lstStyle/>
          <a:p>
            <a:endParaRPr lang="zh-CN" altLang="en-US" dirty="0"/>
          </a:p>
        </p:txBody>
      </p:sp>
      <p:sp>
        <p:nvSpPr>
          <p:cNvPr id="18" name="图片占位符 17"/>
          <p:cNvSpPr>
            <a:spLocks noGrp="1"/>
          </p:cNvSpPr>
          <p:nvPr>
            <p:ph type="pic" sz="quarter" idx="11"/>
          </p:nvPr>
        </p:nvSpPr>
        <p:spPr>
          <a:xfrm>
            <a:off x="8318763" y="2034369"/>
            <a:ext cx="2294476" cy="2293731"/>
          </a:xfrm>
          <a:custGeom>
            <a:avLst/>
            <a:gdLst>
              <a:gd name="connsiteX0" fmla="*/ 1147238 w 2294476"/>
              <a:gd name="connsiteY0" fmla="*/ 0 h 2293731"/>
              <a:gd name="connsiteX1" fmla="*/ 2294476 w 2294476"/>
              <a:gd name="connsiteY1" fmla="*/ 0 h 2293731"/>
              <a:gd name="connsiteX2" fmla="*/ 2294476 w 2294476"/>
              <a:gd name="connsiteY2" fmla="*/ 1147238 h 2293731"/>
              <a:gd name="connsiteX3" fmla="*/ 1264537 w 2294476"/>
              <a:gd name="connsiteY3" fmla="*/ 2288553 h 2293731"/>
              <a:gd name="connsiteX4" fmla="*/ 1161991 w 2294476"/>
              <a:gd name="connsiteY4" fmla="*/ 2293731 h 2293731"/>
              <a:gd name="connsiteX5" fmla="*/ 1132485 w 2294476"/>
              <a:gd name="connsiteY5" fmla="*/ 2293731 h 2293731"/>
              <a:gd name="connsiteX6" fmla="*/ 1029940 w 2294476"/>
              <a:gd name="connsiteY6" fmla="*/ 2288553 h 2293731"/>
              <a:gd name="connsiteX7" fmla="*/ 0 w 2294476"/>
              <a:gd name="connsiteY7" fmla="*/ 1147238 h 2293731"/>
              <a:gd name="connsiteX8" fmla="*/ 1147238 w 2294476"/>
              <a:gd name="connsiteY8" fmla="*/ 0 h 2293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94476" h="2293731">
                <a:moveTo>
                  <a:pt x="1147238" y="0"/>
                </a:moveTo>
                <a:lnTo>
                  <a:pt x="2294476" y="0"/>
                </a:lnTo>
                <a:lnTo>
                  <a:pt x="2294476" y="1147238"/>
                </a:lnTo>
                <a:cubicBezTo>
                  <a:pt x="2294476" y="1741240"/>
                  <a:pt x="1843038" y="2229803"/>
                  <a:pt x="1264537" y="2288553"/>
                </a:cubicBezTo>
                <a:lnTo>
                  <a:pt x="1161991" y="2293731"/>
                </a:lnTo>
                <a:lnTo>
                  <a:pt x="1132485" y="2293731"/>
                </a:lnTo>
                <a:lnTo>
                  <a:pt x="1029940" y="2288553"/>
                </a:lnTo>
                <a:cubicBezTo>
                  <a:pt x="451438" y="2229803"/>
                  <a:pt x="0" y="1741240"/>
                  <a:pt x="0" y="1147238"/>
                </a:cubicBezTo>
                <a:cubicBezTo>
                  <a:pt x="0" y="513636"/>
                  <a:pt x="513636" y="0"/>
                  <a:pt x="1147238" y="0"/>
                </a:cubicBezTo>
                <a:close/>
              </a:path>
            </a:pathLst>
          </a:custGeom>
          <a:ln w="19050">
            <a:noFill/>
          </a:ln>
          <a:effectLst>
            <a:outerShdw blurRad="63500" sx="102000" sy="102000" algn="ctr" rotWithShape="0">
              <a:prstClr val="black">
                <a:alpha val="40000"/>
              </a:prstClr>
            </a:outerShdw>
          </a:effectLst>
        </p:spPr>
        <p:txBody>
          <a:bodyPr vert="horz" wrap="square" lIns="91440" tIns="45720" rIns="91440" bIns="45720" rtlCol="0">
            <a:noAutofit/>
          </a:bodyPr>
          <a:lstStyle>
            <a:lvl1pPr>
              <a:defRPr lang="zh-CN" altLang="en-US"/>
            </a:lvl1pPr>
          </a:lstStyle>
          <a:p>
            <a:pPr lvl="0"/>
            <a:endParaRPr lang="zh-CN" altLang="en-US"/>
          </a:p>
        </p:txBody>
      </p:sp>
      <p:cxnSp>
        <p:nvCxnSpPr>
          <p:cNvPr id="16" name="直接连接符 15"/>
          <p:cNvCxnSpPr/>
          <p:nvPr userDrawn="1"/>
        </p:nvCxnSpPr>
        <p:spPr>
          <a:xfrm>
            <a:off x="659130" y="1027048"/>
            <a:ext cx="10864850" cy="0"/>
          </a:xfrm>
          <a:prstGeom prst="line">
            <a:avLst/>
          </a:prstGeom>
          <a:ln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19" name="图片占位符 18"/>
          <p:cNvSpPr>
            <a:spLocks noGrp="1"/>
          </p:cNvSpPr>
          <p:nvPr>
            <p:ph type="pic" sz="quarter" idx="12"/>
          </p:nvPr>
        </p:nvSpPr>
        <p:spPr>
          <a:xfrm>
            <a:off x="4944317" y="2009982"/>
            <a:ext cx="2294476" cy="2293731"/>
          </a:xfrm>
          <a:custGeom>
            <a:avLst/>
            <a:gdLst>
              <a:gd name="connsiteX0" fmla="*/ 1147238 w 2294476"/>
              <a:gd name="connsiteY0" fmla="*/ 0 h 2293731"/>
              <a:gd name="connsiteX1" fmla="*/ 2294476 w 2294476"/>
              <a:gd name="connsiteY1" fmla="*/ 0 h 2293731"/>
              <a:gd name="connsiteX2" fmla="*/ 2294476 w 2294476"/>
              <a:gd name="connsiteY2" fmla="*/ 1147238 h 2293731"/>
              <a:gd name="connsiteX3" fmla="*/ 1264537 w 2294476"/>
              <a:gd name="connsiteY3" fmla="*/ 2288553 h 2293731"/>
              <a:gd name="connsiteX4" fmla="*/ 1161991 w 2294476"/>
              <a:gd name="connsiteY4" fmla="*/ 2293731 h 2293731"/>
              <a:gd name="connsiteX5" fmla="*/ 1132485 w 2294476"/>
              <a:gd name="connsiteY5" fmla="*/ 2293731 h 2293731"/>
              <a:gd name="connsiteX6" fmla="*/ 1029940 w 2294476"/>
              <a:gd name="connsiteY6" fmla="*/ 2288553 h 2293731"/>
              <a:gd name="connsiteX7" fmla="*/ 0 w 2294476"/>
              <a:gd name="connsiteY7" fmla="*/ 1147238 h 2293731"/>
              <a:gd name="connsiteX8" fmla="*/ 1147238 w 2294476"/>
              <a:gd name="connsiteY8" fmla="*/ 0 h 2293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94476" h="2293731">
                <a:moveTo>
                  <a:pt x="1147238" y="0"/>
                </a:moveTo>
                <a:lnTo>
                  <a:pt x="2294476" y="0"/>
                </a:lnTo>
                <a:lnTo>
                  <a:pt x="2294476" y="1147238"/>
                </a:lnTo>
                <a:cubicBezTo>
                  <a:pt x="2294476" y="1741240"/>
                  <a:pt x="1843038" y="2229803"/>
                  <a:pt x="1264537" y="2288553"/>
                </a:cubicBezTo>
                <a:lnTo>
                  <a:pt x="1161991" y="2293731"/>
                </a:lnTo>
                <a:lnTo>
                  <a:pt x="1132485" y="2293731"/>
                </a:lnTo>
                <a:lnTo>
                  <a:pt x="1029940" y="2288553"/>
                </a:lnTo>
                <a:cubicBezTo>
                  <a:pt x="451438" y="2229803"/>
                  <a:pt x="0" y="1741240"/>
                  <a:pt x="0" y="1147238"/>
                </a:cubicBezTo>
                <a:cubicBezTo>
                  <a:pt x="0" y="513636"/>
                  <a:pt x="513636" y="0"/>
                  <a:pt x="1147238" y="0"/>
                </a:cubicBezTo>
                <a:close/>
              </a:path>
            </a:pathLst>
          </a:custGeom>
          <a:ln w="19050">
            <a:noFill/>
          </a:ln>
          <a:effectLst>
            <a:outerShdw blurRad="63500" sx="102000" sy="102000" algn="ctr" rotWithShape="0">
              <a:prstClr val="black">
                <a:alpha val="40000"/>
              </a:prstClr>
            </a:outerShdw>
          </a:effectLst>
        </p:spPr>
        <p:txBody>
          <a:bodyPr vert="horz" wrap="square" lIns="91440" tIns="45720" rIns="91440" bIns="45720" rtlCol="0">
            <a:noAutofit/>
          </a:bodyPr>
          <a:lstStyle>
            <a:lvl1pPr>
              <a:defRPr lang="zh-CN" altLang="en-US"/>
            </a:lvl1pPr>
          </a:lstStyle>
          <a:p>
            <a:pPr lvl="0"/>
            <a:endParaRPr lang="zh-CN" altLang="en-US"/>
          </a:p>
        </p:txBody>
      </p:sp>
      <p:sp>
        <p:nvSpPr>
          <p:cNvPr id="17" name="图片占位符 16"/>
          <p:cNvSpPr>
            <a:spLocks noGrp="1"/>
          </p:cNvSpPr>
          <p:nvPr>
            <p:ph type="pic" sz="quarter" idx="10"/>
          </p:nvPr>
        </p:nvSpPr>
        <p:spPr>
          <a:xfrm>
            <a:off x="1578761" y="2009983"/>
            <a:ext cx="2294476" cy="2293731"/>
          </a:xfrm>
          <a:custGeom>
            <a:avLst/>
            <a:gdLst>
              <a:gd name="connsiteX0" fmla="*/ 1147238 w 2294476"/>
              <a:gd name="connsiteY0" fmla="*/ 0 h 2293731"/>
              <a:gd name="connsiteX1" fmla="*/ 2294476 w 2294476"/>
              <a:gd name="connsiteY1" fmla="*/ 0 h 2293731"/>
              <a:gd name="connsiteX2" fmla="*/ 2294476 w 2294476"/>
              <a:gd name="connsiteY2" fmla="*/ 1147238 h 2293731"/>
              <a:gd name="connsiteX3" fmla="*/ 1264537 w 2294476"/>
              <a:gd name="connsiteY3" fmla="*/ 2288553 h 2293731"/>
              <a:gd name="connsiteX4" fmla="*/ 1161991 w 2294476"/>
              <a:gd name="connsiteY4" fmla="*/ 2293731 h 2293731"/>
              <a:gd name="connsiteX5" fmla="*/ 1132485 w 2294476"/>
              <a:gd name="connsiteY5" fmla="*/ 2293731 h 2293731"/>
              <a:gd name="connsiteX6" fmla="*/ 1029940 w 2294476"/>
              <a:gd name="connsiteY6" fmla="*/ 2288553 h 2293731"/>
              <a:gd name="connsiteX7" fmla="*/ 0 w 2294476"/>
              <a:gd name="connsiteY7" fmla="*/ 1147238 h 2293731"/>
              <a:gd name="connsiteX8" fmla="*/ 1147238 w 2294476"/>
              <a:gd name="connsiteY8" fmla="*/ 0 h 2293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94476" h="2293731">
                <a:moveTo>
                  <a:pt x="1147238" y="0"/>
                </a:moveTo>
                <a:lnTo>
                  <a:pt x="2294476" y="0"/>
                </a:lnTo>
                <a:lnTo>
                  <a:pt x="2294476" y="1147238"/>
                </a:lnTo>
                <a:cubicBezTo>
                  <a:pt x="2294476" y="1741240"/>
                  <a:pt x="1843038" y="2229803"/>
                  <a:pt x="1264537" y="2288553"/>
                </a:cubicBezTo>
                <a:lnTo>
                  <a:pt x="1161991" y="2293731"/>
                </a:lnTo>
                <a:lnTo>
                  <a:pt x="1132485" y="2293731"/>
                </a:lnTo>
                <a:lnTo>
                  <a:pt x="1029940" y="2288553"/>
                </a:lnTo>
                <a:cubicBezTo>
                  <a:pt x="451438" y="2229803"/>
                  <a:pt x="0" y="1741240"/>
                  <a:pt x="0" y="1147238"/>
                </a:cubicBezTo>
                <a:cubicBezTo>
                  <a:pt x="0" y="513636"/>
                  <a:pt x="513636" y="0"/>
                  <a:pt x="1147238" y="0"/>
                </a:cubicBezTo>
                <a:close/>
              </a:path>
            </a:pathLst>
          </a:custGeom>
          <a:ln w="19050">
            <a:noFill/>
          </a:ln>
          <a:effectLst>
            <a:outerShdw blurRad="63500" sx="102000" sy="102000" algn="ctr" rotWithShape="0">
              <a:prstClr val="black">
                <a:alpha val="40000"/>
              </a:prstClr>
            </a:outerShdw>
          </a:effectLst>
        </p:spPr>
        <p:txBody>
          <a:bodyPr wrap="square">
            <a:noAutofit/>
          </a:bodyPr>
          <a:lstStyle/>
          <a:p>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样机母版">
    <p:spTree>
      <p:nvGrpSpPr>
        <p:cNvPr id="1" name=""/>
        <p:cNvGrpSpPr/>
        <p:nvPr/>
      </p:nvGrpSpPr>
      <p:grpSpPr>
        <a:xfrm>
          <a:off x="0" y="0"/>
          <a:ext cx="0" cy="0"/>
          <a:chOff x="0" y="0"/>
          <a:chExt cx="0" cy="0"/>
        </a:xfrm>
      </p:grpSpPr>
      <p:sp>
        <p:nvSpPr>
          <p:cNvPr id="11" name="矩形 10"/>
          <p:cNvSpPr/>
          <p:nvPr userDrawn="1"/>
        </p:nvSpPr>
        <p:spPr>
          <a:xfrm>
            <a:off x="0" y="0"/>
            <a:ext cx="12192000" cy="6492875"/>
          </a:xfrm>
          <a:prstGeom prst="rect">
            <a:avLst/>
          </a:prstGeom>
          <a:solidFill>
            <a:schemeClr val="bg1">
              <a:alpha val="93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latin typeface="Microsoft YaHei UI" panose="020B0503020204020204" pitchFamily="34" charset="-122"/>
              <a:ea typeface="Microsoft YaHei UI" panose="020B0503020204020204" pitchFamily="34" charset="-122"/>
            </a:endParaRPr>
          </a:p>
        </p:txBody>
      </p:sp>
      <p:sp>
        <p:nvSpPr>
          <p:cNvPr id="2" name="标题 1"/>
          <p:cNvSpPr>
            <a:spLocks noGrp="1"/>
          </p:cNvSpPr>
          <p:nvPr>
            <p:ph type="title"/>
          </p:nvPr>
        </p:nvSpPr>
        <p:spPr>
          <a:xfrm>
            <a:off x="792481" y="574395"/>
            <a:ext cx="7315200" cy="341874"/>
          </a:xfrm>
        </p:spPr>
        <p:txBody>
          <a:bodyPr lIns="0" tIns="0" rIns="0" bIns="0">
            <a:noAutofit/>
          </a:bodyPr>
          <a:lstStyle>
            <a:lvl1pPr>
              <a:defRPr sz="2600" b="1">
                <a:solidFill>
                  <a:schemeClr val="accent1"/>
                </a:solidFill>
              </a:defRPr>
            </a:lvl1pPr>
          </a:lstStyle>
          <a:p>
            <a:r>
              <a:rPr lang="zh-CN" altLang="en-US" dirty="0"/>
              <a:t>单击此处编辑母版标题样式</a:t>
            </a:r>
          </a:p>
        </p:txBody>
      </p:sp>
      <p:sp>
        <p:nvSpPr>
          <p:cNvPr id="7" name="矩形 6"/>
          <p:cNvSpPr/>
          <p:nvPr userDrawn="1"/>
        </p:nvSpPr>
        <p:spPr>
          <a:xfrm>
            <a:off x="0" y="6492875"/>
            <a:ext cx="12192000" cy="365125"/>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p:cNvPicPr>
            <a:picLocks noChangeAspect="1"/>
          </p:cNvPicPr>
          <p:nvPr userDrawn="1"/>
        </p:nvPicPr>
        <p:blipFill>
          <a:blip r:embed="rId2" cstate="email"/>
          <a:stretch>
            <a:fillRect/>
          </a:stretch>
        </p:blipFill>
        <p:spPr>
          <a:xfrm>
            <a:off x="673100" y="6580054"/>
            <a:ext cx="1330959" cy="203465"/>
          </a:xfrm>
          <a:prstGeom prst="rect">
            <a:avLst/>
          </a:prstGeom>
        </p:spPr>
      </p:pic>
      <p:pic>
        <p:nvPicPr>
          <p:cNvPr id="9" name="图片 8"/>
          <p:cNvPicPr>
            <a:picLocks noChangeAspect="1"/>
          </p:cNvPicPr>
          <p:nvPr userDrawn="1"/>
        </p:nvPicPr>
        <p:blipFill>
          <a:blip r:embed="rId3" cstate="email"/>
          <a:stretch>
            <a:fillRect/>
          </a:stretch>
        </p:blipFill>
        <p:spPr>
          <a:xfrm>
            <a:off x="9997440" y="530517"/>
            <a:ext cx="1521460" cy="380209"/>
          </a:xfrm>
          <a:prstGeom prst="rect">
            <a:avLst/>
          </a:prstGeom>
        </p:spPr>
      </p:pic>
      <p:pic>
        <p:nvPicPr>
          <p:cNvPr id="12" name="图片 11"/>
          <p:cNvPicPr>
            <a:picLocks noChangeAspect="1"/>
          </p:cNvPicPr>
          <p:nvPr userDrawn="1"/>
        </p:nvPicPr>
        <p:blipFill>
          <a:blip r:embed="rId4" cstate="email"/>
          <a:stretch>
            <a:fillRect/>
          </a:stretch>
        </p:blipFill>
        <p:spPr>
          <a:xfrm>
            <a:off x="8610600" y="6626002"/>
            <a:ext cx="2908300" cy="111568"/>
          </a:xfrm>
          <a:prstGeom prst="rect">
            <a:avLst/>
          </a:prstGeom>
        </p:spPr>
      </p:pic>
      <p:sp>
        <p:nvSpPr>
          <p:cNvPr id="13" name="Freeform 52"/>
          <p:cNvSpPr>
            <a:spLocks noEditPoints="1"/>
          </p:cNvSpPr>
          <p:nvPr userDrawn="1"/>
        </p:nvSpPr>
        <p:spPr bwMode="auto">
          <a:xfrm>
            <a:off x="114520" y="450603"/>
            <a:ext cx="563441" cy="659948"/>
          </a:xfrm>
          <a:custGeom>
            <a:avLst/>
            <a:gdLst>
              <a:gd name="T0" fmla="*/ 342 w 495"/>
              <a:gd name="T1" fmla="*/ 490 h 581"/>
              <a:gd name="T2" fmla="*/ 267 w 495"/>
              <a:gd name="T3" fmla="*/ 393 h 581"/>
              <a:gd name="T4" fmla="*/ 155 w 495"/>
              <a:gd name="T5" fmla="*/ 426 h 581"/>
              <a:gd name="T6" fmla="*/ 159 w 495"/>
              <a:gd name="T7" fmla="*/ 351 h 581"/>
              <a:gd name="T8" fmla="*/ 108 w 495"/>
              <a:gd name="T9" fmla="*/ 266 h 581"/>
              <a:gd name="T10" fmla="*/ 118 w 495"/>
              <a:gd name="T11" fmla="*/ 114 h 581"/>
              <a:gd name="T12" fmla="*/ 157 w 495"/>
              <a:gd name="T13" fmla="*/ 118 h 581"/>
              <a:gd name="T14" fmla="*/ 168 w 495"/>
              <a:gd name="T15" fmla="*/ 129 h 581"/>
              <a:gd name="T16" fmla="*/ 173 w 495"/>
              <a:gd name="T17" fmla="*/ 168 h 581"/>
              <a:gd name="T18" fmla="*/ 68 w 495"/>
              <a:gd name="T19" fmla="*/ 266 h 581"/>
              <a:gd name="T20" fmla="*/ 153 w 495"/>
              <a:gd name="T21" fmla="*/ 111 h 581"/>
              <a:gd name="T22" fmla="*/ 142 w 495"/>
              <a:gd name="T23" fmla="*/ 149 h 581"/>
              <a:gd name="T24" fmla="*/ 181 w 495"/>
              <a:gd name="T25" fmla="*/ 133 h 581"/>
              <a:gd name="T26" fmla="*/ 182 w 495"/>
              <a:gd name="T27" fmla="*/ 47 h 581"/>
              <a:gd name="T28" fmla="*/ 197 w 495"/>
              <a:gd name="T29" fmla="*/ 282 h 581"/>
              <a:gd name="T30" fmla="*/ 199 w 495"/>
              <a:gd name="T31" fmla="*/ 136 h 581"/>
              <a:gd name="T32" fmla="*/ 201 w 495"/>
              <a:gd name="T33" fmla="*/ 5 h 581"/>
              <a:gd name="T34" fmla="*/ 212 w 495"/>
              <a:gd name="T35" fmla="*/ 61 h 581"/>
              <a:gd name="T36" fmla="*/ 256 w 495"/>
              <a:gd name="T37" fmla="*/ 145 h 581"/>
              <a:gd name="T38" fmla="*/ 279 w 495"/>
              <a:gd name="T39" fmla="*/ 84 h 581"/>
              <a:gd name="T40" fmla="*/ 358 w 495"/>
              <a:gd name="T41" fmla="*/ 54 h 581"/>
              <a:gd name="T42" fmla="*/ 412 w 495"/>
              <a:gd name="T43" fmla="*/ 93 h 581"/>
              <a:gd name="T44" fmla="*/ 431 w 495"/>
              <a:gd name="T45" fmla="*/ 95 h 581"/>
              <a:gd name="T46" fmla="*/ 463 w 495"/>
              <a:gd name="T47" fmla="*/ 155 h 581"/>
              <a:gd name="T48" fmla="*/ 222 w 495"/>
              <a:gd name="T49" fmla="*/ 279 h 581"/>
              <a:gd name="T50" fmla="*/ 350 w 495"/>
              <a:gd name="T51" fmla="*/ 257 h 581"/>
              <a:gd name="T52" fmla="*/ 398 w 495"/>
              <a:gd name="T53" fmla="*/ 210 h 581"/>
              <a:gd name="T54" fmla="*/ 407 w 495"/>
              <a:gd name="T55" fmla="*/ 219 h 581"/>
              <a:gd name="T56" fmla="*/ 412 w 495"/>
              <a:gd name="T57" fmla="*/ 451 h 581"/>
              <a:gd name="T58" fmla="*/ 406 w 495"/>
              <a:gd name="T59" fmla="*/ 320 h 581"/>
              <a:gd name="T60" fmla="*/ 469 w 495"/>
              <a:gd name="T61" fmla="*/ 184 h 581"/>
              <a:gd name="T62" fmla="*/ 460 w 495"/>
              <a:gd name="T63" fmla="*/ 233 h 581"/>
              <a:gd name="T64" fmla="*/ 384 w 495"/>
              <a:gd name="T65" fmla="*/ 222 h 581"/>
              <a:gd name="T66" fmla="*/ 421 w 495"/>
              <a:gd name="T67" fmla="*/ 188 h 581"/>
              <a:gd name="T68" fmla="*/ 364 w 495"/>
              <a:gd name="T69" fmla="*/ 225 h 581"/>
              <a:gd name="T70" fmla="*/ 361 w 495"/>
              <a:gd name="T71" fmla="*/ 188 h 581"/>
              <a:gd name="T72" fmla="*/ 387 w 495"/>
              <a:gd name="T73" fmla="*/ 356 h 581"/>
              <a:gd name="T74" fmla="*/ 220 w 495"/>
              <a:gd name="T75" fmla="*/ 351 h 581"/>
              <a:gd name="T76" fmla="*/ 236 w 495"/>
              <a:gd name="T77" fmla="*/ 315 h 581"/>
              <a:gd name="T78" fmla="*/ 207 w 495"/>
              <a:gd name="T79" fmla="*/ 171 h 581"/>
              <a:gd name="T80" fmla="*/ 239 w 495"/>
              <a:gd name="T81" fmla="*/ 166 h 581"/>
              <a:gd name="T82" fmla="*/ 252 w 495"/>
              <a:gd name="T83" fmla="*/ 158 h 581"/>
              <a:gd name="T84" fmla="*/ 270 w 495"/>
              <a:gd name="T85" fmla="*/ 130 h 581"/>
              <a:gd name="T86" fmla="*/ 279 w 495"/>
              <a:gd name="T87" fmla="*/ 100 h 581"/>
              <a:gd name="T88" fmla="*/ 394 w 495"/>
              <a:gd name="T89" fmla="*/ 130 h 581"/>
              <a:gd name="T90" fmla="*/ 438 w 495"/>
              <a:gd name="T91" fmla="*/ 100 h 581"/>
              <a:gd name="T92" fmla="*/ 439 w 495"/>
              <a:gd name="T93" fmla="*/ 153 h 581"/>
              <a:gd name="T94" fmla="*/ 457 w 495"/>
              <a:gd name="T95" fmla="*/ 159 h 581"/>
              <a:gd name="T96" fmla="*/ 475 w 495"/>
              <a:gd name="T97" fmla="*/ 100 h 581"/>
              <a:gd name="T98" fmla="*/ 456 w 495"/>
              <a:gd name="T99" fmla="*/ 80 h 581"/>
              <a:gd name="T100" fmla="*/ 344 w 495"/>
              <a:gd name="T101" fmla="*/ 34 h 581"/>
              <a:gd name="T102" fmla="*/ 207 w 495"/>
              <a:gd name="T103" fmla="*/ 0 h 581"/>
              <a:gd name="T104" fmla="*/ 173 w 495"/>
              <a:gd name="T105" fmla="*/ 7 h 581"/>
              <a:gd name="T106" fmla="*/ 144 w 495"/>
              <a:gd name="T107" fmla="*/ 23 h 581"/>
              <a:gd name="T108" fmla="*/ 122 w 495"/>
              <a:gd name="T109" fmla="*/ 51 h 581"/>
              <a:gd name="T110" fmla="*/ 149 w 495"/>
              <a:gd name="T111" fmla="*/ 82 h 581"/>
              <a:gd name="T112" fmla="*/ 59 w 495"/>
              <a:gd name="T113" fmla="*/ 98 h 581"/>
              <a:gd name="T114" fmla="*/ 108 w 495"/>
              <a:gd name="T115" fmla="*/ 286 h 581"/>
              <a:gd name="T116" fmla="*/ 153 w 495"/>
              <a:gd name="T117" fmla="*/ 307 h 581"/>
              <a:gd name="T118" fmla="*/ 103 w 495"/>
              <a:gd name="T119" fmla="*/ 418 h 581"/>
              <a:gd name="T120" fmla="*/ 495 w 495"/>
              <a:gd name="T121" fmla="*/ 512 h 5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95" h="581">
                <a:moveTo>
                  <a:pt x="370" y="368"/>
                </a:moveTo>
                <a:cubicBezTo>
                  <a:pt x="334" y="361"/>
                  <a:pt x="334" y="361"/>
                  <a:pt x="334" y="361"/>
                </a:cubicBezTo>
                <a:cubicBezTo>
                  <a:pt x="290" y="370"/>
                  <a:pt x="290" y="370"/>
                  <a:pt x="290" y="370"/>
                </a:cubicBezTo>
                <a:cubicBezTo>
                  <a:pt x="299" y="361"/>
                  <a:pt x="299" y="361"/>
                  <a:pt x="299" y="361"/>
                </a:cubicBezTo>
                <a:cubicBezTo>
                  <a:pt x="338" y="349"/>
                  <a:pt x="338" y="349"/>
                  <a:pt x="338" y="349"/>
                </a:cubicBezTo>
                <a:cubicBezTo>
                  <a:pt x="377" y="362"/>
                  <a:pt x="377" y="362"/>
                  <a:pt x="377" y="362"/>
                </a:cubicBezTo>
                <a:lnTo>
                  <a:pt x="370" y="368"/>
                </a:lnTo>
                <a:close/>
                <a:moveTo>
                  <a:pt x="342" y="490"/>
                </a:moveTo>
                <a:cubicBezTo>
                  <a:pt x="338" y="469"/>
                  <a:pt x="338" y="469"/>
                  <a:pt x="338" y="469"/>
                </a:cubicBezTo>
                <a:cubicBezTo>
                  <a:pt x="350" y="422"/>
                  <a:pt x="350" y="422"/>
                  <a:pt x="350" y="422"/>
                </a:cubicBezTo>
                <a:cubicBezTo>
                  <a:pt x="350" y="422"/>
                  <a:pt x="350" y="422"/>
                  <a:pt x="350" y="422"/>
                </a:cubicBezTo>
                <a:cubicBezTo>
                  <a:pt x="350" y="422"/>
                  <a:pt x="350" y="422"/>
                  <a:pt x="350" y="422"/>
                </a:cubicBezTo>
                <a:cubicBezTo>
                  <a:pt x="365" y="420"/>
                  <a:pt x="365" y="420"/>
                  <a:pt x="365" y="420"/>
                </a:cubicBezTo>
                <a:cubicBezTo>
                  <a:pt x="376" y="493"/>
                  <a:pt x="376" y="493"/>
                  <a:pt x="376" y="493"/>
                </a:cubicBezTo>
                <a:cubicBezTo>
                  <a:pt x="365" y="492"/>
                  <a:pt x="354" y="491"/>
                  <a:pt x="342" y="490"/>
                </a:cubicBezTo>
                <a:close/>
                <a:moveTo>
                  <a:pt x="267" y="393"/>
                </a:moveTo>
                <a:cubicBezTo>
                  <a:pt x="300" y="401"/>
                  <a:pt x="300" y="401"/>
                  <a:pt x="300" y="401"/>
                </a:cubicBezTo>
                <a:cubicBezTo>
                  <a:pt x="345" y="384"/>
                  <a:pt x="345" y="384"/>
                  <a:pt x="345" y="384"/>
                </a:cubicBezTo>
                <a:cubicBezTo>
                  <a:pt x="370" y="396"/>
                  <a:pt x="370" y="396"/>
                  <a:pt x="370" y="396"/>
                </a:cubicBezTo>
                <a:cubicBezTo>
                  <a:pt x="345" y="392"/>
                  <a:pt x="345" y="392"/>
                  <a:pt x="345" y="392"/>
                </a:cubicBezTo>
                <a:cubicBezTo>
                  <a:pt x="299" y="409"/>
                  <a:pt x="299" y="409"/>
                  <a:pt x="299" y="409"/>
                </a:cubicBezTo>
                <a:lnTo>
                  <a:pt x="267" y="393"/>
                </a:lnTo>
                <a:close/>
                <a:moveTo>
                  <a:pt x="172" y="472"/>
                </a:moveTo>
                <a:cubicBezTo>
                  <a:pt x="155" y="426"/>
                  <a:pt x="155" y="426"/>
                  <a:pt x="155" y="426"/>
                </a:cubicBezTo>
                <a:cubicBezTo>
                  <a:pt x="132" y="419"/>
                  <a:pt x="132" y="419"/>
                  <a:pt x="132" y="419"/>
                </a:cubicBezTo>
                <a:cubicBezTo>
                  <a:pt x="171" y="407"/>
                  <a:pt x="171" y="407"/>
                  <a:pt x="171" y="407"/>
                </a:cubicBezTo>
                <a:cubicBezTo>
                  <a:pt x="186" y="457"/>
                  <a:pt x="186" y="457"/>
                  <a:pt x="186" y="457"/>
                </a:cubicBezTo>
                <a:cubicBezTo>
                  <a:pt x="278" y="443"/>
                  <a:pt x="278" y="443"/>
                  <a:pt x="278" y="443"/>
                </a:cubicBezTo>
                <a:lnTo>
                  <a:pt x="172" y="472"/>
                </a:lnTo>
                <a:close/>
                <a:moveTo>
                  <a:pt x="155" y="326"/>
                </a:moveTo>
                <a:cubicBezTo>
                  <a:pt x="159" y="326"/>
                  <a:pt x="159" y="326"/>
                  <a:pt x="159" y="326"/>
                </a:cubicBezTo>
                <a:cubicBezTo>
                  <a:pt x="159" y="351"/>
                  <a:pt x="159" y="351"/>
                  <a:pt x="159" y="351"/>
                </a:cubicBezTo>
                <a:cubicBezTo>
                  <a:pt x="155" y="351"/>
                  <a:pt x="155" y="351"/>
                  <a:pt x="155" y="351"/>
                </a:cubicBezTo>
                <a:lnTo>
                  <a:pt x="155" y="326"/>
                </a:lnTo>
                <a:close/>
                <a:moveTo>
                  <a:pt x="164" y="326"/>
                </a:moveTo>
                <a:cubicBezTo>
                  <a:pt x="187" y="326"/>
                  <a:pt x="187" y="326"/>
                  <a:pt x="187" y="326"/>
                </a:cubicBezTo>
                <a:cubicBezTo>
                  <a:pt x="187" y="351"/>
                  <a:pt x="187" y="351"/>
                  <a:pt x="187" y="351"/>
                </a:cubicBezTo>
                <a:cubicBezTo>
                  <a:pt x="164" y="351"/>
                  <a:pt x="164" y="351"/>
                  <a:pt x="164" y="351"/>
                </a:cubicBezTo>
                <a:lnTo>
                  <a:pt x="164" y="326"/>
                </a:lnTo>
                <a:close/>
                <a:moveTo>
                  <a:pt x="108" y="266"/>
                </a:moveTo>
                <a:cubicBezTo>
                  <a:pt x="108" y="266"/>
                  <a:pt x="108" y="266"/>
                  <a:pt x="108" y="266"/>
                </a:cubicBezTo>
                <a:cubicBezTo>
                  <a:pt x="79" y="266"/>
                  <a:pt x="79" y="266"/>
                  <a:pt x="79" y="266"/>
                </a:cubicBezTo>
                <a:cubicBezTo>
                  <a:pt x="79" y="100"/>
                  <a:pt x="79" y="100"/>
                  <a:pt x="79" y="100"/>
                </a:cubicBezTo>
                <a:cubicBezTo>
                  <a:pt x="110" y="100"/>
                  <a:pt x="110" y="100"/>
                  <a:pt x="110" y="100"/>
                </a:cubicBezTo>
                <a:cubicBezTo>
                  <a:pt x="110" y="98"/>
                  <a:pt x="110" y="98"/>
                  <a:pt x="110" y="98"/>
                </a:cubicBezTo>
                <a:cubicBezTo>
                  <a:pt x="149" y="98"/>
                  <a:pt x="149" y="98"/>
                  <a:pt x="149" y="98"/>
                </a:cubicBezTo>
                <a:cubicBezTo>
                  <a:pt x="149" y="99"/>
                  <a:pt x="149" y="100"/>
                  <a:pt x="150" y="101"/>
                </a:cubicBezTo>
                <a:cubicBezTo>
                  <a:pt x="118" y="114"/>
                  <a:pt x="118" y="114"/>
                  <a:pt x="118" y="114"/>
                </a:cubicBezTo>
                <a:cubicBezTo>
                  <a:pt x="117" y="112"/>
                  <a:pt x="117" y="112"/>
                  <a:pt x="117" y="112"/>
                </a:cubicBezTo>
                <a:cubicBezTo>
                  <a:pt x="117" y="112"/>
                  <a:pt x="117" y="112"/>
                  <a:pt x="117" y="112"/>
                </a:cubicBezTo>
                <a:cubicBezTo>
                  <a:pt x="113" y="114"/>
                  <a:pt x="113" y="114"/>
                  <a:pt x="113" y="114"/>
                </a:cubicBezTo>
                <a:cubicBezTo>
                  <a:pt x="120" y="132"/>
                  <a:pt x="120" y="132"/>
                  <a:pt x="120" y="132"/>
                </a:cubicBezTo>
                <a:cubicBezTo>
                  <a:pt x="124" y="130"/>
                  <a:pt x="124" y="130"/>
                  <a:pt x="124" y="130"/>
                </a:cubicBezTo>
                <a:cubicBezTo>
                  <a:pt x="123" y="128"/>
                  <a:pt x="123" y="128"/>
                  <a:pt x="123" y="128"/>
                </a:cubicBezTo>
                <a:cubicBezTo>
                  <a:pt x="155" y="115"/>
                  <a:pt x="155" y="115"/>
                  <a:pt x="155" y="115"/>
                </a:cubicBezTo>
                <a:cubicBezTo>
                  <a:pt x="156" y="116"/>
                  <a:pt x="157" y="117"/>
                  <a:pt x="157" y="118"/>
                </a:cubicBezTo>
                <a:cubicBezTo>
                  <a:pt x="134" y="142"/>
                  <a:pt x="134" y="142"/>
                  <a:pt x="134" y="142"/>
                </a:cubicBezTo>
                <a:cubicBezTo>
                  <a:pt x="132" y="141"/>
                  <a:pt x="132" y="141"/>
                  <a:pt x="132" y="141"/>
                </a:cubicBezTo>
                <a:cubicBezTo>
                  <a:pt x="132" y="141"/>
                  <a:pt x="132" y="141"/>
                  <a:pt x="132" y="141"/>
                </a:cubicBezTo>
                <a:cubicBezTo>
                  <a:pt x="129" y="144"/>
                  <a:pt x="129" y="144"/>
                  <a:pt x="129" y="144"/>
                </a:cubicBezTo>
                <a:cubicBezTo>
                  <a:pt x="143" y="158"/>
                  <a:pt x="143" y="158"/>
                  <a:pt x="143" y="158"/>
                </a:cubicBezTo>
                <a:cubicBezTo>
                  <a:pt x="146" y="155"/>
                  <a:pt x="146" y="155"/>
                  <a:pt x="146" y="155"/>
                </a:cubicBezTo>
                <a:cubicBezTo>
                  <a:pt x="144" y="153"/>
                  <a:pt x="144" y="153"/>
                  <a:pt x="144" y="153"/>
                </a:cubicBezTo>
                <a:cubicBezTo>
                  <a:pt x="168" y="129"/>
                  <a:pt x="168" y="129"/>
                  <a:pt x="168" y="129"/>
                </a:cubicBezTo>
                <a:cubicBezTo>
                  <a:pt x="169" y="130"/>
                  <a:pt x="170" y="131"/>
                  <a:pt x="171" y="131"/>
                </a:cubicBezTo>
                <a:cubicBezTo>
                  <a:pt x="159" y="163"/>
                  <a:pt x="159" y="163"/>
                  <a:pt x="159" y="163"/>
                </a:cubicBezTo>
                <a:cubicBezTo>
                  <a:pt x="157" y="162"/>
                  <a:pt x="157" y="162"/>
                  <a:pt x="157" y="162"/>
                </a:cubicBezTo>
                <a:cubicBezTo>
                  <a:pt x="157" y="162"/>
                  <a:pt x="157" y="162"/>
                  <a:pt x="157" y="162"/>
                </a:cubicBezTo>
                <a:cubicBezTo>
                  <a:pt x="155" y="166"/>
                  <a:pt x="155" y="166"/>
                  <a:pt x="155" y="166"/>
                </a:cubicBezTo>
                <a:cubicBezTo>
                  <a:pt x="173" y="173"/>
                  <a:pt x="173" y="173"/>
                  <a:pt x="173" y="173"/>
                </a:cubicBezTo>
                <a:cubicBezTo>
                  <a:pt x="175" y="169"/>
                  <a:pt x="175" y="169"/>
                  <a:pt x="175" y="169"/>
                </a:cubicBezTo>
                <a:cubicBezTo>
                  <a:pt x="173" y="168"/>
                  <a:pt x="173" y="168"/>
                  <a:pt x="173" y="168"/>
                </a:cubicBezTo>
                <a:cubicBezTo>
                  <a:pt x="185" y="137"/>
                  <a:pt x="185" y="137"/>
                  <a:pt x="185" y="137"/>
                </a:cubicBezTo>
                <a:cubicBezTo>
                  <a:pt x="187" y="137"/>
                  <a:pt x="188" y="138"/>
                  <a:pt x="190" y="138"/>
                </a:cubicBezTo>
                <a:cubicBezTo>
                  <a:pt x="190" y="171"/>
                  <a:pt x="190" y="171"/>
                  <a:pt x="190" y="171"/>
                </a:cubicBezTo>
                <a:cubicBezTo>
                  <a:pt x="187" y="171"/>
                  <a:pt x="187" y="171"/>
                  <a:pt x="187" y="171"/>
                </a:cubicBezTo>
                <a:cubicBezTo>
                  <a:pt x="187" y="266"/>
                  <a:pt x="187" y="266"/>
                  <a:pt x="187" y="266"/>
                </a:cubicBezTo>
                <a:lnTo>
                  <a:pt x="108" y="266"/>
                </a:lnTo>
                <a:close/>
                <a:moveTo>
                  <a:pt x="74" y="266"/>
                </a:moveTo>
                <a:cubicBezTo>
                  <a:pt x="68" y="266"/>
                  <a:pt x="68" y="266"/>
                  <a:pt x="68" y="266"/>
                </a:cubicBezTo>
                <a:cubicBezTo>
                  <a:pt x="68" y="100"/>
                  <a:pt x="68" y="100"/>
                  <a:pt x="68" y="100"/>
                </a:cubicBezTo>
                <a:cubicBezTo>
                  <a:pt x="74" y="100"/>
                  <a:pt x="74" y="100"/>
                  <a:pt x="74" y="100"/>
                </a:cubicBezTo>
                <a:lnTo>
                  <a:pt x="74" y="266"/>
                </a:lnTo>
                <a:close/>
                <a:moveTo>
                  <a:pt x="153" y="111"/>
                </a:moveTo>
                <a:cubicBezTo>
                  <a:pt x="153" y="112"/>
                  <a:pt x="154" y="112"/>
                  <a:pt x="154" y="113"/>
                </a:cubicBezTo>
                <a:cubicBezTo>
                  <a:pt x="125" y="125"/>
                  <a:pt x="125" y="125"/>
                  <a:pt x="125" y="125"/>
                </a:cubicBezTo>
                <a:cubicBezTo>
                  <a:pt x="124" y="123"/>
                  <a:pt x="124" y="123"/>
                  <a:pt x="124" y="123"/>
                </a:cubicBezTo>
                <a:lnTo>
                  <a:pt x="153" y="111"/>
                </a:lnTo>
                <a:close/>
                <a:moveTo>
                  <a:pt x="122" y="57"/>
                </a:moveTo>
                <a:cubicBezTo>
                  <a:pt x="123" y="55"/>
                  <a:pt x="123" y="55"/>
                  <a:pt x="123" y="55"/>
                </a:cubicBezTo>
                <a:cubicBezTo>
                  <a:pt x="156" y="69"/>
                  <a:pt x="156" y="69"/>
                  <a:pt x="156" y="69"/>
                </a:cubicBezTo>
                <a:cubicBezTo>
                  <a:pt x="155" y="70"/>
                  <a:pt x="155" y="70"/>
                  <a:pt x="155" y="70"/>
                </a:cubicBezTo>
                <a:lnTo>
                  <a:pt x="122" y="57"/>
                </a:lnTo>
                <a:close/>
                <a:moveTo>
                  <a:pt x="166" y="124"/>
                </a:moveTo>
                <a:cubicBezTo>
                  <a:pt x="166" y="125"/>
                  <a:pt x="167" y="125"/>
                  <a:pt x="168" y="126"/>
                </a:cubicBezTo>
                <a:cubicBezTo>
                  <a:pt x="142" y="149"/>
                  <a:pt x="142" y="149"/>
                  <a:pt x="142" y="149"/>
                </a:cubicBezTo>
                <a:cubicBezTo>
                  <a:pt x="141" y="148"/>
                  <a:pt x="141" y="148"/>
                  <a:pt x="141" y="148"/>
                </a:cubicBezTo>
                <a:lnTo>
                  <a:pt x="166" y="124"/>
                </a:lnTo>
                <a:close/>
                <a:moveTo>
                  <a:pt x="140" y="29"/>
                </a:moveTo>
                <a:cubicBezTo>
                  <a:pt x="144" y="30"/>
                  <a:pt x="144" y="30"/>
                  <a:pt x="144" y="30"/>
                </a:cubicBezTo>
                <a:cubicBezTo>
                  <a:pt x="168" y="54"/>
                  <a:pt x="168" y="54"/>
                  <a:pt x="168" y="54"/>
                </a:cubicBezTo>
                <a:cubicBezTo>
                  <a:pt x="166" y="56"/>
                  <a:pt x="166" y="56"/>
                  <a:pt x="166" y="56"/>
                </a:cubicBezTo>
                <a:lnTo>
                  <a:pt x="140" y="29"/>
                </a:lnTo>
                <a:close/>
                <a:moveTo>
                  <a:pt x="181" y="133"/>
                </a:moveTo>
                <a:cubicBezTo>
                  <a:pt x="182" y="133"/>
                  <a:pt x="182" y="134"/>
                  <a:pt x="183" y="134"/>
                </a:cubicBezTo>
                <a:cubicBezTo>
                  <a:pt x="170" y="166"/>
                  <a:pt x="170" y="166"/>
                  <a:pt x="170" y="166"/>
                </a:cubicBezTo>
                <a:cubicBezTo>
                  <a:pt x="168" y="165"/>
                  <a:pt x="168" y="165"/>
                  <a:pt x="168" y="165"/>
                </a:cubicBezTo>
                <a:lnTo>
                  <a:pt x="181" y="133"/>
                </a:lnTo>
                <a:close/>
                <a:moveTo>
                  <a:pt x="167" y="10"/>
                </a:moveTo>
                <a:cubicBezTo>
                  <a:pt x="171" y="17"/>
                  <a:pt x="171" y="17"/>
                  <a:pt x="171" y="17"/>
                </a:cubicBezTo>
                <a:cubicBezTo>
                  <a:pt x="185" y="46"/>
                  <a:pt x="185" y="46"/>
                  <a:pt x="185" y="46"/>
                </a:cubicBezTo>
                <a:cubicBezTo>
                  <a:pt x="184" y="46"/>
                  <a:pt x="183" y="47"/>
                  <a:pt x="182" y="47"/>
                </a:cubicBezTo>
                <a:lnTo>
                  <a:pt x="167" y="10"/>
                </a:lnTo>
                <a:close/>
                <a:moveTo>
                  <a:pt x="197" y="323"/>
                </a:moveTo>
                <a:cubicBezTo>
                  <a:pt x="197" y="323"/>
                  <a:pt x="197" y="323"/>
                  <a:pt x="197" y="323"/>
                </a:cubicBezTo>
                <a:cubicBezTo>
                  <a:pt x="201" y="328"/>
                  <a:pt x="201" y="328"/>
                  <a:pt x="201" y="328"/>
                </a:cubicBezTo>
                <a:cubicBezTo>
                  <a:pt x="201" y="351"/>
                  <a:pt x="201" y="351"/>
                  <a:pt x="201" y="351"/>
                </a:cubicBezTo>
                <a:cubicBezTo>
                  <a:pt x="197" y="351"/>
                  <a:pt x="197" y="351"/>
                  <a:pt x="197" y="351"/>
                </a:cubicBezTo>
                <a:lnTo>
                  <a:pt x="197" y="323"/>
                </a:lnTo>
                <a:close/>
                <a:moveTo>
                  <a:pt x="197" y="282"/>
                </a:moveTo>
                <a:cubicBezTo>
                  <a:pt x="197" y="282"/>
                  <a:pt x="197" y="282"/>
                  <a:pt x="197" y="282"/>
                </a:cubicBezTo>
                <a:cubicBezTo>
                  <a:pt x="201" y="287"/>
                  <a:pt x="201" y="287"/>
                  <a:pt x="201" y="287"/>
                </a:cubicBezTo>
                <a:cubicBezTo>
                  <a:pt x="201" y="307"/>
                  <a:pt x="201" y="307"/>
                  <a:pt x="201" y="307"/>
                </a:cubicBezTo>
                <a:cubicBezTo>
                  <a:pt x="197" y="307"/>
                  <a:pt x="197" y="307"/>
                  <a:pt x="197" y="307"/>
                </a:cubicBezTo>
                <a:lnTo>
                  <a:pt x="197" y="282"/>
                </a:lnTo>
                <a:close/>
                <a:moveTo>
                  <a:pt x="197" y="171"/>
                </a:moveTo>
                <a:cubicBezTo>
                  <a:pt x="199" y="171"/>
                  <a:pt x="199" y="171"/>
                  <a:pt x="199" y="171"/>
                </a:cubicBezTo>
                <a:cubicBezTo>
                  <a:pt x="199" y="136"/>
                  <a:pt x="199" y="136"/>
                  <a:pt x="199" y="136"/>
                </a:cubicBezTo>
                <a:cubicBezTo>
                  <a:pt x="200" y="136"/>
                  <a:pt x="201" y="136"/>
                  <a:pt x="201" y="136"/>
                </a:cubicBezTo>
                <a:cubicBezTo>
                  <a:pt x="201" y="171"/>
                  <a:pt x="201" y="171"/>
                  <a:pt x="201" y="171"/>
                </a:cubicBezTo>
                <a:cubicBezTo>
                  <a:pt x="201" y="171"/>
                  <a:pt x="201" y="171"/>
                  <a:pt x="201" y="171"/>
                </a:cubicBezTo>
                <a:cubicBezTo>
                  <a:pt x="201" y="267"/>
                  <a:pt x="201" y="267"/>
                  <a:pt x="201" y="267"/>
                </a:cubicBezTo>
                <a:cubicBezTo>
                  <a:pt x="197" y="267"/>
                  <a:pt x="197" y="267"/>
                  <a:pt x="197" y="267"/>
                </a:cubicBezTo>
                <a:lnTo>
                  <a:pt x="197" y="171"/>
                </a:lnTo>
                <a:close/>
                <a:moveTo>
                  <a:pt x="199" y="5"/>
                </a:moveTo>
                <a:cubicBezTo>
                  <a:pt x="201" y="5"/>
                  <a:pt x="201" y="5"/>
                  <a:pt x="201" y="5"/>
                </a:cubicBezTo>
                <a:cubicBezTo>
                  <a:pt x="201" y="45"/>
                  <a:pt x="201" y="45"/>
                  <a:pt x="201" y="45"/>
                </a:cubicBezTo>
                <a:cubicBezTo>
                  <a:pt x="201" y="45"/>
                  <a:pt x="200" y="45"/>
                  <a:pt x="199" y="44"/>
                </a:cubicBezTo>
                <a:lnTo>
                  <a:pt x="199" y="5"/>
                </a:lnTo>
                <a:close/>
                <a:moveTo>
                  <a:pt x="212" y="61"/>
                </a:moveTo>
                <a:cubicBezTo>
                  <a:pt x="217" y="61"/>
                  <a:pt x="222" y="66"/>
                  <a:pt x="222" y="71"/>
                </a:cubicBezTo>
                <a:cubicBezTo>
                  <a:pt x="222" y="77"/>
                  <a:pt x="217" y="81"/>
                  <a:pt x="212" y="81"/>
                </a:cubicBezTo>
                <a:cubicBezTo>
                  <a:pt x="206" y="81"/>
                  <a:pt x="202" y="77"/>
                  <a:pt x="202" y="71"/>
                </a:cubicBezTo>
                <a:cubicBezTo>
                  <a:pt x="202" y="66"/>
                  <a:pt x="206" y="61"/>
                  <a:pt x="212" y="61"/>
                </a:cubicBezTo>
                <a:close/>
                <a:moveTo>
                  <a:pt x="231" y="164"/>
                </a:moveTo>
                <a:cubicBezTo>
                  <a:pt x="230" y="164"/>
                  <a:pt x="230" y="164"/>
                  <a:pt x="230" y="164"/>
                </a:cubicBezTo>
                <a:cubicBezTo>
                  <a:pt x="217" y="131"/>
                  <a:pt x="217" y="131"/>
                  <a:pt x="217" y="131"/>
                </a:cubicBezTo>
                <a:cubicBezTo>
                  <a:pt x="220" y="130"/>
                  <a:pt x="220" y="130"/>
                  <a:pt x="220" y="130"/>
                </a:cubicBezTo>
                <a:lnTo>
                  <a:pt x="231" y="164"/>
                </a:lnTo>
                <a:close/>
                <a:moveTo>
                  <a:pt x="233" y="119"/>
                </a:moveTo>
                <a:cubicBezTo>
                  <a:pt x="258" y="143"/>
                  <a:pt x="258" y="143"/>
                  <a:pt x="258" y="143"/>
                </a:cubicBezTo>
                <a:cubicBezTo>
                  <a:pt x="256" y="145"/>
                  <a:pt x="256" y="145"/>
                  <a:pt x="256" y="145"/>
                </a:cubicBezTo>
                <a:cubicBezTo>
                  <a:pt x="231" y="120"/>
                  <a:pt x="231" y="120"/>
                  <a:pt x="231" y="120"/>
                </a:cubicBezTo>
                <a:cubicBezTo>
                  <a:pt x="232" y="120"/>
                  <a:pt x="232" y="119"/>
                  <a:pt x="233" y="119"/>
                </a:cubicBezTo>
                <a:close/>
                <a:moveTo>
                  <a:pt x="241" y="103"/>
                </a:moveTo>
                <a:cubicBezTo>
                  <a:pt x="273" y="116"/>
                  <a:pt x="273" y="116"/>
                  <a:pt x="273" y="116"/>
                </a:cubicBezTo>
                <a:cubicBezTo>
                  <a:pt x="272" y="118"/>
                  <a:pt x="272" y="118"/>
                  <a:pt x="272" y="118"/>
                </a:cubicBezTo>
                <a:cubicBezTo>
                  <a:pt x="240" y="104"/>
                  <a:pt x="240" y="104"/>
                  <a:pt x="240" y="104"/>
                </a:cubicBezTo>
                <a:cubicBezTo>
                  <a:pt x="240" y="104"/>
                  <a:pt x="241" y="103"/>
                  <a:pt x="241" y="103"/>
                </a:cubicBezTo>
                <a:close/>
                <a:moveTo>
                  <a:pt x="279" y="84"/>
                </a:moveTo>
                <a:cubicBezTo>
                  <a:pt x="375" y="84"/>
                  <a:pt x="375" y="84"/>
                  <a:pt x="375" y="84"/>
                </a:cubicBezTo>
                <a:cubicBezTo>
                  <a:pt x="375" y="88"/>
                  <a:pt x="375" y="88"/>
                  <a:pt x="375" y="88"/>
                </a:cubicBezTo>
                <a:cubicBezTo>
                  <a:pt x="279" y="88"/>
                  <a:pt x="279" y="88"/>
                  <a:pt x="279" y="88"/>
                </a:cubicBezTo>
                <a:lnTo>
                  <a:pt x="279" y="84"/>
                </a:lnTo>
                <a:close/>
                <a:moveTo>
                  <a:pt x="359" y="55"/>
                </a:moveTo>
                <a:cubicBezTo>
                  <a:pt x="362" y="80"/>
                  <a:pt x="362" y="80"/>
                  <a:pt x="362" y="80"/>
                </a:cubicBezTo>
                <a:cubicBezTo>
                  <a:pt x="360" y="80"/>
                  <a:pt x="360" y="80"/>
                  <a:pt x="360" y="80"/>
                </a:cubicBezTo>
                <a:cubicBezTo>
                  <a:pt x="358" y="54"/>
                  <a:pt x="358" y="54"/>
                  <a:pt x="358" y="54"/>
                </a:cubicBezTo>
                <a:lnTo>
                  <a:pt x="359" y="55"/>
                </a:lnTo>
                <a:close/>
                <a:moveTo>
                  <a:pt x="370" y="67"/>
                </a:moveTo>
                <a:cubicBezTo>
                  <a:pt x="397" y="83"/>
                  <a:pt x="397" y="83"/>
                  <a:pt x="397" y="83"/>
                </a:cubicBezTo>
                <a:cubicBezTo>
                  <a:pt x="397" y="85"/>
                  <a:pt x="397" y="85"/>
                  <a:pt x="397" y="85"/>
                </a:cubicBezTo>
                <a:cubicBezTo>
                  <a:pt x="370" y="72"/>
                  <a:pt x="370" y="72"/>
                  <a:pt x="370" y="72"/>
                </a:cubicBezTo>
                <a:lnTo>
                  <a:pt x="370" y="67"/>
                </a:lnTo>
                <a:close/>
                <a:moveTo>
                  <a:pt x="411" y="89"/>
                </a:moveTo>
                <a:cubicBezTo>
                  <a:pt x="412" y="93"/>
                  <a:pt x="412" y="93"/>
                  <a:pt x="412" y="93"/>
                </a:cubicBezTo>
                <a:cubicBezTo>
                  <a:pt x="382" y="99"/>
                  <a:pt x="382" y="99"/>
                  <a:pt x="382" y="99"/>
                </a:cubicBezTo>
                <a:cubicBezTo>
                  <a:pt x="378" y="97"/>
                  <a:pt x="378" y="97"/>
                  <a:pt x="378" y="97"/>
                </a:cubicBezTo>
                <a:lnTo>
                  <a:pt x="411" y="89"/>
                </a:lnTo>
                <a:close/>
                <a:moveTo>
                  <a:pt x="431" y="95"/>
                </a:moveTo>
                <a:cubicBezTo>
                  <a:pt x="403" y="130"/>
                  <a:pt x="403" y="130"/>
                  <a:pt x="403" y="130"/>
                </a:cubicBezTo>
                <a:cubicBezTo>
                  <a:pt x="400" y="127"/>
                  <a:pt x="400" y="127"/>
                  <a:pt x="400" y="127"/>
                </a:cubicBezTo>
                <a:cubicBezTo>
                  <a:pt x="428" y="91"/>
                  <a:pt x="428" y="91"/>
                  <a:pt x="428" y="91"/>
                </a:cubicBezTo>
                <a:lnTo>
                  <a:pt x="431" y="95"/>
                </a:lnTo>
                <a:close/>
                <a:moveTo>
                  <a:pt x="447" y="98"/>
                </a:moveTo>
                <a:cubicBezTo>
                  <a:pt x="432" y="144"/>
                  <a:pt x="432" y="144"/>
                  <a:pt x="432" y="144"/>
                </a:cubicBezTo>
                <a:cubicBezTo>
                  <a:pt x="430" y="143"/>
                  <a:pt x="430" y="143"/>
                  <a:pt x="430" y="143"/>
                </a:cubicBezTo>
                <a:cubicBezTo>
                  <a:pt x="445" y="96"/>
                  <a:pt x="445" y="96"/>
                  <a:pt x="445" y="96"/>
                </a:cubicBezTo>
                <a:lnTo>
                  <a:pt x="447" y="98"/>
                </a:lnTo>
                <a:close/>
                <a:moveTo>
                  <a:pt x="461" y="95"/>
                </a:moveTo>
                <a:cubicBezTo>
                  <a:pt x="463" y="95"/>
                  <a:pt x="463" y="95"/>
                  <a:pt x="463" y="95"/>
                </a:cubicBezTo>
                <a:cubicBezTo>
                  <a:pt x="463" y="155"/>
                  <a:pt x="463" y="155"/>
                  <a:pt x="463" y="155"/>
                </a:cubicBezTo>
                <a:cubicBezTo>
                  <a:pt x="461" y="155"/>
                  <a:pt x="461" y="155"/>
                  <a:pt x="461" y="155"/>
                </a:cubicBezTo>
                <a:lnTo>
                  <a:pt x="461" y="95"/>
                </a:lnTo>
                <a:close/>
                <a:moveTo>
                  <a:pt x="207" y="286"/>
                </a:moveTo>
                <a:cubicBezTo>
                  <a:pt x="217" y="286"/>
                  <a:pt x="217" y="286"/>
                  <a:pt x="217" y="286"/>
                </a:cubicBezTo>
                <a:cubicBezTo>
                  <a:pt x="217" y="307"/>
                  <a:pt x="217" y="307"/>
                  <a:pt x="217" y="307"/>
                </a:cubicBezTo>
                <a:cubicBezTo>
                  <a:pt x="207" y="307"/>
                  <a:pt x="207" y="307"/>
                  <a:pt x="207" y="307"/>
                </a:cubicBezTo>
                <a:lnTo>
                  <a:pt x="207" y="286"/>
                </a:lnTo>
                <a:close/>
                <a:moveTo>
                  <a:pt x="222" y="279"/>
                </a:moveTo>
                <a:cubicBezTo>
                  <a:pt x="226" y="276"/>
                  <a:pt x="226" y="276"/>
                  <a:pt x="226" y="276"/>
                </a:cubicBezTo>
                <a:cubicBezTo>
                  <a:pt x="226" y="311"/>
                  <a:pt x="226" y="311"/>
                  <a:pt x="226" y="311"/>
                </a:cubicBezTo>
                <a:cubicBezTo>
                  <a:pt x="222" y="309"/>
                  <a:pt x="222" y="309"/>
                  <a:pt x="222" y="309"/>
                </a:cubicBezTo>
                <a:lnTo>
                  <a:pt x="222" y="279"/>
                </a:lnTo>
                <a:close/>
                <a:moveTo>
                  <a:pt x="345" y="260"/>
                </a:moveTo>
                <a:cubicBezTo>
                  <a:pt x="345" y="236"/>
                  <a:pt x="345" y="236"/>
                  <a:pt x="345" y="236"/>
                </a:cubicBezTo>
                <a:cubicBezTo>
                  <a:pt x="348" y="236"/>
                  <a:pt x="348" y="236"/>
                  <a:pt x="348" y="236"/>
                </a:cubicBezTo>
                <a:cubicBezTo>
                  <a:pt x="350" y="257"/>
                  <a:pt x="350" y="257"/>
                  <a:pt x="350" y="257"/>
                </a:cubicBezTo>
                <a:cubicBezTo>
                  <a:pt x="365" y="285"/>
                  <a:pt x="365" y="285"/>
                  <a:pt x="365" y="285"/>
                </a:cubicBezTo>
                <a:lnTo>
                  <a:pt x="345" y="260"/>
                </a:lnTo>
                <a:close/>
                <a:moveTo>
                  <a:pt x="397" y="192"/>
                </a:moveTo>
                <a:cubicBezTo>
                  <a:pt x="397" y="182"/>
                  <a:pt x="397" y="182"/>
                  <a:pt x="397" y="182"/>
                </a:cubicBezTo>
                <a:cubicBezTo>
                  <a:pt x="401" y="182"/>
                  <a:pt x="401" y="182"/>
                  <a:pt x="401" y="182"/>
                </a:cubicBezTo>
                <a:cubicBezTo>
                  <a:pt x="409" y="190"/>
                  <a:pt x="409" y="190"/>
                  <a:pt x="409" y="190"/>
                </a:cubicBezTo>
                <a:cubicBezTo>
                  <a:pt x="407" y="204"/>
                  <a:pt x="407" y="204"/>
                  <a:pt x="407" y="204"/>
                </a:cubicBezTo>
                <a:cubicBezTo>
                  <a:pt x="398" y="210"/>
                  <a:pt x="398" y="210"/>
                  <a:pt x="398" y="210"/>
                </a:cubicBezTo>
                <a:cubicBezTo>
                  <a:pt x="395" y="210"/>
                  <a:pt x="395" y="210"/>
                  <a:pt x="395" y="210"/>
                </a:cubicBezTo>
                <a:cubicBezTo>
                  <a:pt x="395" y="203"/>
                  <a:pt x="395" y="203"/>
                  <a:pt x="395" y="203"/>
                </a:cubicBezTo>
                <a:cubicBezTo>
                  <a:pt x="400" y="203"/>
                  <a:pt x="400" y="203"/>
                  <a:pt x="400" y="203"/>
                </a:cubicBezTo>
                <a:cubicBezTo>
                  <a:pt x="400" y="201"/>
                  <a:pt x="400" y="201"/>
                  <a:pt x="400" y="201"/>
                </a:cubicBezTo>
                <a:cubicBezTo>
                  <a:pt x="395" y="201"/>
                  <a:pt x="395" y="201"/>
                  <a:pt x="395" y="201"/>
                </a:cubicBezTo>
                <a:cubicBezTo>
                  <a:pt x="395" y="192"/>
                  <a:pt x="395" y="192"/>
                  <a:pt x="395" y="192"/>
                </a:cubicBezTo>
                <a:lnTo>
                  <a:pt x="397" y="192"/>
                </a:lnTo>
                <a:close/>
                <a:moveTo>
                  <a:pt x="407" y="219"/>
                </a:moveTo>
                <a:cubicBezTo>
                  <a:pt x="401" y="219"/>
                  <a:pt x="401" y="219"/>
                  <a:pt x="401" y="219"/>
                </a:cubicBezTo>
                <a:cubicBezTo>
                  <a:pt x="401" y="212"/>
                  <a:pt x="401" y="212"/>
                  <a:pt x="401" y="212"/>
                </a:cubicBezTo>
                <a:cubicBezTo>
                  <a:pt x="412" y="206"/>
                  <a:pt x="412" y="206"/>
                  <a:pt x="412" y="206"/>
                </a:cubicBezTo>
                <a:lnTo>
                  <a:pt x="407" y="219"/>
                </a:lnTo>
                <a:close/>
                <a:moveTo>
                  <a:pt x="413" y="497"/>
                </a:moveTo>
                <a:cubicBezTo>
                  <a:pt x="426" y="428"/>
                  <a:pt x="426" y="428"/>
                  <a:pt x="426" y="428"/>
                </a:cubicBezTo>
                <a:cubicBezTo>
                  <a:pt x="423" y="403"/>
                  <a:pt x="423" y="403"/>
                  <a:pt x="423" y="403"/>
                </a:cubicBezTo>
                <a:cubicBezTo>
                  <a:pt x="412" y="451"/>
                  <a:pt x="412" y="451"/>
                  <a:pt x="412" y="451"/>
                </a:cubicBezTo>
                <a:cubicBezTo>
                  <a:pt x="406" y="451"/>
                  <a:pt x="406" y="451"/>
                  <a:pt x="406" y="451"/>
                </a:cubicBezTo>
                <a:cubicBezTo>
                  <a:pt x="406" y="408"/>
                  <a:pt x="406" y="408"/>
                  <a:pt x="406" y="408"/>
                </a:cubicBezTo>
                <a:cubicBezTo>
                  <a:pt x="424" y="395"/>
                  <a:pt x="424" y="395"/>
                  <a:pt x="424" y="395"/>
                </a:cubicBezTo>
                <a:cubicBezTo>
                  <a:pt x="433" y="320"/>
                  <a:pt x="433" y="320"/>
                  <a:pt x="433" y="320"/>
                </a:cubicBezTo>
                <a:cubicBezTo>
                  <a:pt x="398" y="400"/>
                  <a:pt x="398" y="400"/>
                  <a:pt x="398" y="400"/>
                </a:cubicBezTo>
                <a:cubicBezTo>
                  <a:pt x="395" y="400"/>
                  <a:pt x="395" y="400"/>
                  <a:pt x="395" y="400"/>
                </a:cubicBezTo>
                <a:cubicBezTo>
                  <a:pt x="395" y="351"/>
                  <a:pt x="395" y="351"/>
                  <a:pt x="395" y="351"/>
                </a:cubicBezTo>
                <a:cubicBezTo>
                  <a:pt x="406" y="320"/>
                  <a:pt x="406" y="320"/>
                  <a:pt x="406" y="320"/>
                </a:cubicBezTo>
                <a:cubicBezTo>
                  <a:pt x="385" y="302"/>
                  <a:pt x="385" y="302"/>
                  <a:pt x="385" y="302"/>
                </a:cubicBezTo>
                <a:cubicBezTo>
                  <a:pt x="406" y="280"/>
                  <a:pt x="406" y="280"/>
                  <a:pt x="406" y="280"/>
                </a:cubicBezTo>
                <a:cubicBezTo>
                  <a:pt x="413" y="284"/>
                  <a:pt x="413" y="284"/>
                  <a:pt x="413" y="284"/>
                </a:cubicBezTo>
                <a:cubicBezTo>
                  <a:pt x="404" y="301"/>
                  <a:pt x="404" y="301"/>
                  <a:pt x="404" y="301"/>
                </a:cubicBezTo>
                <a:cubicBezTo>
                  <a:pt x="425" y="319"/>
                  <a:pt x="425" y="319"/>
                  <a:pt x="425" y="319"/>
                </a:cubicBezTo>
                <a:cubicBezTo>
                  <a:pt x="456" y="296"/>
                  <a:pt x="456" y="296"/>
                  <a:pt x="456" y="296"/>
                </a:cubicBezTo>
                <a:cubicBezTo>
                  <a:pt x="478" y="218"/>
                  <a:pt x="478" y="218"/>
                  <a:pt x="478" y="218"/>
                </a:cubicBezTo>
                <a:cubicBezTo>
                  <a:pt x="469" y="184"/>
                  <a:pt x="469" y="184"/>
                  <a:pt x="469" y="184"/>
                </a:cubicBezTo>
                <a:cubicBezTo>
                  <a:pt x="482" y="173"/>
                  <a:pt x="482" y="173"/>
                  <a:pt x="482" y="173"/>
                </a:cubicBezTo>
                <a:cubicBezTo>
                  <a:pt x="486" y="167"/>
                  <a:pt x="486" y="167"/>
                  <a:pt x="486" y="167"/>
                </a:cubicBezTo>
                <a:cubicBezTo>
                  <a:pt x="485" y="167"/>
                  <a:pt x="485" y="167"/>
                  <a:pt x="485" y="167"/>
                </a:cubicBezTo>
                <a:cubicBezTo>
                  <a:pt x="485" y="167"/>
                  <a:pt x="485" y="167"/>
                  <a:pt x="485" y="167"/>
                </a:cubicBezTo>
                <a:cubicBezTo>
                  <a:pt x="462" y="176"/>
                  <a:pt x="462" y="176"/>
                  <a:pt x="462" y="176"/>
                </a:cubicBezTo>
                <a:cubicBezTo>
                  <a:pt x="457" y="226"/>
                  <a:pt x="457" y="226"/>
                  <a:pt x="457" y="226"/>
                </a:cubicBezTo>
                <a:cubicBezTo>
                  <a:pt x="417" y="228"/>
                  <a:pt x="417" y="228"/>
                  <a:pt x="417" y="228"/>
                </a:cubicBezTo>
                <a:cubicBezTo>
                  <a:pt x="460" y="233"/>
                  <a:pt x="460" y="233"/>
                  <a:pt x="460" y="233"/>
                </a:cubicBezTo>
                <a:cubicBezTo>
                  <a:pt x="416" y="240"/>
                  <a:pt x="416" y="240"/>
                  <a:pt x="416" y="240"/>
                </a:cubicBezTo>
                <a:cubicBezTo>
                  <a:pt x="421" y="255"/>
                  <a:pt x="421" y="255"/>
                  <a:pt x="421" y="255"/>
                </a:cubicBezTo>
                <a:cubicBezTo>
                  <a:pt x="413" y="265"/>
                  <a:pt x="413" y="265"/>
                  <a:pt x="413" y="265"/>
                </a:cubicBezTo>
                <a:cubicBezTo>
                  <a:pt x="394" y="257"/>
                  <a:pt x="394" y="257"/>
                  <a:pt x="394" y="257"/>
                </a:cubicBezTo>
                <a:cubicBezTo>
                  <a:pt x="377" y="266"/>
                  <a:pt x="377" y="266"/>
                  <a:pt x="377" y="266"/>
                </a:cubicBezTo>
                <a:cubicBezTo>
                  <a:pt x="368" y="256"/>
                  <a:pt x="368" y="256"/>
                  <a:pt x="368" y="256"/>
                </a:cubicBezTo>
                <a:cubicBezTo>
                  <a:pt x="379" y="222"/>
                  <a:pt x="379" y="222"/>
                  <a:pt x="379" y="222"/>
                </a:cubicBezTo>
                <a:cubicBezTo>
                  <a:pt x="384" y="222"/>
                  <a:pt x="384" y="222"/>
                  <a:pt x="384" y="222"/>
                </a:cubicBezTo>
                <a:cubicBezTo>
                  <a:pt x="387" y="251"/>
                  <a:pt x="387" y="251"/>
                  <a:pt x="387" y="251"/>
                </a:cubicBezTo>
                <a:cubicBezTo>
                  <a:pt x="394" y="230"/>
                  <a:pt x="394" y="230"/>
                  <a:pt x="394" y="230"/>
                </a:cubicBezTo>
                <a:cubicBezTo>
                  <a:pt x="411" y="231"/>
                  <a:pt x="411" y="231"/>
                  <a:pt x="411" y="231"/>
                </a:cubicBezTo>
                <a:cubicBezTo>
                  <a:pt x="404" y="228"/>
                  <a:pt x="404" y="228"/>
                  <a:pt x="404" y="228"/>
                </a:cubicBezTo>
                <a:cubicBezTo>
                  <a:pt x="415" y="227"/>
                  <a:pt x="415" y="227"/>
                  <a:pt x="415" y="227"/>
                </a:cubicBezTo>
                <a:cubicBezTo>
                  <a:pt x="412" y="220"/>
                  <a:pt x="412" y="220"/>
                  <a:pt x="412" y="220"/>
                </a:cubicBezTo>
                <a:cubicBezTo>
                  <a:pt x="418" y="210"/>
                  <a:pt x="418" y="210"/>
                  <a:pt x="418" y="210"/>
                </a:cubicBezTo>
                <a:cubicBezTo>
                  <a:pt x="421" y="188"/>
                  <a:pt x="421" y="188"/>
                  <a:pt x="421" y="188"/>
                </a:cubicBezTo>
                <a:cubicBezTo>
                  <a:pt x="406" y="175"/>
                  <a:pt x="406" y="175"/>
                  <a:pt x="406" y="175"/>
                </a:cubicBezTo>
                <a:cubicBezTo>
                  <a:pt x="394" y="176"/>
                  <a:pt x="394" y="176"/>
                  <a:pt x="394" y="176"/>
                </a:cubicBezTo>
                <a:cubicBezTo>
                  <a:pt x="384" y="184"/>
                  <a:pt x="384" y="184"/>
                  <a:pt x="384" y="184"/>
                </a:cubicBezTo>
                <a:cubicBezTo>
                  <a:pt x="381" y="122"/>
                  <a:pt x="381" y="122"/>
                  <a:pt x="381" y="122"/>
                </a:cubicBezTo>
                <a:cubicBezTo>
                  <a:pt x="378" y="118"/>
                  <a:pt x="378" y="118"/>
                  <a:pt x="378" y="118"/>
                </a:cubicBezTo>
                <a:cubicBezTo>
                  <a:pt x="375" y="221"/>
                  <a:pt x="375" y="221"/>
                  <a:pt x="375" y="221"/>
                </a:cubicBezTo>
                <a:cubicBezTo>
                  <a:pt x="367" y="233"/>
                  <a:pt x="367" y="233"/>
                  <a:pt x="367" y="233"/>
                </a:cubicBezTo>
                <a:cubicBezTo>
                  <a:pt x="367" y="233"/>
                  <a:pt x="366" y="232"/>
                  <a:pt x="364" y="225"/>
                </a:cubicBezTo>
                <a:cubicBezTo>
                  <a:pt x="362" y="218"/>
                  <a:pt x="365" y="200"/>
                  <a:pt x="365" y="200"/>
                </a:cubicBezTo>
                <a:cubicBezTo>
                  <a:pt x="373" y="120"/>
                  <a:pt x="373" y="120"/>
                  <a:pt x="373" y="120"/>
                </a:cubicBezTo>
                <a:cubicBezTo>
                  <a:pt x="367" y="127"/>
                  <a:pt x="367" y="127"/>
                  <a:pt x="367" y="127"/>
                </a:cubicBezTo>
                <a:cubicBezTo>
                  <a:pt x="363" y="176"/>
                  <a:pt x="363" y="176"/>
                  <a:pt x="363" y="176"/>
                </a:cubicBezTo>
                <a:cubicBezTo>
                  <a:pt x="345" y="189"/>
                  <a:pt x="345" y="189"/>
                  <a:pt x="345" y="189"/>
                </a:cubicBezTo>
                <a:cubicBezTo>
                  <a:pt x="340" y="215"/>
                  <a:pt x="340" y="215"/>
                  <a:pt x="340" y="215"/>
                </a:cubicBezTo>
                <a:cubicBezTo>
                  <a:pt x="347" y="195"/>
                  <a:pt x="347" y="195"/>
                  <a:pt x="347" y="195"/>
                </a:cubicBezTo>
                <a:cubicBezTo>
                  <a:pt x="361" y="188"/>
                  <a:pt x="361" y="188"/>
                  <a:pt x="361" y="188"/>
                </a:cubicBezTo>
                <a:cubicBezTo>
                  <a:pt x="359" y="201"/>
                  <a:pt x="359" y="201"/>
                  <a:pt x="359" y="201"/>
                </a:cubicBezTo>
                <a:cubicBezTo>
                  <a:pt x="350" y="207"/>
                  <a:pt x="350" y="207"/>
                  <a:pt x="350" y="207"/>
                </a:cubicBezTo>
                <a:cubicBezTo>
                  <a:pt x="332" y="230"/>
                  <a:pt x="332" y="230"/>
                  <a:pt x="332" y="230"/>
                </a:cubicBezTo>
                <a:cubicBezTo>
                  <a:pt x="330" y="270"/>
                  <a:pt x="330" y="270"/>
                  <a:pt x="330" y="270"/>
                </a:cubicBezTo>
                <a:cubicBezTo>
                  <a:pt x="370" y="304"/>
                  <a:pt x="370" y="304"/>
                  <a:pt x="370" y="304"/>
                </a:cubicBezTo>
                <a:cubicBezTo>
                  <a:pt x="361" y="327"/>
                  <a:pt x="361" y="327"/>
                  <a:pt x="361" y="327"/>
                </a:cubicBezTo>
                <a:cubicBezTo>
                  <a:pt x="394" y="351"/>
                  <a:pt x="394" y="351"/>
                  <a:pt x="394" y="351"/>
                </a:cubicBezTo>
                <a:cubicBezTo>
                  <a:pt x="387" y="356"/>
                  <a:pt x="387" y="356"/>
                  <a:pt x="387" y="356"/>
                </a:cubicBezTo>
                <a:cubicBezTo>
                  <a:pt x="350" y="337"/>
                  <a:pt x="350" y="337"/>
                  <a:pt x="350" y="337"/>
                </a:cubicBezTo>
                <a:cubicBezTo>
                  <a:pt x="361" y="327"/>
                  <a:pt x="361" y="327"/>
                  <a:pt x="361" y="327"/>
                </a:cubicBezTo>
                <a:cubicBezTo>
                  <a:pt x="290" y="318"/>
                  <a:pt x="290" y="318"/>
                  <a:pt x="290" y="318"/>
                </a:cubicBezTo>
                <a:cubicBezTo>
                  <a:pt x="253" y="336"/>
                  <a:pt x="253" y="336"/>
                  <a:pt x="253" y="336"/>
                </a:cubicBezTo>
                <a:cubicBezTo>
                  <a:pt x="253" y="350"/>
                  <a:pt x="253" y="350"/>
                  <a:pt x="253" y="350"/>
                </a:cubicBezTo>
                <a:cubicBezTo>
                  <a:pt x="253" y="367"/>
                  <a:pt x="253" y="367"/>
                  <a:pt x="253" y="367"/>
                </a:cubicBezTo>
                <a:cubicBezTo>
                  <a:pt x="229" y="367"/>
                  <a:pt x="229" y="367"/>
                  <a:pt x="229" y="367"/>
                </a:cubicBezTo>
                <a:cubicBezTo>
                  <a:pt x="220" y="351"/>
                  <a:pt x="220" y="351"/>
                  <a:pt x="220" y="351"/>
                </a:cubicBezTo>
                <a:cubicBezTo>
                  <a:pt x="207" y="351"/>
                  <a:pt x="207" y="351"/>
                  <a:pt x="207" y="351"/>
                </a:cubicBezTo>
                <a:cubicBezTo>
                  <a:pt x="207" y="326"/>
                  <a:pt x="207" y="326"/>
                  <a:pt x="207" y="326"/>
                </a:cubicBezTo>
                <a:cubicBezTo>
                  <a:pt x="227" y="326"/>
                  <a:pt x="227" y="326"/>
                  <a:pt x="227" y="326"/>
                </a:cubicBezTo>
                <a:cubicBezTo>
                  <a:pt x="227" y="326"/>
                  <a:pt x="227" y="326"/>
                  <a:pt x="227" y="326"/>
                </a:cubicBezTo>
                <a:cubicBezTo>
                  <a:pt x="232" y="326"/>
                  <a:pt x="235" y="323"/>
                  <a:pt x="235" y="318"/>
                </a:cubicBezTo>
                <a:cubicBezTo>
                  <a:pt x="235" y="318"/>
                  <a:pt x="235" y="318"/>
                  <a:pt x="235" y="318"/>
                </a:cubicBezTo>
                <a:cubicBezTo>
                  <a:pt x="235" y="315"/>
                  <a:pt x="235" y="315"/>
                  <a:pt x="235" y="315"/>
                </a:cubicBezTo>
                <a:cubicBezTo>
                  <a:pt x="236" y="315"/>
                  <a:pt x="236" y="315"/>
                  <a:pt x="236" y="315"/>
                </a:cubicBezTo>
                <a:cubicBezTo>
                  <a:pt x="236" y="286"/>
                  <a:pt x="236" y="286"/>
                  <a:pt x="236" y="286"/>
                </a:cubicBezTo>
                <a:cubicBezTo>
                  <a:pt x="236" y="286"/>
                  <a:pt x="236" y="286"/>
                  <a:pt x="236" y="286"/>
                </a:cubicBezTo>
                <a:cubicBezTo>
                  <a:pt x="236" y="275"/>
                  <a:pt x="236" y="275"/>
                  <a:pt x="236" y="275"/>
                </a:cubicBezTo>
                <a:cubicBezTo>
                  <a:pt x="236" y="275"/>
                  <a:pt x="236" y="275"/>
                  <a:pt x="236" y="274"/>
                </a:cubicBezTo>
                <a:cubicBezTo>
                  <a:pt x="236" y="270"/>
                  <a:pt x="232" y="266"/>
                  <a:pt x="228" y="266"/>
                </a:cubicBezTo>
                <a:cubicBezTo>
                  <a:pt x="227" y="266"/>
                  <a:pt x="227" y="266"/>
                  <a:pt x="227" y="266"/>
                </a:cubicBezTo>
                <a:cubicBezTo>
                  <a:pt x="207" y="266"/>
                  <a:pt x="207" y="266"/>
                  <a:pt x="207" y="266"/>
                </a:cubicBezTo>
                <a:cubicBezTo>
                  <a:pt x="207" y="171"/>
                  <a:pt x="207" y="171"/>
                  <a:pt x="207" y="171"/>
                </a:cubicBezTo>
                <a:cubicBezTo>
                  <a:pt x="205" y="171"/>
                  <a:pt x="205" y="171"/>
                  <a:pt x="205" y="171"/>
                </a:cubicBezTo>
                <a:cubicBezTo>
                  <a:pt x="205" y="138"/>
                  <a:pt x="205" y="138"/>
                  <a:pt x="205" y="138"/>
                </a:cubicBezTo>
                <a:cubicBezTo>
                  <a:pt x="206" y="137"/>
                  <a:pt x="208" y="137"/>
                  <a:pt x="209" y="137"/>
                </a:cubicBezTo>
                <a:cubicBezTo>
                  <a:pt x="221" y="168"/>
                  <a:pt x="221" y="168"/>
                  <a:pt x="221" y="168"/>
                </a:cubicBezTo>
                <a:cubicBezTo>
                  <a:pt x="219" y="169"/>
                  <a:pt x="219" y="169"/>
                  <a:pt x="219" y="169"/>
                </a:cubicBezTo>
                <a:cubicBezTo>
                  <a:pt x="219" y="169"/>
                  <a:pt x="219" y="169"/>
                  <a:pt x="219" y="169"/>
                </a:cubicBezTo>
                <a:cubicBezTo>
                  <a:pt x="220" y="173"/>
                  <a:pt x="220" y="173"/>
                  <a:pt x="220" y="173"/>
                </a:cubicBezTo>
                <a:cubicBezTo>
                  <a:pt x="239" y="166"/>
                  <a:pt x="239" y="166"/>
                  <a:pt x="239" y="166"/>
                </a:cubicBezTo>
                <a:cubicBezTo>
                  <a:pt x="237" y="162"/>
                  <a:pt x="237" y="162"/>
                  <a:pt x="237" y="162"/>
                </a:cubicBezTo>
                <a:cubicBezTo>
                  <a:pt x="235" y="163"/>
                  <a:pt x="235" y="163"/>
                  <a:pt x="235" y="163"/>
                </a:cubicBezTo>
                <a:cubicBezTo>
                  <a:pt x="223" y="131"/>
                  <a:pt x="223" y="131"/>
                  <a:pt x="223" y="131"/>
                </a:cubicBezTo>
                <a:cubicBezTo>
                  <a:pt x="224" y="130"/>
                  <a:pt x="225" y="129"/>
                  <a:pt x="226" y="129"/>
                </a:cubicBezTo>
                <a:cubicBezTo>
                  <a:pt x="250" y="153"/>
                  <a:pt x="250" y="153"/>
                  <a:pt x="250" y="153"/>
                </a:cubicBezTo>
                <a:cubicBezTo>
                  <a:pt x="249" y="155"/>
                  <a:pt x="249" y="155"/>
                  <a:pt x="249" y="155"/>
                </a:cubicBezTo>
                <a:cubicBezTo>
                  <a:pt x="249" y="155"/>
                  <a:pt x="249" y="155"/>
                  <a:pt x="249" y="155"/>
                </a:cubicBezTo>
                <a:cubicBezTo>
                  <a:pt x="252" y="158"/>
                  <a:pt x="252" y="158"/>
                  <a:pt x="252" y="158"/>
                </a:cubicBezTo>
                <a:cubicBezTo>
                  <a:pt x="265" y="144"/>
                  <a:pt x="265" y="144"/>
                  <a:pt x="265" y="144"/>
                </a:cubicBezTo>
                <a:cubicBezTo>
                  <a:pt x="262" y="141"/>
                  <a:pt x="262" y="141"/>
                  <a:pt x="262" y="141"/>
                </a:cubicBezTo>
                <a:cubicBezTo>
                  <a:pt x="261" y="142"/>
                  <a:pt x="261" y="142"/>
                  <a:pt x="261" y="142"/>
                </a:cubicBezTo>
                <a:cubicBezTo>
                  <a:pt x="236" y="118"/>
                  <a:pt x="236" y="118"/>
                  <a:pt x="236" y="118"/>
                </a:cubicBezTo>
                <a:cubicBezTo>
                  <a:pt x="237" y="117"/>
                  <a:pt x="237" y="116"/>
                  <a:pt x="238" y="115"/>
                </a:cubicBezTo>
                <a:cubicBezTo>
                  <a:pt x="271" y="128"/>
                  <a:pt x="271" y="128"/>
                  <a:pt x="271" y="128"/>
                </a:cubicBezTo>
                <a:cubicBezTo>
                  <a:pt x="270" y="130"/>
                  <a:pt x="270" y="130"/>
                  <a:pt x="270" y="130"/>
                </a:cubicBezTo>
                <a:cubicBezTo>
                  <a:pt x="270" y="130"/>
                  <a:pt x="270" y="130"/>
                  <a:pt x="270" y="130"/>
                </a:cubicBezTo>
                <a:cubicBezTo>
                  <a:pt x="274" y="132"/>
                  <a:pt x="274" y="132"/>
                  <a:pt x="274" y="132"/>
                </a:cubicBezTo>
                <a:cubicBezTo>
                  <a:pt x="281" y="114"/>
                  <a:pt x="281" y="114"/>
                  <a:pt x="281" y="114"/>
                </a:cubicBezTo>
                <a:cubicBezTo>
                  <a:pt x="277" y="112"/>
                  <a:pt x="277" y="112"/>
                  <a:pt x="277" y="112"/>
                </a:cubicBezTo>
                <a:cubicBezTo>
                  <a:pt x="277" y="114"/>
                  <a:pt x="277" y="114"/>
                  <a:pt x="277" y="114"/>
                </a:cubicBezTo>
                <a:cubicBezTo>
                  <a:pt x="244" y="101"/>
                  <a:pt x="244" y="101"/>
                  <a:pt x="244" y="101"/>
                </a:cubicBezTo>
                <a:cubicBezTo>
                  <a:pt x="244" y="100"/>
                  <a:pt x="244" y="99"/>
                  <a:pt x="244" y="98"/>
                </a:cubicBezTo>
                <a:cubicBezTo>
                  <a:pt x="279" y="98"/>
                  <a:pt x="279" y="98"/>
                  <a:pt x="279" y="98"/>
                </a:cubicBezTo>
                <a:cubicBezTo>
                  <a:pt x="279" y="100"/>
                  <a:pt x="279" y="100"/>
                  <a:pt x="279" y="100"/>
                </a:cubicBezTo>
                <a:cubicBezTo>
                  <a:pt x="368" y="100"/>
                  <a:pt x="368" y="100"/>
                  <a:pt x="368" y="100"/>
                </a:cubicBezTo>
                <a:cubicBezTo>
                  <a:pt x="369" y="101"/>
                  <a:pt x="369" y="103"/>
                  <a:pt x="370" y="105"/>
                </a:cubicBezTo>
                <a:cubicBezTo>
                  <a:pt x="371" y="109"/>
                  <a:pt x="374" y="112"/>
                  <a:pt x="375" y="112"/>
                </a:cubicBezTo>
                <a:cubicBezTo>
                  <a:pt x="375" y="112"/>
                  <a:pt x="375" y="112"/>
                  <a:pt x="375" y="112"/>
                </a:cubicBezTo>
                <a:cubicBezTo>
                  <a:pt x="375" y="112"/>
                  <a:pt x="375" y="112"/>
                  <a:pt x="375" y="112"/>
                </a:cubicBezTo>
                <a:cubicBezTo>
                  <a:pt x="406" y="100"/>
                  <a:pt x="406" y="100"/>
                  <a:pt x="406" y="100"/>
                </a:cubicBezTo>
                <a:cubicBezTo>
                  <a:pt x="416" y="100"/>
                  <a:pt x="416" y="100"/>
                  <a:pt x="416" y="100"/>
                </a:cubicBezTo>
                <a:cubicBezTo>
                  <a:pt x="394" y="130"/>
                  <a:pt x="394" y="130"/>
                  <a:pt x="394" y="130"/>
                </a:cubicBezTo>
                <a:cubicBezTo>
                  <a:pt x="394" y="130"/>
                  <a:pt x="394" y="130"/>
                  <a:pt x="394" y="130"/>
                </a:cubicBezTo>
                <a:cubicBezTo>
                  <a:pt x="394" y="130"/>
                  <a:pt x="394" y="130"/>
                  <a:pt x="394" y="130"/>
                </a:cubicBezTo>
                <a:cubicBezTo>
                  <a:pt x="394" y="130"/>
                  <a:pt x="394" y="130"/>
                  <a:pt x="394" y="130"/>
                </a:cubicBezTo>
                <a:cubicBezTo>
                  <a:pt x="394" y="130"/>
                  <a:pt x="394" y="130"/>
                  <a:pt x="394" y="130"/>
                </a:cubicBezTo>
                <a:cubicBezTo>
                  <a:pt x="393" y="131"/>
                  <a:pt x="395" y="134"/>
                  <a:pt x="399" y="136"/>
                </a:cubicBezTo>
                <a:cubicBezTo>
                  <a:pt x="403" y="139"/>
                  <a:pt x="406" y="140"/>
                  <a:pt x="407" y="139"/>
                </a:cubicBezTo>
                <a:cubicBezTo>
                  <a:pt x="407" y="139"/>
                  <a:pt x="407" y="139"/>
                  <a:pt x="407" y="139"/>
                </a:cubicBezTo>
                <a:cubicBezTo>
                  <a:pt x="438" y="100"/>
                  <a:pt x="438" y="100"/>
                  <a:pt x="438" y="100"/>
                </a:cubicBezTo>
                <a:cubicBezTo>
                  <a:pt x="439" y="100"/>
                  <a:pt x="439" y="100"/>
                  <a:pt x="439" y="100"/>
                </a:cubicBezTo>
                <a:cubicBezTo>
                  <a:pt x="423" y="147"/>
                  <a:pt x="423" y="147"/>
                  <a:pt x="423" y="147"/>
                </a:cubicBezTo>
                <a:cubicBezTo>
                  <a:pt x="423" y="147"/>
                  <a:pt x="423" y="147"/>
                  <a:pt x="423" y="147"/>
                </a:cubicBezTo>
                <a:cubicBezTo>
                  <a:pt x="423" y="147"/>
                  <a:pt x="423" y="147"/>
                  <a:pt x="423" y="147"/>
                </a:cubicBezTo>
                <a:cubicBezTo>
                  <a:pt x="422" y="149"/>
                  <a:pt x="426" y="151"/>
                  <a:pt x="430" y="153"/>
                </a:cubicBezTo>
                <a:cubicBezTo>
                  <a:pt x="434" y="154"/>
                  <a:pt x="438" y="155"/>
                  <a:pt x="439" y="153"/>
                </a:cubicBezTo>
                <a:cubicBezTo>
                  <a:pt x="439" y="153"/>
                  <a:pt x="439" y="153"/>
                  <a:pt x="439" y="153"/>
                </a:cubicBezTo>
                <a:cubicBezTo>
                  <a:pt x="439" y="153"/>
                  <a:pt x="439" y="153"/>
                  <a:pt x="439" y="153"/>
                </a:cubicBezTo>
                <a:cubicBezTo>
                  <a:pt x="439" y="153"/>
                  <a:pt x="439" y="153"/>
                  <a:pt x="439" y="153"/>
                </a:cubicBezTo>
                <a:cubicBezTo>
                  <a:pt x="439" y="153"/>
                  <a:pt x="439" y="153"/>
                  <a:pt x="439" y="153"/>
                </a:cubicBezTo>
                <a:cubicBezTo>
                  <a:pt x="457" y="100"/>
                  <a:pt x="457" y="100"/>
                  <a:pt x="457" y="100"/>
                </a:cubicBezTo>
                <a:cubicBezTo>
                  <a:pt x="457" y="100"/>
                  <a:pt x="457" y="100"/>
                  <a:pt x="457" y="100"/>
                </a:cubicBezTo>
                <a:cubicBezTo>
                  <a:pt x="457" y="159"/>
                  <a:pt x="457" y="159"/>
                  <a:pt x="457" y="159"/>
                </a:cubicBezTo>
                <a:cubicBezTo>
                  <a:pt x="457" y="159"/>
                  <a:pt x="457" y="159"/>
                  <a:pt x="457" y="159"/>
                </a:cubicBezTo>
                <a:cubicBezTo>
                  <a:pt x="457" y="159"/>
                  <a:pt x="457" y="159"/>
                  <a:pt x="457" y="159"/>
                </a:cubicBezTo>
                <a:cubicBezTo>
                  <a:pt x="457" y="159"/>
                  <a:pt x="457" y="159"/>
                  <a:pt x="457" y="159"/>
                </a:cubicBezTo>
                <a:cubicBezTo>
                  <a:pt x="457" y="159"/>
                  <a:pt x="457" y="159"/>
                  <a:pt x="457" y="159"/>
                </a:cubicBezTo>
                <a:cubicBezTo>
                  <a:pt x="457" y="160"/>
                  <a:pt x="461" y="161"/>
                  <a:pt x="466" y="161"/>
                </a:cubicBezTo>
                <a:cubicBezTo>
                  <a:pt x="471" y="161"/>
                  <a:pt x="474" y="160"/>
                  <a:pt x="475" y="159"/>
                </a:cubicBezTo>
                <a:cubicBezTo>
                  <a:pt x="475" y="159"/>
                  <a:pt x="475" y="159"/>
                  <a:pt x="475" y="159"/>
                </a:cubicBezTo>
                <a:cubicBezTo>
                  <a:pt x="475" y="159"/>
                  <a:pt x="475" y="159"/>
                  <a:pt x="475" y="159"/>
                </a:cubicBezTo>
                <a:cubicBezTo>
                  <a:pt x="475" y="159"/>
                  <a:pt x="475" y="159"/>
                  <a:pt x="475" y="159"/>
                </a:cubicBezTo>
                <a:cubicBezTo>
                  <a:pt x="475" y="159"/>
                  <a:pt x="475" y="159"/>
                  <a:pt x="475" y="159"/>
                </a:cubicBezTo>
                <a:cubicBezTo>
                  <a:pt x="475" y="100"/>
                  <a:pt x="475" y="100"/>
                  <a:pt x="475" y="100"/>
                </a:cubicBezTo>
                <a:cubicBezTo>
                  <a:pt x="481" y="100"/>
                  <a:pt x="481" y="100"/>
                  <a:pt x="481" y="100"/>
                </a:cubicBezTo>
                <a:cubicBezTo>
                  <a:pt x="481" y="88"/>
                  <a:pt x="481" y="88"/>
                  <a:pt x="481" y="88"/>
                </a:cubicBezTo>
                <a:cubicBezTo>
                  <a:pt x="412" y="88"/>
                  <a:pt x="412" y="88"/>
                  <a:pt x="412" y="88"/>
                </a:cubicBezTo>
                <a:cubicBezTo>
                  <a:pt x="412" y="84"/>
                  <a:pt x="412" y="84"/>
                  <a:pt x="412" y="84"/>
                </a:cubicBezTo>
                <a:cubicBezTo>
                  <a:pt x="481" y="84"/>
                  <a:pt x="481" y="84"/>
                  <a:pt x="481" y="84"/>
                </a:cubicBezTo>
                <a:cubicBezTo>
                  <a:pt x="481" y="80"/>
                  <a:pt x="481" y="80"/>
                  <a:pt x="481" y="80"/>
                </a:cubicBezTo>
                <a:cubicBezTo>
                  <a:pt x="456" y="80"/>
                  <a:pt x="456" y="80"/>
                  <a:pt x="456" y="80"/>
                </a:cubicBezTo>
                <a:cubicBezTo>
                  <a:pt x="456" y="80"/>
                  <a:pt x="456" y="80"/>
                  <a:pt x="456" y="80"/>
                </a:cubicBezTo>
                <a:cubicBezTo>
                  <a:pt x="411" y="80"/>
                  <a:pt x="411" y="80"/>
                  <a:pt x="411" y="80"/>
                </a:cubicBezTo>
                <a:cubicBezTo>
                  <a:pt x="404" y="79"/>
                  <a:pt x="386" y="75"/>
                  <a:pt x="374" y="63"/>
                </a:cubicBezTo>
                <a:cubicBezTo>
                  <a:pt x="357" y="46"/>
                  <a:pt x="357" y="34"/>
                  <a:pt x="357" y="34"/>
                </a:cubicBezTo>
                <a:cubicBezTo>
                  <a:pt x="354" y="34"/>
                  <a:pt x="354" y="34"/>
                  <a:pt x="354" y="34"/>
                </a:cubicBezTo>
                <a:cubicBezTo>
                  <a:pt x="354" y="80"/>
                  <a:pt x="354" y="80"/>
                  <a:pt x="354" y="80"/>
                </a:cubicBezTo>
                <a:cubicBezTo>
                  <a:pt x="350" y="80"/>
                  <a:pt x="350" y="80"/>
                  <a:pt x="350" y="80"/>
                </a:cubicBezTo>
                <a:cubicBezTo>
                  <a:pt x="350" y="34"/>
                  <a:pt x="350" y="34"/>
                  <a:pt x="350" y="34"/>
                </a:cubicBezTo>
                <a:cubicBezTo>
                  <a:pt x="344" y="34"/>
                  <a:pt x="344" y="34"/>
                  <a:pt x="344" y="34"/>
                </a:cubicBezTo>
                <a:cubicBezTo>
                  <a:pt x="344" y="80"/>
                  <a:pt x="344" y="80"/>
                  <a:pt x="344" y="80"/>
                </a:cubicBezTo>
                <a:cubicBezTo>
                  <a:pt x="279" y="80"/>
                  <a:pt x="279" y="80"/>
                  <a:pt x="279" y="80"/>
                </a:cubicBezTo>
                <a:cubicBezTo>
                  <a:pt x="279" y="82"/>
                  <a:pt x="279" y="82"/>
                  <a:pt x="279" y="82"/>
                </a:cubicBezTo>
                <a:cubicBezTo>
                  <a:pt x="244" y="82"/>
                  <a:pt x="244" y="82"/>
                  <a:pt x="244" y="82"/>
                </a:cubicBezTo>
                <a:cubicBezTo>
                  <a:pt x="241" y="62"/>
                  <a:pt x="225" y="46"/>
                  <a:pt x="205" y="43"/>
                </a:cubicBezTo>
                <a:cubicBezTo>
                  <a:pt x="205" y="4"/>
                  <a:pt x="205" y="4"/>
                  <a:pt x="205" y="4"/>
                </a:cubicBezTo>
                <a:cubicBezTo>
                  <a:pt x="207" y="4"/>
                  <a:pt x="207" y="4"/>
                  <a:pt x="207" y="4"/>
                </a:cubicBezTo>
                <a:cubicBezTo>
                  <a:pt x="207" y="0"/>
                  <a:pt x="207" y="0"/>
                  <a:pt x="207" y="0"/>
                </a:cubicBezTo>
                <a:cubicBezTo>
                  <a:pt x="187" y="0"/>
                  <a:pt x="187" y="0"/>
                  <a:pt x="187" y="0"/>
                </a:cubicBezTo>
                <a:cubicBezTo>
                  <a:pt x="187" y="4"/>
                  <a:pt x="187" y="4"/>
                  <a:pt x="187" y="4"/>
                </a:cubicBezTo>
                <a:cubicBezTo>
                  <a:pt x="190" y="4"/>
                  <a:pt x="190" y="4"/>
                  <a:pt x="190" y="4"/>
                </a:cubicBezTo>
                <a:cubicBezTo>
                  <a:pt x="190" y="43"/>
                  <a:pt x="190" y="43"/>
                  <a:pt x="190" y="43"/>
                </a:cubicBezTo>
                <a:cubicBezTo>
                  <a:pt x="188" y="43"/>
                  <a:pt x="187" y="43"/>
                  <a:pt x="186" y="43"/>
                </a:cubicBezTo>
                <a:cubicBezTo>
                  <a:pt x="171" y="8"/>
                  <a:pt x="171" y="8"/>
                  <a:pt x="171" y="8"/>
                </a:cubicBezTo>
                <a:cubicBezTo>
                  <a:pt x="173" y="7"/>
                  <a:pt x="173" y="7"/>
                  <a:pt x="173" y="7"/>
                </a:cubicBezTo>
                <a:cubicBezTo>
                  <a:pt x="173" y="7"/>
                  <a:pt x="173" y="7"/>
                  <a:pt x="173" y="7"/>
                </a:cubicBezTo>
                <a:cubicBezTo>
                  <a:pt x="172" y="3"/>
                  <a:pt x="172" y="3"/>
                  <a:pt x="172" y="3"/>
                </a:cubicBezTo>
                <a:cubicBezTo>
                  <a:pt x="154" y="11"/>
                  <a:pt x="154" y="11"/>
                  <a:pt x="154" y="11"/>
                </a:cubicBezTo>
                <a:cubicBezTo>
                  <a:pt x="155" y="15"/>
                  <a:pt x="155" y="15"/>
                  <a:pt x="155" y="15"/>
                </a:cubicBezTo>
                <a:cubicBezTo>
                  <a:pt x="157" y="14"/>
                  <a:pt x="157" y="14"/>
                  <a:pt x="157" y="14"/>
                </a:cubicBezTo>
                <a:cubicBezTo>
                  <a:pt x="172" y="49"/>
                  <a:pt x="172" y="49"/>
                  <a:pt x="172" y="49"/>
                </a:cubicBezTo>
                <a:cubicBezTo>
                  <a:pt x="171" y="49"/>
                  <a:pt x="170" y="50"/>
                  <a:pt x="169" y="51"/>
                </a:cubicBezTo>
                <a:cubicBezTo>
                  <a:pt x="142" y="24"/>
                  <a:pt x="142" y="24"/>
                  <a:pt x="142" y="24"/>
                </a:cubicBezTo>
                <a:cubicBezTo>
                  <a:pt x="144" y="23"/>
                  <a:pt x="144" y="23"/>
                  <a:pt x="144" y="23"/>
                </a:cubicBezTo>
                <a:cubicBezTo>
                  <a:pt x="144" y="23"/>
                  <a:pt x="144" y="23"/>
                  <a:pt x="144" y="23"/>
                </a:cubicBezTo>
                <a:cubicBezTo>
                  <a:pt x="141" y="20"/>
                  <a:pt x="141" y="20"/>
                  <a:pt x="141" y="20"/>
                </a:cubicBezTo>
                <a:cubicBezTo>
                  <a:pt x="127" y="34"/>
                  <a:pt x="127" y="34"/>
                  <a:pt x="127" y="34"/>
                </a:cubicBezTo>
                <a:cubicBezTo>
                  <a:pt x="130" y="37"/>
                  <a:pt x="130" y="37"/>
                  <a:pt x="130" y="37"/>
                </a:cubicBezTo>
                <a:cubicBezTo>
                  <a:pt x="132" y="35"/>
                  <a:pt x="132" y="35"/>
                  <a:pt x="132" y="35"/>
                </a:cubicBezTo>
                <a:cubicBezTo>
                  <a:pt x="158" y="61"/>
                  <a:pt x="158" y="61"/>
                  <a:pt x="158" y="61"/>
                </a:cubicBezTo>
                <a:cubicBezTo>
                  <a:pt x="157" y="62"/>
                  <a:pt x="157" y="63"/>
                  <a:pt x="156" y="64"/>
                </a:cubicBezTo>
                <a:cubicBezTo>
                  <a:pt x="122" y="51"/>
                  <a:pt x="122" y="51"/>
                  <a:pt x="122" y="51"/>
                </a:cubicBezTo>
                <a:cubicBezTo>
                  <a:pt x="123" y="48"/>
                  <a:pt x="123" y="48"/>
                  <a:pt x="123" y="48"/>
                </a:cubicBezTo>
                <a:cubicBezTo>
                  <a:pt x="123" y="48"/>
                  <a:pt x="123" y="48"/>
                  <a:pt x="123" y="48"/>
                </a:cubicBezTo>
                <a:cubicBezTo>
                  <a:pt x="119" y="47"/>
                  <a:pt x="119" y="47"/>
                  <a:pt x="119" y="47"/>
                </a:cubicBezTo>
                <a:cubicBezTo>
                  <a:pt x="112" y="65"/>
                  <a:pt x="112" y="65"/>
                  <a:pt x="112" y="65"/>
                </a:cubicBezTo>
                <a:cubicBezTo>
                  <a:pt x="116" y="66"/>
                  <a:pt x="116" y="66"/>
                  <a:pt x="116" y="66"/>
                </a:cubicBezTo>
                <a:cubicBezTo>
                  <a:pt x="116" y="64"/>
                  <a:pt x="116" y="64"/>
                  <a:pt x="116" y="64"/>
                </a:cubicBezTo>
                <a:cubicBezTo>
                  <a:pt x="150" y="78"/>
                  <a:pt x="150" y="78"/>
                  <a:pt x="150" y="78"/>
                </a:cubicBezTo>
                <a:cubicBezTo>
                  <a:pt x="150" y="79"/>
                  <a:pt x="149" y="81"/>
                  <a:pt x="149" y="82"/>
                </a:cubicBezTo>
                <a:cubicBezTo>
                  <a:pt x="110" y="82"/>
                  <a:pt x="110" y="82"/>
                  <a:pt x="110" y="82"/>
                </a:cubicBezTo>
                <a:cubicBezTo>
                  <a:pt x="110" y="80"/>
                  <a:pt x="110" y="80"/>
                  <a:pt x="110" y="80"/>
                </a:cubicBezTo>
                <a:cubicBezTo>
                  <a:pt x="68" y="80"/>
                  <a:pt x="68" y="80"/>
                  <a:pt x="68" y="80"/>
                </a:cubicBezTo>
                <a:cubicBezTo>
                  <a:pt x="68" y="80"/>
                  <a:pt x="68" y="80"/>
                  <a:pt x="67" y="80"/>
                </a:cubicBezTo>
                <a:cubicBezTo>
                  <a:pt x="63" y="80"/>
                  <a:pt x="59" y="84"/>
                  <a:pt x="59" y="89"/>
                </a:cubicBezTo>
                <a:cubicBezTo>
                  <a:pt x="59" y="89"/>
                  <a:pt x="59" y="89"/>
                  <a:pt x="59" y="89"/>
                </a:cubicBezTo>
                <a:cubicBezTo>
                  <a:pt x="59" y="98"/>
                  <a:pt x="59" y="98"/>
                  <a:pt x="59" y="98"/>
                </a:cubicBezTo>
                <a:cubicBezTo>
                  <a:pt x="59" y="98"/>
                  <a:pt x="59" y="98"/>
                  <a:pt x="59" y="98"/>
                </a:cubicBezTo>
                <a:cubicBezTo>
                  <a:pt x="59" y="266"/>
                  <a:pt x="59" y="266"/>
                  <a:pt x="59" y="266"/>
                </a:cubicBezTo>
                <a:cubicBezTo>
                  <a:pt x="59" y="266"/>
                  <a:pt x="59" y="266"/>
                  <a:pt x="59" y="266"/>
                </a:cubicBezTo>
                <a:cubicBezTo>
                  <a:pt x="59" y="277"/>
                  <a:pt x="59" y="277"/>
                  <a:pt x="59" y="277"/>
                </a:cubicBezTo>
                <a:cubicBezTo>
                  <a:pt x="59" y="277"/>
                  <a:pt x="59" y="277"/>
                  <a:pt x="59" y="277"/>
                </a:cubicBezTo>
                <a:cubicBezTo>
                  <a:pt x="59" y="282"/>
                  <a:pt x="63" y="286"/>
                  <a:pt x="67" y="286"/>
                </a:cubicBezTo>
                <a:cubicBezTo>
                  <a:pt x="68" y="286"/>
                  <a:pt x="68" y="286"/>
                  <a:pt x="68" y="286"/>
                </a:cubicBezTo>
                <a:cubicBezTo>
                  <a:pt x="108" y="286"/>
                  <a:pt x="108" y="286"/>
                  <a:pt x="108" y="286"/>
                </a:cubicBezTo>
                <a:cubicBezTo>
                  <a:pt x="108" y="286"/>
                  <a:pt x="108" y="286"/>
                  <a:pt x="108" y="286"/>
                </a:cubicBezTo>
                <a:cubicBezTo>
                  <a:pt x="185" y="286"/>
                  <a:pt x="185" y="286"/>
                  <a:pt x="185" y="286"/>
                </a:cubicBezTo>
                <a:cubicBezTo>
                  <a:pt x="185" y="286"/>
                  <a:pt x="185" y="286"/>
                  <a:pt x="185" y="286"/>
                </a:cubicBezTo>
                <a:cubicBezTo>
                  <a:pt x="187" y="286"/>
                  <a:pt x="187" y="286"/>
                  <a:pt x="187" y="286"/>
                </a:cubicBezTo>
                <a:cubicBezTo>
                  <a:pt x="187" y="307"/>
                  <a:pt x="187" y="307"/>
                  <a:pt x="187" y="307"/>
                </a:cubicBezTo>
                <a:cubicBezTo>
                  <a:pt x="185" y="307"/>
                  <a:pt x="185" y="307"/>
                  <a:pt x="185" y="307"/>
                </a:cubicBezTo>
                <a:cubicBezTo>
                  <a:pt x="185" y="307"/>
                  <a:pt x="185" y="307"/>
                  <a:pt x="185" y="307"/>
                </a:cubicBezTo>
                <a:cubicBezTo>
                  <a:pt x="153" y="307"/>
                  <a:pt x="153" y="307"/>
                  <a:pt x="153" y="307"/>
                </a:cubicBezTo>
                <a:cubicBezTo>
                  <a:pt x="153" y="307"/>
                  <a:pt x="153" y="307"/>
                  <a:pt x="153" y="307"/>
                </a:cubicBezTo>
                <a:cubicBezTo>
                  <a:pt x="148" y="307"/>
                  <a:pt x="145" y="310"/>
                  <a:pt x="145" y="315"/>
                </a:cubicBezTo>
                <a:cubicBezTo>
                  <a:pt x="145" y="315"/>
                  <a:pt x="145" y="315"/>
                  <a:pt x="145" y="315"/>
                </a:cubicBezTo>
                <a:cubicBezTo>
                  <a:pt x="145" y="326"/>
                  <a:pt x="145" y="326"/>
                  <a:pt x="145" y="326"/>
                </a:cubicBezTo>
                <a:cubicBezTo>
                  <a:pt x="145" y="326"/>
                  <a:pt x="145" y="326"/>
                  <a:pt x="145" y="326"/>
                </a:cubicBezTo>
                <a:cubicBezTo>
                  <a:pt x="145" y="351"/>
                  <a:pt x="145" y="351"/>
                  <a:pt x="145" y="351"/>
                </a:cubicBezTo>
                <a:cubicBezTo>
                  <a:pt x="86" y="351"/>
                  <a:pt x="86" y="351"/>
                  <a:pt x="86" y="351"/>
                </a:cubicBezTo>
                <a:cubicBezTo>
                  <a:pt x="87" y="400"/>
                  <a:pt x="87" y="400"/>
                  <a:pt x="87" y="400"/>
                </a:cubicBezTo>
                <a:cubicBezTo>
                  <a:pt x="103" y="418"/>
                  <a:pt x="103" y="418"/>
                  <a:pt x="103" y="418"/>
                </a:cubicBezTo>
                <a:cubicBezTo>
                  <a:pt x="103" y="451"/>
                  <a:pt x="103" y="451"/>
                  <a:pt x="103" y="451"/>
                </a:cubicBezTo>
                <a:cubicBezTo>
                  <a:pt x="122" y="459"/>
                  <a:pt x="122" y="459"/>
                  <a:pt x="122" y="459"/>
                </a:cubicBezTo>
                <a:cubicBezTo>
                  <a:pt x="122" y="505"/>
                  <a:pt x="122" y="505"/>
                  <a:pt x="122" y="505"/>
                </a:cubicBezTo>
                <a:cubicBezTo>
                  <a:pt x="38" y="520"/>
                  <a:pt x="7" y="539"/>
                  <a:pt x="4" y="540"/>
                </a:cubicBezTo>
                <a:cubicBezTo>
                  <a:pt x="0" y="540"/>
                  <a:pt x="19" y="543"/>
                  <a:pt x="46" y="556"/>
                </a:cubicBezTo>
                <a:cubicBezTo>
                  <a:pt x="80" y="572"/>
                  <a:pt x="76" y="581"/>
                  <a:pt x="76" y="581"/>
                </a:cubicBezTo>
                <a:cubicBezTo>
                  <a:pt x="76" y="581"/>
                  <a:pt x="135" y="543"/>
                  <a:pt x="263" y="520"/>
                </a:cubicBezTo>
                <a:cubicBezTo>
                  <a:pt x="330" y="508"/>
                  <a:pt x="451" y="503"/>
                  <a:pt x="495" y="512"/>
                </a:cubicBezTo>
                <a:cubicBezTo>
                  <a:pt x="495" y="512"/>
                  <a:pt x="461" y="504"/>
                  <a:pt x="413" y="497"/>
                </a:cubicBezTo>
                <a:close/>
              </a:path>
            </a:pathLst>
          </a:custGeom>
          <a:solidFill>
            <a:srgbClr val="003778"/>
          </a:solidFill>
          <a:ln>
            <a:noFill/>
          </a:ln>
        </p:spPr>
        <p:txBody>
          <a:bodyPr vert="horz" wrap="square" lIns="91440" tIns="45720" rIns="91440" bIns="45720" numCol="1" anchor="t" anchorCtr="0" compatLnSpc="1"/>
          <a:lstStyle/>
          <a:p>
            <a:endParaRPr lang="zh-CN" altLang="en-US" dirty="0"/>
          </a:p>
        </p:txBody>
      </p:sp>
      <p:cxnSp>
        <p:nvCxnSpPr>
          <p:cNvPr id="16" name="直接连接符 15"/>
          <p:cNvCxnSpPr/>
          <p:nvPr userDrawn="1"/>
        </p:nvCxnSpPr>
        <p:spPr>
          <a:xfrm>
            <a:off x="659130" y="1027048"/>
            <a:ext cx="10864850" cy="0"/>
          </a:xfrm>
          <a:prstGeom prst="line">
            <a:avLst/>
          </a:prstGeom>
          <a:ln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Freeform 45"/>
          <p:cNvSpPr/>
          <p:nvPr/>
        </p:nvSpPr>
        <p:spPr bwMode="auto">
          <a:xfrm>
            <a:off x="2891583" y="5252070"/>
            <a:ext cx="3004934" cy="132606"/>
          </a:xfrm>
          <a:custGeom>
            <a:avLst/>
            <a:gdLst>
              <a:gd name="T0" fmla="*/ 0 w 885"/>
              <a:gd name="T1" fmla="*/ 16 h 39"/>
              <a:gd name="T2" fmla="*/ 78 w 885"/>
              <a:gd name="T3" fmla="*/ 39 h 39"/>
              <a:gd name="T4" fmla="*/ 885 w 885"/>
              <a:gd name="T5" fmla="*/ 39 h 39"/>
              <a:gd name="T6" fmla="*/ 885 w 885"/>
              <a:gd name="T7" fmla="*/ 0 h 39"/>
              <a:gd name="T8" fmla="*/ 0 w 885"/>
              <a:gd name="T9" fmla="*/ 0 h 39"/>
              <a:gd name="T10" fmla="*/ 0 w 885"/>
              <a:gd name="T11" fmla="*/ 16 h 39"/>
            </a:gdLst>
            <a:ahLst/>
            <a:cxnLst>
              <a:cxn ang="0">
                <a:pos x="T0" y="T1"/>
              </a:cxn>
              <a:cxn ang="0">
                <a:pos x="T2" y="T3"/>
              </a:cxn>
              <a:cxn ang="0">
                <a:pos x="T4" y="T5"/>
              </a:cxn>
              <a:cxn ang="0">
                <a:pos x="T6" y="T7"/>
              </a:cxn>
              <a:cxn ang="0">
                <a:pos x="T8" y="T9"/>
              </a:cxn>
              <a:cxn ang="0">
                <a:pos x="T10" y="T11"/>
              </a:cxn>
            </a:cxnLst>
            <a:rect l="0" t="0" r="r" b="b"/>
            <a:pathLst>
              <a:path w="885" h="39">
                <a:moveTo>
                  <a:pt x="0" y="16"/>
                </a:moveTo>
                <a:cubicBezTo>
                  <a:pt x="0" y="23"/>
                  <a:pt x="30" y="39"/>
                  <a:pt x="78" y="39"/>
                </a:cubicBezTo>
                <a:cubicBezTo>
                  <a:pt x="126" y="39"/>
                  <a:pt x="885" y="39"/>
                  <a:pt x="885" y="39"/>
                </a:cubicBezTo>
                <a:cubicBezTo>
                  <a:pt x="885" y="0"/>
                  <a:pt x="885" y="0"/>
                  <a:pt x="885" y="0"/>
                </a:cubicBezTo>
                <a:cubicBezTo>
                  <a:pt x="0" y="0"/>
                  <a:pt x="0" y="0"/>
                  <a:pt x="0" y="0"/>
                </a:cubicBezTo>
                <a:lnTo>
                  <a:pt x="0" y="16"/>
                </a:lnTo>
                <a:close/>
              </a:path>
            </a:pathLst>
          </a:custGeom>
          <a:solidFill>
            <a:srgbClr val="2E2E35"/>
          </a:solidFill>
          <a:ln>
            <a:noFill/>
          </a:ln>
        </p:spPr>
        <p:txBody>
          <a:bodyPr vert="horz" wrap="square" lIns="91440" tIns="45720" rIns="91440" bIns="45720" numCol="1" anchor="t" anchorCtr="0" compatLnSpc="1"/>
          <a:lstStyle/>
          <a:p>
            <a:pPr marL="0" marR="0" lvl="0" indent="0" defTabSz="1828165" eaLnBrk="1" fontAlgn="auto" latinLnBrk="0" hangingPunct="1">
              <a:lnSpc>
                <a:spcPct val="100000"/>
              </a:lnSpc>
              <a:spcBef>
                <a:spcPts val="0"/>
              </a:spcBef>
              <a:spcAft>
                <a:spcPts val="0"/>
              </a:spcAft>
              <a:buClrTx/>
              <a:buSzTx/>
              <a:buFontTx/>
              <a:buNone/>
              <a:defRPr/>
            </a:pPr>
            <a:endParaRPr kumimoji="0" lang="id-ID" sz="3600" b="0" i="0" u="none" strike="noStrike" kern="0" cap="none" spc="0" normalizeH="0" baseline="0" noProof="0">
              <a:ln>
                <a:noFill/>
              </a:ln>
              <a:solidFill>
                <a:srgbClr val="7F7F7F"/>
              </a:solidFill>
              <a:effectLst/>
              <a:uLnTx/>
              <a:uFillTx/>
              <a:latin typeface="Roboto Light"/>
            </a:endParaRPr>
          </a:p>
        </p:txBody>
      </p:sp>
      <p:sp>
        <p:nvSpPr>
          <p:cNvPr id="15" name="Freeform 46"/>
          <p:cNvSpPr/>
          <p:nvPr/>
        </p:nvSpPr>
        <p:spPr bwMode="auto">
          <a:xfrm>
            <a:off x="5852327" y="5252070"/>
            <a:ext cx="3004934" cy="132606"/>
          </a:xfrm>
          <a:custGeom>
            <a:avLst/>
            <a:gdLst>
              <a:gd name="T0" fmla="*/ 884 w 884"/>
              <a:gd name="T1" fmla="*/ 16 h 39"/>
              <a:gd name="T2" fmla="*/ 806 w 884"/>
              <a:gd name="T3" fmla="*/ 39 h 39"/>
              <a:gd name="T4" fmla="*/ 0 w 884"/>
              <a:gd name="T5" fmla="*/ 39 h 39"/>
              <a:gd name="T6" fmla="*/ 0 w 884"/>
              <a:gd name="T7" fmla="*/ 0 h 39"/>
              <a:gd name="T8" fmla="*/ 884 w 884"/>
              <a:gd name="T9" fmla="*/ 0 h 39"/>
              <a:gd name="T10" fmla="*/ 884 w 884"/>
              <a:gd name="T11" fmla="*/ 16 h 39"/>
            </a:gdLst>
            <a:ahLst/>
            <a:cxnLst>
              <a:cxn ang="0">
                <a:pos x="T0" y="T1"/>
              </a:cxn>
              <a:cxn ang="0">
                <a:pos x="T2" y="T3"/>
              </a:cxn>
              <a:cxn ang="0">
                <a:pos x="T4" y="T5"/>
              </a:cxn>
              <a:cxn ang="0">
                <a:pos x="T6" y="T7"/>
              </a:cxn>
              <a:cxn ang="0">
                <a:pos x="T8" y="T9"/>
              </a:cxn>
              <a:cxn ang="0">
                <a:pos x="T10" y="T11"/>
              </a:cxn>
            </a:cxnLst>
            <a:rect l="0" t="0" r="r" b="b"/>
            <a:pathLst>
              <a:path w="884" h="39">
                <a:moveTo>
                  <a:pt x="884" y="16"/>
                </a:moveTo>
                <a:cubicBezTo>
                  <a:pt x="884" y="23"/>
                  <a:pt x="854" y="39"/>
                  <a:pt x="806" y="39"/>
                </a:cubicBezTo>
                <a:cubicBezTo>
                  <a:pt x="758" y="39"/>
                  <a:pt x="0" y="39"/>
                  <a:pt x="0" y="39"/>
                </a:cubicBezTo>
                <a:cubicBezTo>
                  <a:pt x="0" y="0"/>
                  <a:pt x="0" y="0"/>
                  <a:pt x="0" y="0"/>
                </a:cubicBezTo>
                <a:cubicBezTo>
                  <a:pt x="884" y="0"/>
                  <a:pt x="884" y="0"/>
                  <a:pt x="884" y="0"/>
                </a:cubicBezTo>
                <a:lnTo>
                  <a:pt x="884" y="16"/>
                </a:lnTo>
                <a:close/>
              </a:path>
            </a:pathLst>
          </a:custGeom>
          <a:solidFill>
            <a:srgbClr val="2E2E35"/>
          </a:solidFill>
          <a:ln>
            <a:noFill/>
          </a:ln>
        </p:spPr>
        <p:txBody>
          <a:bodyPr vert="horz" wrap="square" lIns="91440" tIns="45720" rIns="91440" bIns="45720" numCol="1" anchor="t" anchorCtr="0" compatLnSpc="1"/>
          <a:lstStyle/>
          <a:p>
            <a:pPr marL="0" marR="0" lvl="0" indent="0" defTabSz="1828165" eaLnBrk="1" fontAlgn="auto" latinLnBrk="0" hangingPunct="1">
              <a:lnSpc>
                <a:spcPct val="100000"/>
              </a:lnSpc>
              <a:spcBef>
                <a:spcPts val="0"/>
              </a:spcBef>
              <a:spcAft>
                <a:spcPts val="0"/>
              </a:spcAft>
              <a:buClrTx/>
              <a:buSzTx/>
              <a:buFontTx/>
              <a:buNone/>
              <a:defRPr/>
            </a:pPr>
            <a:endParaRPr kumimoji="0" lang="id-ID" sz="3600" b="0" i="0" u="none" strike="noStrike" kern="0" cap="none" spc="0" normalizeH="0" baseline="0" noProof="0">
              <a:ln>
                <a:noFill/>
              </a:ln>
              <a:solidFill>
                <a:srgbClr val="7F7F7F"/>
              </a:solidFill>
              <a:effectLst/>
              <a:uLnTx/>
              <a:uFillTx/>
              <a:latin typeface="Roboto Light"/>
            </a:endParaRPr>
          </a:p>
        </p:txBody>
      </p:sp>
      <p:sp>
        <p:nvSpPr>
          <p:cNvPr id="17" name="Freeform 47"/>
          <p:cNvSpPr/>
          <p:nvPr/>
        </p:nvSpPr>
        <p:spPr bwMode="auto">
          <a:xfrm>
            <a:off x="3479652" y="1950543"/>
            <a:ext cx="4833729" cy="3311728"/>
          </a:xfrm>
          <a:custGeom>
            <a:avLst/>
            <a:gdLst>
              <a:gd name="T0" fmla="*/ 1378 w 1423"/>
              <a:gd name="T1" fmla="*/ 0 h 974"/>
              <a:gd name="T2" fmla="*/ 45 w 1423"/>
              <a:gd name="T3" fmla="*/ 0 h 974"/>
              <a:gd name="T4" fmla="*/ 0 w 1423"/>
              <a:gd name="T5" fmla="*/ 45 h 974"/>
              <a:gd name="T6" fmla="*/ 0 w 1423"/>
              <a:gd name="T7" fmla="*/ 218 h 974"/>
              <a:gd name="T8" fmla="*/ 0 w 1423"/>
              <a:gd name="T9" fmla="*/ 929 h 974"/>
              <a:gd name="T10" fmla="*/ 45 w 1423"/>
              <a:gd name="T11" fmla="*/ 974 h 974"/>
              <a:gd name="T12" fmla="*/ 1378 w 1423"/>
              <a:gd name="T13" fmla="*/ 974 h 974"/>
              <a:gd name="T14" fmla="*/ 1423 w 1423"/>
              <a:gd name="T15" fmla="*/ 929 h 974"/>
              <a:gd name="T16" fmla="*/ 1423 w 1423"/>
              <a:gd name="T17" fmla="*/ 45 h 974"/>
              <a:gd name="T18" fmla="*/ 1378 w 1423"/>
              <a:gd name="T19" fmla="*/ 0 h 9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3" h="974">
                <a:moveTo>
                  <a:pt x="1378" y="0"/>
                </a:moveTo>
                <a:cubicBezTo>
                  <a:pt x="45" y="0"/>
                  <a:pt x="45" y="0"/>
                  <a:pt x="45" y="0"/>
                </a:cubicBezTo>
                <a:cubicBezTo>
                  <a:pt x="20" y="0"/>
                  <a:pt x="0" y="20"/>
                  <a:pt x="0" y="45"/>
                </a:cubicBezTo>
                <a:cubicBezTo>
                  <a:pt x="0" y="218"/>
                  <a:pt x="0" y="218"/>
                  <a:pt x="0" y="218"/>
                </a:cubicBezTo>
                <a:cubicBezTo>
                  <a:pt x="0" y="929"/>
                  <a:pt x="0" y="929"/>
                  <a:pt x="0" y="929"/>
                </a:cubicBezTo>
                <a:cubicBezTo>
                  <a:pt x="0" y="954"/>
                  <a:pt x="20" y="974"/>
                  <a:pt x="45" y="974"/>
                </a:cubicBezTo>
                <a:cubicBezTo>
                  <a:pt x="1378" y="974"/>
                  <a:pt x="1378" y="974"/>
                  <a:pt x="1378" y="974"/>
                </a:cubicBezTo>
                <a:cubicBezTo>
                  <a:pt x="1403" y="974"/>
                  <a:pt x="1423" y="954"/>
                  <a:pt x="1423" y="929"/>
                </a:cubicBezTo>
                <a:cubicBezTo>
                  <a:pt x="1423" y="45"/>
                  <a:pt x="1423" y="45"/>
                  <a:pt x="1423" y="45"/>
                </a:cubicBezTo>
                <a:cubicBezTo>
                  <a:pt x="1423" y="20"/>
                  <a:pt x="1403" y="0"/>
                  <a:pt x="1378" y="0"/>
                </a:cubicBezTo>
                <a:close/>
              </a:path>
            </a:pathLst>
          </a:custGeom>
          <a:solidFill>
            <a:srgbClr val="D2D3D5"/>
          </a:solidFill>
          <a:ln>
            <a:noFill/>
          </a:ln>
        </p:spPr>
        <p:txBody>
          <a:bodyPr vert="horz" wrap="square" lIns="91440" tIns="45720" rIns="91440" bIns="45720" numCol="1" anchor="t" anchorCtr="0" compatLnSpc="1"/>
          <a:lstStyle/>
          <a:p>
            <a:pPr marL="0" marR="0" lvl="0" indent="0" defTabSz="1828165" eaLnBrk="1" fontAlgn="auto" latinLnBrk="0" hangingPunct="1">
              <a:lnSpc>
                <a:spcPct val="100000"/>
              </a:lnSpc>
              <a:spcBef>
                <a:spcPts val="0"/>
              </a:spcBef>
              <a:spcAft>
                <a:spcPts val="0"/>
              </a:spcAft>
              <a:buClrTx/>
              <a:buSzTx/>
              <a:buFontTx/>
              <a:buNone/>
              <a:defRPr/>
            </a:pPr>
            <a:endParaRPr kumimoji="0" lang="id-ID" sz="3600" b="0" i="0" u="none" strike="noStrike" kern="0" cap="none" spc="0" normalizeH="0" baseline="0" noProof="0">
              <a:ln>
                <a:noFill/>
              </a:ln>
              <a:solidFill>
                <a:srgbClr val="7F7F7F"/>
              </a:solidFill>
              <a:effectLst/>
              <a:uLnTx/>
              <a:uFillTx/>
              <a:latin typeface="Roboto Light"/>
            </a:endParaRPr>
          </a:p>
        </p:txBody>
      </p:sp>
      <p:sp>
        <p:nvSpPr>
          <p:cNvPr id="18" name="Freeform 48"/>
          <p:cNvSpPr/>
          <p:nvPr/>
        </p:nvSpPr>
        <p:spPr bwMode="auto">
          <a:xfrm>
            <a:off x="3496649" y="1967543"/>
            <a:ext cx="4803138" cy="3277727"/>
          </a:xfrm>
          <a:custGeom>
            <a:avLst/>
            <a:gdLst>
              <a:gd name="T0" fmla="*/ 40 w 1414"/>
              <a:gd name="T1" fmla="*/ 964 h 964"/>
              <a:gd name="T2" fmla="*/ 0 w 1414"/>
              <a:gd name="T3" fmla="*/ 924 h 964"/>
              <a:gd name="T4" fmla="*/ 0 w 1414"/>
              <a:gd name="T5" fmla="*/ 40 h 964"/>
              <a:gd name="T6" fmla="*/ 40 w 1414"/>
              <a:gd name="T7" fmla="*/ 0 h 964"/>
              <a:gd name="T8" fmla="*/ 1373 w 1414"/>
              <a:gd name="T9" fmla="*/ 0 h 964"/>
              <a:gd name="T10" fmla="*/ 1414 w 1414"/>
              <a:gd name="T11" fmla="*/ 40 h 964"/>
              <a:gd name="T12" fmla="*/ 1414 w 1414"/>
              <a:gd name="T13" fmla="*/ 924 h 964"/>
              <a:gd name="T14" fmla="*/ 1373 w 1414"/>
              <a:gd name="T15" fmla="*/ 964 h 964"/>
              <a:gd name="T16" fmla="*/ 40 w 1414"/>
              <a:gd name="T17" fmla="*/ 964 h 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4" h="964">
                <a:moveTo>
                  <a:pt x="40" y="964"/>
                </a:moveTo>
                <a:cubicBezTo>
                  <a:pt x="18" y="964"/>
                  <a:pt x="0" y="946"/>
                  <a:pt x="0" y="924"/>
                </a:cubicBezTo>
                <a:cubicBezTo>
                  <a:pt x="0" y="40"/>
                  <a:pt x="0" y="40"/>
                  <a:pt x="0" y="40"/>
                </a:cubicBezTo>
                <a:cubicBezTo>
                  <a:pt x="0" y="18"/>
                  <a:pt x="18" y="0"/>
                  <a:pt x="40" y="0"/>
                </a:cubicBezTo>
                <a:cubicBezTo>
                  <a:pt x="1373" y="0"/>
                  <a:pt x="1373" y="0"/>
                  <a:pt x="1373" y="0"/>
                </a:cubicBezTo>
                <a:cubicBezTo>
                  <a:pt x="1396" y="0"/>
                  <a:pt x="1414" y="18"/>
                  <a:pt x="1414" y="40"/>
                </a:cubicBezTo>
                <a:cubicBezTo>
                  <a:pt x="1414" y="924"/>
                  <a:pt x="1414" y="924"/>
                  <a:pt x="1414" y="924"/>
                </a:cubicBezTo>
                <a:cubicBezTo>
                  <a:pt x="1414" y="946"/>
                  <a:pt x="1396" y="964"/>
                  <a:pt x="1373" y="964"/>
                </a:cubicBezTo>
                <a:lnTo>
                  <a:pt x="40" y="964"/>
                </a:lnTo>
                <a:close/>
              </a:path>
            </a:pathLst>
          </a:custGeom>
          <a:solidFill>
            <a:srgbClr val="2E2E35"/>
          </a:solidFill>
          <a:ln>
            <a:noFill/>
          </a:ln>
        </p:spPr>
        <p:txBody>
          <a:bodyPr vert="horz" wrap="square" lIns="91440" tIns="45720" rIns="91440" bIns="45720" numCol="1" anchor="t" anchorCtr="0" compatLnSpc="1"/>
          <a:lstStyle/>
          <a:p>
            <a:pPr marL="0" marR="0" lvl="0" indent="0" defTabSz="1828165" eaLnBrk="1" fontAlgn="auto" latinLnBrk="0" hangingPunct="1">
              <a:lnSpc>
                <a:spcPct val="100000"/>
              </a:lnSpc>
              <a:spcBef>
                <a:spcPts val="0"/>
              </a:spcBef>
              <a:spcAft>
                <a:spcPts val="0"/>
              </a:spcAft>
              <a:buClrTx/>
              <a:buSzTx/>
              <a:buFontTx/>
              <a:buNone/>
              <a:defRPr/>
            </a:pPr>
            <a:endParaRPr kumimoji="0" lang="id-ID" sz="3600" b="0" i="0" u="none" strike="noStrike" kern="0" cap="none" spc="0" normalizeH="0" baseline="0" noProof="0">
              <a:ln>
                <a:noFill/>
              </a:ln>
              <a:solidFill>
                <a:srgbClr val="7F7F7F"/>
              </a:solidFill>
              <a:effectLst/>
              <a:uLnTx/>
              <a:uFillTx/>
              <a:latin typeface="Roboto Light"/>
            </a:endParaRPr>
          </a:p>
        </p:txBody>
      </p:sp>
      <p:sp>
        <p:nvSpPr>
          <p:cNvPr id="19" name="Rectangle 50"/>
          <p:cNvSpPr>
            <a:spLocks noChangeArrowheads="1"/>
          </p:cNvSpPr>
          <p:nvPr/>
        </p:nvSpPr>
        <p:spPr bwMode="auto">
          <a:xfrm>
            <a:off x="2891583" y="5197667"/>
            <a:ext cx="5965680" cy="108804"/>
          </a:xfrm>
          <a:prstGeom prst="rect">
            <a:avLst/>
          </a:prstGeom>
          <a:solidFill>
            <a:srgbClr val="FFFFFF">
              <a:lumMod val="95000"/>
            </a:srgbClr>
          </a:solidFill>
          <a:ln>
            <a:noFill/>
          </a:ln>
        </p:spPr>
        <p:txBody>
          <a:bodyPr vert="horz" wrap="square" lIns="91440" tIns="45720" rIns="91440" bIns="45720" numCol="1" anchor="t" anchorCtr="0" compatLnSpc="1"/>
          <a:lstStyle/>
          <a:p>
            <a:pPr marL="0" marR="0" lvl="0" indent="0" defTabSz="1828165" eaLnBrk="1" fontAlgn="auto" latinLnBrk="0" hangingPunct="1">
              <a:lnSpc>
                <a:spcPct val="100000"/>
              </a:lnSpc>
              <a:spcBef>
                <a:spcPts val="0"/>
              </a:spcBef>
              <a:spcAft>
                <a:spcPts val="0"/>
              </a:spcAft>
              <a:buClrTx/>
              <a:buSzTx/>
              <a:buFontTx/>
              <a:buNone/>
              <a:defRPr/>
            </a:pPr>
            <a:endParaRPr kumimoji="0" lang="id-ID" sz="3600" b="0" i="0" u="none" strike="noStrike" kern="0" cap="none" spc="0" normalizeH="0" baseline="0" noProof="0">
              <a:ln>
                <a:noFill/>
              </a:ln>
              <a:solidFill>
                <a:srgbClr val="7F7F7F"/>
              </a:solidFill>
              <a:effectLst/>
              <a:uLnTx/>
              <a:uFillTx/>
              <a:latin typeface="Roboto Light"/>
            </a:endParaRPr>
          </a:p>
        </p:txBody>
      </p:sp>
      <p:sp>
        <p:nvSpPr>
          <p:cNvPr id="5" name="图片占位符 4"/>
          <p:cNvSpPr>
            <a:spLocks noGrp="1"/>
          </p:cNvSpPr>
          <p:nvPr>
            <p:ph type="pic" sz="quarter" idx="10"/>
          </p:nvPr>
        </p:nvSpPr>
        <p:spPr>
          <a:xfrm>
            <a:off x="3656414" y="2174950"/>
            <a:ext cx="4483608" cy="2832311"/>
          </a:xfrm>
        </p:spPr>
        <p:txBody>
          <a:bodyPr/>
          <a:lstStyle/>
          <a:p>
            <a:endParaRPr lang="zh-CN" altLang="en-US"/>
          </a:p>
        </p:txBody>
      </p:sp>
      <p:sp>
        <p:nvSpPr>
          <p:cNvPr id="20" name="Freeform 51"/>
          <p:cNvSpPr/>
          <p:nvPr/>
        </p:nvSpPr>
        <p:spPr bwMode="auto">
          <a:xfrm>
            <a:off x="5444416" y="5197667"/>
            <a:ext cx="856610" cy="61202"/>
          </a:xfrm>
          <a:custGeom>
            <a:avLst/>
            <a:gdLst>
              <a:gd name="T0" fmla="*/ 0 w 252"/>
              <a:gd name="T1" fmla="*/ 0 h 18"/>
              <a:gd name="T2" fmla="*/ 22 w 252"/>
              <a:gd name="T3" fmla="*/ 18 h 18"/>
              <a:gd name="T4" fmla="*/ 230 w 252"/>
              <a:gd name="T5" fmla="*/ 18 h 18"/>
              <a:gd name="T6" fmla="*/ 252 w 252"/>
              <a:gd name="T7" fmla="*/ 0 h 18"/>
              <a:gd name="T8" fmla="*/ 0 w 252"/>
              <a:gd name="T9" fmla="*/ 0 h 18"/>
            </a:gdLst>
            <a:ahLst/>
            <a:cxnLst>
              <a:cxn ang="0">
                <a:pos x="T0" y="T1"/>
              </a:cxn>
              <a:cxn ang="0">
                <a:pos x="T2" y="T3"/>
              </a:cxn>
              <a:cxn ang="0">
                <a:pos x="T4" y="T5"/>
              </a:cxn>
              <a:cxn ang="0">
                <a:pos x="T6" y="T7"/>
              </a:cxn>
              <a:cxn ang="0">
                <a:pos x="T8" y="T9"/>
              </a:cxn>
            </a:cxnLst>
            <a:rect l="0" t="0" r="r" b="b"/>
            <a:pathLst>
              <a:path w="252" h="18">
                <a:moveTo>
                  <a:pt x="0" y="0"/>
                </a:moveTo>
                <a:cubicBezTo>
                  <a:pt x="2" y="10"/>
                  <a:pt x="11" y="18"/>
                  <a:pt x="22" y="18"/>
                </a:cubicBezTo>
                <a:cubicBezTo>
                  <a:pt x="230" y="18"/>
                  <a:pt x="230" y="18"/>
                  <a:pt x="230" y="18"/>
                </a:cubicBezTo>
                <a:cubicBezTo>
                  <a:pt x="241" y="18"/>
                  <a:pt x="250" y="10"/>
                  <a:pt x="252" y="0"/>
                </a:cubicBezTo>
                <a:lnTo>
                  <a:pt x="0" y="0"/>
                </a:lnTo>
                <a:close/>
              </a:path>
            </a:pathLst>
          </a:custGeom>
          <a:solidFill>
            <a:srgbClr val="B3B4B5"/>
          </a:solidFill>
          <a:ln>
            <a:noFill/>
          </a:ln>
        </p:spPr>
        <p:txBody>
          <a:bodyPr vert="horz" wrap="square" lIns="91440" tIns="45720" rIns="91440" bIns="45720" numCol="1" anchor="t" anchorCtr="0" compatLnSpc="1"/>
          <a:lstStyle/>
          <a:p>
            <a:pPr marL="0" marR="0" lvl="0" indent="0" defTabSz="1828165" eaLnBrk="1" fontAlgn="auto" latinLnBrk="0" hangingPunct="1">
              <a:lnSpc>
                <a:spcPct val="100000"/>
              </a:lnSpc>
              <a:spcBef>
                <a:spcPts val="0"/>
              </a:spcBef>
              <a:spcAft>
                <a:spcPts val="0"/>
              </a:spcAft>
              <a:buClrTx/>
              <a:buSzTx/>
              <a:buFontTx/>
              <a:buNone/>
              <a:defRPr/>
            </a:pPr>
            <a:endParaRPr kumimoji="0" lang="id-ID" sz="3600" b="0" i="0" u="none" strike="noStrike" kern="0" cap="none" spc="0" normalizeH="0" baseline="0" noProof="0">
              <a:ln>
                <a:noFill/>
              </a:ln>
              <a:solidFill>
                <a:srgbClr val="7F7F7F"/>
              </a:solidFill>
              <a:effectLst/>
              <a:uLnTx/>
              <a:uFillTx/>
              <a:latin typeface="Roboto Light"/>
            </a:endParaRPr>
          </a:p>
        </p:txBody>
      </p:sp>
      <p:sp>
        <p:nvSpPr>
          <p:cNvPr id="22" name="Oval 54"/>
          <p:cNvSpPr>
            <a:spLocks noChangeArrowheads="1"/>
          </p:cNvSpPr>
          <p:nvPr/>
        </p:nvSpPr>
        <p:spPr bwMode="auto">
          <a:xfrm>
            <a:off x="5869324" y="2055946"/>
            <a:ext cx="50989" cy="51003"/>
          </a:xfrm>
          <a:prstGeom prst="ellipse">
            <a:avLst/>
          </a:prstGeom>
          <a:solidFill>
            <a:srgbClr val="2C2C2C"/>
          </a:solidFill>
          <a:ln>
            <a:noFill/>
          </a:ln>
        </p:spPr>
        <p:txBody>
          <a:bodyPr vert="horz" wrap="square" lIns="91440" tIns="45720" rIns="91440" bIns="45720" numCol="1" anchor="t" anchorCtr="0" compatLnSpc="1"/>
          <a:lstStyle/>
          <a:p>
            <a:pPr marL="0" marR="0" lvl="0" indent="0" defTabSz="1828165" eaLnBrk="1" fontAlgn="auto" latinLnBrk="0" hangingPunct="1">
              <a:lnSpc>
                <a:spcPct val="100000"/>
              </a:lnSpc>
              <a:spcBef>
                <a:spcPts val="0"/>
              </a:spcBef>
              <a:spcAft>
                <a:spcPts val="0"/>
              </a:spcAft>
              <a:buClrTx/>
              <a:buSzTx/>
              <a:buFontTx/>
              <a:buNone/>
              <a:defRPr/>
            </a:pPr>
            <a:endParaRPr kumimoji="0" lang="id-ID" sz="3600" b="0" i="0" u="none" strike="noStrike" kern="0" cap="none" spc="0" normalizeH="0" baseline="0" noProof="0">
              <a:ln>
                <a:noFill/>
              </a:ln>
              <a:solidFill>
                <a:srgbClr val="7F7F7F"/>
              </a:solidFill>
              <a:effectLst/>
              <a:uLnTx/>
              <a:uFillTx/>
              <a:latin typeface="Roboto Light"/>
            </a:endParaRPr>
          </a:p>
        </p:txBody>
      </p:sp>
      <p:sp>
        <p:nvSpPr>
          <p:cNvPr id="23" name="Oval 55"/>
          <p:cNvSpPr>
            <a:spLocks noChangeArrowheads="1"/>
          </p:cNvSpPr>
          <p:nvPr/>
        </p:nvSpPr>
        <p:spPr bwMode="auto">
          <a:xfrm>
            <a:off x="5869324" y="2052547"/>
            <a:ext cx="50989" cy="47602"/>
          </a:xfrm>
          <a:prstGeom prst="ellipse">
            <a:avLst/>
          </a:prstGeom>
          <a:solidFill>
            <a:srgbClr val="0A0A0A"/>
          </a:solidFill>
          <a:ln>
            <a:noFill/>
          </a:ln>
        </p:spPr>
        <p:txBody>
          <a:bodyPr vert="horz" wrap="square" lIns="91440" tIns="45720" rIns="91440" bIns="45720" numCol="1" anchor="t" anchorCtr="0" compatLnSpc="1"/>
          <a:lstStyle/>
          <a:p>
            <a:pPr marL="0" marR="0" lvl="0" indent="0" defTabSz="1828165" eaLnBrk="1" fontAlgn="auto" latinLnBrk="0" hangingPunct="1">
              <a:lnSpc>
                <a:spcPct val="100000"/>
              </a:lnSpc>
              <a:spcBef>
                <a:spcPts val="0"/>
              </a:spcBef>
              <a:spcAft>
                <a:spcPts val="0"/>
              </a:spcAft>
              <a:buClrTx/>
              <a:buSzTx/>
              <a:buFontTx/>
              <a:buNone/>
              <a:defRPr/>
            </a:pPr>
            <a:endParaRPr kumimoji="0" lang="id-ID" sz="3600" b="0" i="0" u="none" strike="noStrike" kern="0" cap="none" spc="0" normalizeH="0" baseline="0" noProof="0">
              <a:ln>
                <a:noFill/>
              </a:ln>
              <a:solidFill>
                <a:srgbClr val="7F7F7F"/>
              </a:solidFill>
              <a:effectLst/>
              <a:uLnTx/>
              <a:uFillTx/>
              <a:latin typeface="Roboto Light"/>
            </a:endParaRPr>
          </a:p>
        </p:txBody>
      </p:sp>
      <p:sp>
        <p:nvSpPr>
          <p:cNvPr id="24" name="Oval 56"/>
          <p:cNvSpPr>
            <a:spLocks noChangeArrowheads="1"/>
          </p:cNvSpPr>
          <p:nvPr/>
        </p:nvSpPr>
        <p:spPr bwMode="auto">
          <a:xfrm>
            <a:off x="5879520" y="2059347"/>
            <a:ext cx="30595" cy="34001"/>
          </a:xfrm>
          <a:prstGeom prst="ellipse">
            <a:avLst/>
          </a:prstGeom>
          <a:solidFill>
            <a:srgbClr val="000000"/>
          </a:solidFill>
          <a:ln>
            <a:noFill/>
          </a:ln>
        </p:spPr>
        <p:txBody>
          <a:bodyPr vert="horz" wrap="square" lIns="91440" tIns="45720" rIns="91440" bIns="45720" numCol="1" anchor="t" anchorCtr="0" compatLnSpc="1"/>
          <a:lstStyle/>
          <a:p>
            <a:pPr marL="0" marR="0" lvl="0" indent="0" defTabSz="1828165" eaLnBrk="1" fontAlgn="auto" latinLnBrk="0" hangingPunct="1">
              <a:lnSpc>
                <a:spcPct val="100000"/>
              </a:lnSpc>
              <a:spcBef>
                <a:spcPts val="0"/>
              </a:spcBef>
              <a:spcAft>
                <a:spcPts val="0"/>
              </a:spcAft>
              <a:buClrTx/>
              <a:buSzTx/>
              <a:buFontTx/>
              <a:buNone/>
              <a:defRPr/>
            </a:pPr>
            <a:endParaRPr kumimoji="0" lang="id-ID" sz="3600" b="0" i="0" u="none" strike="noStrike" kern="0" cap="none" spc="0" normalizeH="0" baseline="0" noProof="0">
              <a:ln>
                <a:noFill/>
              </a:ln>
              <a:solidFill>
                <a:srgbClr val="7F7F7F"/>
              </a:solidFill>
              <a:effectLst/>
              <a:uLnTx/>
              <a:uFillTx/>
              <a:latin typeface="Roboto Light"/>
            </a:endParaRPr>
          </a:p>
        </p:txBody>
      </p:sp>
      <p:sp>
        <p:nvSpPr>
          <p:cNvPr id="25" name="Oval 57"/>
          <p:cNvSpPr>
            <a:spLocks noChangeArrowheads="1"/>
          </p:cNvSpPr>
          <p:nvPr/>
        </p:nvSpPr>
        <p:spPr bwMode="auto">
          <a:xfrm>
            <a:off x="5886318" y="2069547"/>
            <a:ext cx="16998" cy="17002"/>
          </a:xfrm>
          <a:prstGeom prst="ellipse">
            <a:avLst/>
          </a:prstGeom>
          <a:solidFill>
            <a:srgbClr val="2C99B4"/>
          </a:solidFill>
          <a:ln>
            <a:noFill/>
          </a:ln>
        </p:spPr>
        <p:txBody>
          <a:bodyPr vert="horz" wrap="square" lIns="91440" tIns="45720" rIns="91440" bIns="45720" numCol="1" anchor="t" anchorCtr="0" compatLnSpc="1"/>
          <a:lstStyle/>
          <a:p>
            <a:pPr marL="0" marR="0" lvl="0" indent="0" defTabSz="1828165" eaLnBrk="1" fontAlgn="auto" latinLnBrk="0" hangingPunct="1">
              <a:lnSpc>
                <a:spcPct val="100000"/>
              </a:lnSpc>
              <a:spcBef>
                <a:spcPts val="0"/>
              </a:spcBef>
              <a:spcAft>
                <a:spcPts val="0"/>
              </a:spcAft>
              <a:buClrTx/>
              <a:buSzTx/>
              <a:buFontTx/>
              <a:buNone/>
              <a:defRPr/>
            </a:pPr>
            <a:endParaRPr kumimoji="0" lang="id-ID" sz="3600" b="0" i="0" u="none" strike="noStrike" kern="0" cap="none" spc="0" normalizeH="0" baseline="0" noProof="0">
              <a:ln>
                <a:noFill/>
              </a:ln>
              <a:solidFill>
                <a:srgbClr val="7F7F7F"/>
              </a:solidFill>
              <a:effectLst/>
              <a:uLnTx/>
              <a:uFillTx/>
              <a:latin typeface="Roboto Light"/>
            </a:endParaRPr>
          </a:p>
        </p:txBody>
      </p:sp>
      <p:sp>
        <p:nvSpPr>
          <p:cNvPr id="26" name="Freeform 58"/>
          <p:cNvSpPr/>
          <p:nvPr/>
        </p:nvSpPr>
        <p:spPr bwMode="auto">
          <a:xfrm>
            <a:off x="5893117" y="2072948"/>
            <a:ext cx="3400" cy="6801"/>
          </a:xfrm>
          <a:custGeom>
            <a:avLst/>
            <a:gdLst>
              <a:gd name="T0" fmla="*/ 1 w 1"/>
              <a:gd name="T1" fmla="*/ 1 h 2"/>
              <a:gd name="T2" fmla="*/ 1 w 1"/>
              <a:gd name="T3" fmla="*/ 2 h 2"/>
              <a:gd name="T4" fmla="*/ 0 w 1"/>
              <a:gd name="T5" fmla="*/ 1 h 2"/>
              <a:gd name="T6" fmla="*/ 1 w 1"/>
              <a:gd name="T7" fmla="*/ 0 h 2"/>
              <a:gd name="T8" fmla="*/ 1 w 1"/>
              <a:gd name="T9" fmla="*/ 1 h 2"/>
            </a:gdLst>
            <a:ahLst/>
            <a:cxnLst>
              <a:cxn ang="0">
                <a:pos x="T0" y="T1"/>
              </a:cxn>
              <a:cxn ang="0">
                <a:pos x="T2" y="T3"/>
              </a:cxn>
              <a:cxn ang="0">
                <a:pos x="T4" y="T5"/>
              </a:cxn>
              <a:cxn ang="0">
                <a:pos x="T6" y="T7"/>
              </a:cxn>
              <a:cxn ang="0">
                <a:pos x="T8" y="T9"/>
              </a:cxn>
            </a:cxnLst>
            <a:rect l="0" t="0" r="r" b="b"/>
            <a:pathLst>
              <a:path w="1" h="2">
                <a:moveTo>
                  <a:pt x="1" y="1"/>
                </a:moveTo>
                <a:lnTo>
                  <a:pt x="1" y="2"/>
                </a:lnTo>
                <a:lnTo>
                  <a:pt x="0" y="1"/>
                </a:lnTo>
                <a:lnTo>
                  <a:pt x="1" y="0"/>
                </a:lnTo>
                <a:lnTo>
                  <a:pt x="1" y="1"/>
                </a:lnTo>
                <a:close/>
              </a:path>
            </a:pathLst>
          </a:custGeom>
          <a:solidFill>
            <a:srgbClr val="FFFFFF"/>
          </a:solidFill>
          <a:ln>
            <a:noFill/>
          </a:ln>
        </p:spPr>
        <p:txBody>
          <a:bodyPr vert="horz" wrap="square" lIns="91440" tIns="45720" rIns="91440" bIns="45720" numCol="1" anchor="t" anchorCtr="0" compatLnSpc="1"/>
          <a:lstStyle/>
          <a:p>
            <a:pPr marL="0" marR="0" lvl="0" indent="0" defTabSz="1828165" eaLnBrk="1" fontAlgn="auto" latinLnBrk="0" hangingPunct="1">
              <a:lnSpc>
                <a:spcPct val="100000"/>
              </a:lnSpc>
              <a:spcBef>
                <a:spcPts val="0"/>
              </a:spcBef>
              <a:spcAft>
                <a:spcPts val="0"/>
              </a:spcAft>
              <a:buClrTx/>
              <a:buSzTx/>
              <a:buFontTx/>
              <a:buNone/>
              <a:defRPr/>
            </a:pPr>
            <a:endParaRPr kumimoji="0" lang="id-ID" sz="3600" b="0" i="0" u="none" strike="noStrike" kern="0" cap="none" spc="0" normalizeH="0" baseline="0" noProof="0">
              <a:ln>
                <a:noFill/>
              </a:ln>
              <a:solidFill>
                <a:srgbClr val="7F7F7F"/>
              </a:solidFill>
              <a:effectLst/>
              <a:uLnTx/>
              <a:uFillTx/>
              <a:latin typeface="Roboto Light"/>
            </a:endParaRPr>
          </a:p>
        </p:txBody>
      </p:sp>
      <p:sp>
        <p:nvSpPr>
          <p:cNvPr id="30" name="Oval 61"/>
          <p:cNvSpPr>
            <a:spLocks noChangeArrowheads="1"/>
          </p:cNvSpPr>
          <p:nvPr/>
        </p:nvSpPr>
        <p:spPr bwMode="auto">
          <a:xfrm>
            <a:off x="8791476" y="3186115"/>
            <a:ext cx="36151" cy="36161"/>
          </a:xfrm>
          <a:prstGeom prst="ellipse">
            <a:avLst/>
          </a:prstGeom>
          <a:solidFill>
            <a:srgbClr val="FFFFFF">
              <a:lumMod val="95000"/>
            </a:srgbClr>
          </a:solidFill>
          <a:ln>
            <a:noFill/>
          </a:ln>
        </p:spPr>
        <p:txBody>
          <a:bodyPr vert="horz" wrap="square" lIns="91440" tIns="45720" rIns="91440" bIns="45720" numCol="1" anchor="t" anchorCtr="0" compatLnSpc="1"/>
          <a:lstStyle/>
          <a:p>
            <a:pPr marL="0" marR="0" lvl="0" indent="0" defTabSz="1828165" eaLnBrk="1" fontAlgn="auto" latinLnBrk="0" hangingPunct="1">
              <a:lnSpc>
                <a:spcPct val="100000"/>
              </a:lnSpc>
              <a:spcBef>
                <a:spcPts val="0"/>
              </a:spcBef>
              <a:spcAft>
                <a:spcPts val="0"/>
              </a:spcAft>
              <a:buClrTx/>
              <a:buSzTx/>
              <a:buFontTx/>
              <a:buNone/>
              <a:defRPr/>
            </a:pPr>
            <a:endParaRPr kumimoji="0" lang="id-ID" sz="3600" b="0" i="0" u="none" strike="noStrike" kern="0" cap="none" spc="0" normalizeH="0" baseline="0" noProof="0">
              <a:ln>
                <a:noFill/>
              </a:ln>
              <a:solidFill>
                <a:srgbClr val="7F7F7F"/>
              </a:solidFill>
              <a:effectLst/>
              <a:uLnTx/>
              <a:uFillTx/>
              <a:latin typeface="Roboto Light"/>
            </a:endParaRPr>
          </a:p>
        </p:txBody>
      </p:sp>
      <p:sp>
        <p:nvSpPr>
          <p:cNvPr id="31" name="Oval 62"/>
          <p:cNvSpPr>
            <a:spLocks noChangeArrowheads="1"/>
          </p:cNvSpPr>
          <p:nvPr/>
        </p:nvSpPr>
        <p:spPr bwMode="auto">
          <a:xfrm>
            <a:off x="8803526" y="3198168"/>
            <a:ext cx="9039" cy="9041"/>
          </a:xfrm>
          <a:prstGeom prst="ellipse">
            <a:avLst/>
          </a:prstGeom>
          <a:solidFill>
            <a:srgbClr val="FFFFFF">
              <a:lumMod val="95000"/>
            </a:srgbClr>
          </a:solidFill>
          <a:ln>
            <a:noFill/>
          </a:ln>
        </p:spPr>
        <p:txBody>
          <a:bodyPr vert="horz" wrap="square" lIns="91440" tIns="45720" rIns="91440" bIns="45720" numCol="1" anchor="t" anchorCtr="0" compatLnSpc="1"/>
          <a:lstStyle/>
          <a:p>
            <a:pPr marL="0" marR="0" lvl="0" indent="0" defTabSz="1828165" eaLnBrk="1" fontAlgn="auto" latinLnBrk="0" hangingPunct="1">
              <a:lnSpc>
                <a:spcPct val="100000"/>
              </a:lnSpc>
              <a:spcBef>
                <a:spcPts val="0"/>
              </a:spcBef>
              <a:spcAft>
                <a:spcPts val="0"/>
              </a:spcAft>
              <a:buClrTx/>
              <a:buSzTx/>
              <a:buFontTx/>
              <a:buNone/>
              <a:defRPr/>
            </a:pPr>
            <a:endParaRPr kumimoji="0" lang="id-ID" sz="3600" b="0" i="0" u="none" strike="noStrike" kern="0" cap="none" spc="0" normalizeH="0" baseline="0" noProof="0">
              <a:ln>
                <a:noFill/>
              </a:ln>
              <a:solidFill>
                <a:srgbClr val="7F7F7F"/>
              </a:solidFill>
              <a:effectLst/>
              <a:uLnTx/>
              <a:uFillTx/>
              <a:latin typeface="Roboto Light"/>
            </a:endParaRPr>
          </a:p>
        </p:txBody>
      </p:sp>
      <p:sp>
        <p:nvSpPr>
          <p:cNvPr id="32" name="Oval 63"/>
          <p:cNvSpPr>
            <a:spLocks noChangeArrowheads="1"/>
          </p:cNvSpPr>
          <p:nvPr/>
        </p:nvSpPr>
        <p:spPr bwMode="auto">
          <a:xfrm>
            <a:off x="8791476" y="3183100"/>
            <a:ext cx="36151" cy="36161"/>
          </a:xfrm>
          <a:prstGeom prst="ellipse">
            <a:avLst/>
          </a:prstGeom>
          <a:solidFill>
            <a:srgbClr val="FFFFFF">
              <a:lumMod val="95000"/>
            </a:srgbClr>
          </a:solidFill>
          <a:ln>
            <a:noFill/>
          </a:ln>
        </p:spPr>
        <p:txBody>
          <a:bodyPr vert="horz" wrap="square" lIns="91440" tIns="45720" rIns="91440" bIns="45720" numCol="1" anchor="t" anchorCtr="0" compatLnSpc="1"/>
          <a:lstStyle/>
          <a:p>
            <a:pPr marL="0" marR="0" lvl="0" indent="0" defTabSz="1828165" eaLnBrk="1" fontAlgn="auto" latinLnBrk="0" hangingPunct="1">
              <a:lnSpc>
                <a:spcPct val="100000"/>
              </a:lnSpc>
              <a:spcBef>
                <a:spcPts val="0"/>
              </a:spcBef>
              <a:spcAft>
                <a:spcPts val="0"/>
              </a:spcAft>
              <a:buClrTx/>
              <a:buSzTx/>
              <a:buFontTx/>
              <a:buNone/>
              <a:defRPr/>
            </a:pPr>
            <a:endParaRPr kumimoji="0" lang="id-ID" sz="3600" b="0" i="0" u="none" strike="noStrike" kern="0" cap="none" spc="0" normalizeH="0" baseline="0" noProof="0">
              <a:ln>
                <a:noFill/>
              </a:ln>
              <a:solidFill>
                <a:srgbClr val="7F7F7F"/>
              </a:solidFill>
              <a:effectLst/>
              <a:uLnTx/>
              <a:uFillTx/>
              <a:latin typeface="Roboto Light"/>
            </a:endParaRPr>
          </a:p>
        </p:txBody>
      </p:sp>
      <p:sp>
        <p:nvSpPr>
          <p:cNvPr id="33" name="Oval 64"/>
          <p:cNvSpPr>
            <a:spLocks noChangeArrowheads="1"/>
          </p:cNvSpPr>
          <p:nvPr/>
        </p:nvSpPr>
        <p:spPr bwMode="auto">
          <a:xfrm>
            <a:off x="8803526" y="3195154"/>
            <a:ext cx="9039" cy="9041"/>
          </a:xfrm>
          <a:prstGeom prst="ellipse">
            <a:avLst/>
          </a:prstGeom>
          <a:solidFill>
            <a:srgbClr val="FFFFFF">
              <a:lumMod val="95000"/>
            </a:srgbClr>
          </a:solidFill>
          <a:ln>
            <a:noFill/>
          </a:ln>
        </p:spPr>
        <p:txBody>
          <a:bodyPr vert="horz" wrap="square" lIns="91440" tIns="45720" rIns="91440" bIns="45720" numCol="1" anchor="t" anchorCtr="0" compatLnSpc="1"/>
          <a:lstStyle/>
          <a:p>
            <a:pPr marL="0" marR="0" lvl="0" indent="0" defTabSz="1828165" eaLnBrk="1" fontAlgn="auto" latinLnBrk="0" hangingPunct="1">
              <a:lnSpc>
                <a:spcPct val="100000"/>
              </a:lnSpc>
              <a:spcBef>
                <a:spcPts val="0"/>
              </a:spcBef>
              <a:spcAft>
                <a:spcPts val="0"/>
              </a:spcAft>
              <a:buClrTx/>
              <a:buSzTx/>
              <a:buFontTx/>
              <a:buNone/>
              <a:defRPr/>
            </a:pPr>
            <a:endParaRPr kumimoji="0" lang="id-ID" sz="3600" b="0" i="0" u="none" strike="noStrike" kern="0" cap="none" spc="0" normalizeH="0" baseline="0" noProof="0">
              <a:ln>
                <a:noFill/>
              </a:ln>
              <a:solidFill>
                <a:srgbClr val="7F7F7F"/>
              </a:solidFill>
              <a:effectLst/>
              <a:uLnTx/>
              <a:uFillTx/>
              <a:latin typeface="Roboto Light"/>
            </a:endParaRPr>
          </a:p>
        </p:txBody>
      </p:sp>
      <p:sp>
        <p:nvSpPr>
          <p:cNvPr id="34" name="Oval 65"/>
          <p:cNvSpPr>
            <a:spLocks noChangeArrowheads="1"/>
          </p:cNvSpPr>
          <p:nvPr/>
        </p:nvSpPr>
        <p:spPr bwMode="auto">
          <a:xfrm>
            <a:off x="8797501" y="3189127"/>
            <a:ext cx="24101" cy="24107"/>
          </a:xfrm>
          <a:prstGeom prst="ellipse">
            <a:avLst/>
          </a:prstGeom>
          <a:solidFill>
            <a:srgbClr val="FFFFFF">
              <a:lumMod val="95000"/>
            </a:srgbClr>
          </a:solidFill>
          <a:ln>
            <a:noFill/>
          </a:ln>
        </p:spPr>
        <p:txBody>
          <a:bodyPr vert="horz" wrap="square" lIns="91440" tIns="45720" rIns="91440" bIns="45720" numCol="1" anchor="t" anchorCtr="0" compatLnSpc="1"/>
          <a:lstStyle/>
          <a:p>
            <a:pPr marL="0" marR="0" lvl="0" indent="0" defTabSz="1828165" eaLnBrk="1" fontAlgn="auto" latinLnBrk="0" hangingPunct="1">
              <a:lnSpc>
                <a:spcPct val="100000"/>
              </a:lnSpc>
              <a:spcBef>
                <a:spcPts val="0"/>
              </a:spcBef>
              <a:spcAft>
                <a:spcPts val="0"/>
              </a:spcAft>
              <a:buClrTx/>
              <a:buSzTx/>
              <a:buFontTx/>
              <a:buNone/>
              <a:defRPr/>
            </a:pPr>
            <a:endParaRPr kumimoji="0" lang="id-ID" sz="3600" b="0" i="0" u="none" strike="noStrike" kern="0" cap="none" spc="0" normalizeH="0" baseline="0" noProof="0">
              <a:ln>
                <a:noFill/>
              </a:ln>
              <a:solidFill>
                <a:srgbClr val="7F7F7F"/>
              </a:solidFill>
              <a:effectLst/>
              <a:uLnTx/>
              <a:uFillTx/>
              <a:latin typeface="Roboto Light"/>
            </a:endParaRPr>
          </a:p>
        </p:txBody>
      </p:sp>
      <p:sp>
        <p:nvSpPr>
          <p:cNvPr id="35" name="Oval 66"/>
          <p:cNvSpPr>
            <a:spLocks noChangeArrowheads="1"/>
          </p:cNvSpPr>
          <p:nvPr/>
        </p:nvSpPr>
        <p:spPr bwMode="auto">
          <a:xfrm>
            <a:off x="8797501" y="3189127"/>
            <a:ext cx="24101" cy="24107"/>
          </a:xfrm>
          <a:prstGeom prst="ellipse">
            <a:avLst/>
          </a:prstGeom>
          <a:solidFill>
            <a:srgbClr val="FFFFFF">
              <a:lumMod val="95000"/>
            </a:srgbClr>
          </a:solidFill>
          <a:ln>
            <a:noFill/>
          </a:ln>
        </p:spPr>
        <p:txBody>
          <a:bodyPr vert="horz" wrap="square" lIns="91440" tIns="45720" rIns="91440" bIns="45720" numCol="1" anchor="t" anchorCtr="0" compatLnSpc="1"/>
          <a:lstStyle/>
          <a:p>
            <a:pPr marL="0" marR="0" lvl="0" indent="0" defTabSz="1828165" eaLnBrk="1" fontAlgn="auto" latinLnBrk="0" hangingPunct="1">
              <a:lnSpc>
                <a:spcPct val="100000"/>
              </a:lnSpc>
              <a:spcBef>
                <a:spcPts val="0"/>
              </a:spcBef>
              <a:spcAft>
                <a:spcPts val="0"/>
              </a:spcAft>
              <a:buClrTx/>
              <a:buSzTx/>
              <a:buFontTx/>
              <a:buNone/>
              <a:defRPr/>
            </a:pPr>
            <a:endParaRPr kumimoji="0" lang="id-ID" sz="3600" b="0" i="0" u="none" strike="noStrike" kern="0" cap="none" spc="0" normalizeH="0" baseline="0" noProof="0">
              <a:ln>
                <a:noFill/>
              </a:ln>
              <a:solidFill>
                <a:srgbClr val="7F7F7F"/>
              </a:solidFill>
              <a:effectLst/>
              <a:uLnTx/>
              <a:uFillTx/>
              <a:latin typeface="Roboto Light"/>
            </a:endParaRPr>
          </a:p>
        </p:txBody>
      </p:sp>
      <p:sp>
        <p:nvSpPr>
          <p:cNvPr id="36" name="Oval 67"/>
          <p:cNvSpPr>
            <a:spLocks noChangeArrowheads="1"/>
          </p:cNvSpPr>
          <p:nvPr/>
        </p:nvSpPr>
        <p:spPr bwMode="auto">
          <a:xfrm>
            <a:off x="8803526" y="3195154"/>
            <a:ext cx="12050" cy="12054"/>
          </a:xfrm>
          <a:prstGeom prst="ellipse">
            <a:avLst/>
          </a:prstGeom>
          <a:solidFill>
            <a:srgbClr val="FFFFFF">
              <a:lumMod val="95000"/>
            </a:srgbClr>
          </a:solidFill>
          <a:ln>
            <a:noFill/>
          </a:ln>
        </p:spPr>
        <p:txBody>
          <a:bodyPr vert="horz" wrap="square" lIns="91440" tIns="45720" rIns="91440" bIns="45720" numCol="1" anchor="t" anchorCtr="0" compatLnSpc="1"/>
          <a:lstStyle/>
          <a:p>
            <a:pPr marL="0" marR="0" lvl="0" indent="0" defTabSz="1828165" eaLnBrk="1" fontAlgn="auto" latinLnBrk="0" hangingPunct="1">
              <a:lnSpc>
                <a:spcPct val="100000"/>
              </a:lnSpc>
              <a:spcBef>
                <a:spcPts val="0"/>
              </a:spcBef>
              <a:spcAft>
                <a:spcPts val="0"/>
              </a:spcAft>
              <a:buClrTx/>
              <a:buSzTx/>
              <a:buFontTx/>
              <a:buNone/>
              <a:defRPr/>
            </a:pPr>
            <a:endParaRPr kumimoji="0" lang="id-ID" sz="3600" b="0" i="0" u="none" strike="noStrike" kern="0" cap="none" spc="0" normalizeH="0" baseline="0" noProof="0">
              <a:ln>
                <a:noFill/>
              </a:ln>
              <a:solidFill>
                <a:srgbClr val="7F7F7F"/>
              </a:solidFill>
              <a:effectLst/>
              <a:uLnTx/>
              <a:uFillTx/>
              <a:latin typeface="Roboto Light"/>
            </a:endParaRPr>
          </a:p>
        </p:txBody>
      </p:sp>
      <p:sp>
        <p:nvSpPr>
          <p:cNvPr id="37" name="Oval 68"/>
          <p:cNvSpPr>
            <a:spLocks noChangeArrowheads="1"/>
          </p:cNvSpPr>
          <p:nvPr/>
        </p:nvSpPr>
        <p:spPr bwMode="auto">
          <a:xfrm>
            <a:off x="8803526" y="3195154"/>
            <a:ext cx="12050" cy="12054"/>
          </a:xfrm>
          <a:prstGeom prst="ellipse">
            <a:avLst/>
          </a:prstGeom>
          <a:solidFill>
            <a:srgbClr val="FFFFFF">
              <a:lumMod val="95000"/>
            </a:srgbClr>
          </a:solidFill>
          <a:ln>
            <a:noFill/>
          </a:ln>
        </p:spPr>
        <p:txBody>
          <a:bodyPr vert="horz" wrap="square" lIns="91440" tIns="45720" rIns="91440" bIns="45720" numCol="1" anchor="t" anchorCtr="0" compatLnSpc="1"/>
          <a:lstStyle/>
          <a:p>
            <a:pPr marL="0" marR="0" lvl="0" indent="0" defTabSz="1828165" eaLnBrk="1" fontAlgn="auto" latinLnBrk="0" hangingPunct="1">
              <a:lnSpc>
                <a:spcPct val="100000"/>
              </a:lnSpc>
              <a:spcBef>
                <a:spcPts val="0"/>
              </a:spcBef>
              <a:spcAft>
                <a:spcPts val="0"/>
              </a:spcAft>
              <a:buClrTx/>
              <a:buSzTx/>
              <a:buFontTx/>
              <a:buNone/>
              <a:defRPr/>
            </a:pPr>
            <a:endParaRPr kumimoji="0" lang="id-ID" sz="3600" b="0" i="0" u="none" strike="noStrike" kern="0" cap="none" spc="0" normalizeH="0" baseline="0" noProof="0">
              <a:ln>
                <a:noFill/>
              </a:ln>
              <a:solidFill>
                <a:srgbClr val="7F7F7F"/>
              </a:solidFill>
              <a:effectLst/>
              <a:uLnTx/>
              <a:uFillTx/>
              <a:latin typeface="Roboto Light"/>
            </a:endParaRPr>
          </a:p>
        </p:txBody>
      </p:sp>
      <p:sp>
        <p:nvSpPr>
          <p:cNvPr id="38" name="Freeform 69"/>
          <p:cNvSpPr/>
          <p:nvPr/>
        </p:nvSpPr>
        <p:spPr bwMode="auto">
          <a:xfrm>
            <a:off x="8806540" y="3198168"/>
            <a:ext cx="3013" cy="3014"/>
          </a:xfrm>
          <a:custGeom>
            <a:avLst/>
            <a:gdLst>
              <a:gd name="T0" fmla="*/ 1 w 1"/>
              <a:gd name="T1" fmla="*/ 1 h 1"/>
              <a:gd name="T2" fmla="*/ 1 w 1"/>
              <a:gd name="T3" fmla="*/ 1 h 1"/>
              <a:gd name="T4" fmla="*/ 0 w 1"/>
              <a:gd name="T5" fmla="*/ 1 h 1"/>
              <a:gd name="T6" fmla="*/ 1 w 1"/>
              <a:gd name="T7" fmla="*/ 0 h 1"/>
              <a:gd name="T8" fmla="*/ 1 w 1"/>
              <a:gd name="T9" fmla="*/ 1 h 1"/>
            </a:gdLst>
            <a:ahLst/>
            <a:cxnLst>
              <a:cxn ang="0">
                <a:pos x="T0" y="T1"/>
              </a:cxn>
              <a:cxn ang="0">
                <a:pos x="T2" y="T3"/>
              </a:cxn>
              <a:cxn ang="0">
                <a:pos x="T4" y="T5"/>
              </a:cxn>
              <a:cxn ang="0">
                <a:pos x="T6" y="T7"/>
              </a:cxn>
              <a:cxn ang="0">
                <a:pos x="T8" y="T9"/>
              </a:cxn>
            </a:cxnLst>
            <a:rect l="0" t="0" r="r" b="b"/>
            <a:pathLst>
              <a:path w="1" h="1">
                <a:moveTo>
                  <a:pt x="1" y="1"/>
                </a:moveTo>
                <a:lnTo>
                  <a:pt x="1" y="1"/>
                </a:lnTo>
                <a:lnTo>
                  <a:pt x="0" y="1"/>
                </a:lnTo>
                <a:lnTo>
                  <a:pt x="1" y="0"/>
                </a:lnTo>
                <a:lnTo>
                  <a:pt x="1" y="1"/>
                </a:lnTo>
                <a:close/>
              </a:path>
            </a:pathLst>
          </a:custGeom>
          <a:solidFill>
            <a:srgbClr val="FFFFFF">
              <a:lumMod val="95000"/>
            </a:srgbClr>
          </a:solidFill>
          <a:ln>
            <a:noFill/>
          </a:ln>
        </p:spPr>
        <p:txBody>
          <a:bodyPr vert="horz" wrap="square" lIns="91440" tIns="45720" rIns="91440" bIns="45720" numCol="1" anchor="t" anchorCtr="0" compatLnSpc="1"/>
          <a:lstStyle/>
          <a:p>
            <a:pPr marL="0" marR="0" lvl="0" indent="0" defTabSz="1828165" eaLnBrk="1" fontAlgn="auto" latinLnBrk="0" hangingPunct="1">
              <a:lnSpc>
                <a:spcPct val="100000"/>
              </a:lnSpc>
              <a:spcBef>
                <a:spcPts val="0"/>
              </a:spcBef>
              <a:spcAft>
                <a:spcPts val="0"/>
              </a:spcAft>
              <a:buClrTx/>
              <a:buSzTx/>
              <a:buFontTx/>
              <a:buNone/>
              <a:defRPr/>
            </a:pPr>
            <a:endParaRPr kumimoji="0" lang="id-ID" sz="3600" b="0" i="0" u="none" strike="noStrike" kern="0" cap="none" spc="0" normalizeH="0" baseline="0" noProof="0">
              <a:ln>
                <a:noFill/>
              </a:ln>
              <a:solidFill>
                <a:srgbClr val="7F7F7F"/>
              </a:solidFill>
              <a:effectLst/>
              <a:uLnTx/>
              <a:uFillTx/>
              <a:latin typeface="Roboto Light"/>
            </a:endParaRPr>
          </a:p>
        </p:txBody>
      </p:sp>
      <p:sp>
        <p:nvSpPr>
          <p:cNvPr id="39" name="Freeform 70"/>
          <p:cNvSpPr/>
          <p:nvPr/>
        </p:nvSpPr>
        <p:spPr bwMode="auto">
          <a:xfrm>
            <a:off x="8806540" y="3198168"/>
            <a:ext cx="3013" cy="3014"/>
          </a:xfrm>
          <a:custGeom>
            <a:avLst/>
            <a:gdLst>
              <a:gd name="T0" fmla="*/ 1 w 1"/>
              <a:gd name="T1" fmla="*/ 1 h 1"/>
              <a:gd name="T2" fmla="*/ 1 w 1"/>
              <a:gd name="T3" fmla="*/ 1 h 1"/>
              <a:gd name="T4" fmla="*/ 0 w 1"/>
              <a:gd name="T5" fmla="*/ 1 h 1"/>
              <a:gd name="T6" fmla="*/ 1 w 1"/>
              <a:gd name="T7" fmla="*/ 0 h 1"/>
              <a:gd name="T8" fmla="*/ 1 w 1"/>
              <a:gd name="T9" fmla="*/ 1 h 1"/>
            </a:gdLst>
            <a:ahLst/>
            <a:cxnLst>
              <a:cxn ang="0">
                <a:pos x="T0" y="T1"/>
              </a:cxn>
              <a:cxn ang="0">
                <a:pos x="T2" y="T3"/>
              </a:cxn>
              <a:cxn ang="0">
                <a:pos x="T4" y="T5"/>
              </a:cxn>
              <a:cxn ang="0">
                <a:pos x="T6" y="T7"/>
              </a:cxn>
              <a:cxn ang="0">
                <a:pos x="T8" y="T9"/>
              </a:cxn>
            </a:cxnLst>
            <a:rect l="0" t="0" r="r" b="b"/>
            <a:pathLst>
              <a:path w="1" h="1">
                <a:moveTo>
                  <a:pt x="1" y="1"/>
                </a:moveTo>
                <a:lnTo>
                  <a:pt x="1" y="1"/>
                </a:lnTo>
                <a:lnTo>
                  <a:pt x="0" y="1"/>
                </a:lnTo>
                <a:lnTo>
                  <a:pt x="1" y="0"/>
                </a:lnTo>
                <a:lnTo>
                  <a:pt x="1" y="1"/>
                </a:lnTo>
                <a:close/>
              </a:path>
            </a:pathLst>
          </a:custGeom>
          <a:solidFill>
            <a:srgbClr val="FFFFFF">
              <a:lumMod val="95000"/>
            </a:srgbClr>
          </a:solidFill>
          <a:ln>
            <a:noFill/>
          </a:ln>
        </p:spPr>
        <p:txBody>
          <a:bodyPr vert="horz" wrap="square" lIns="91440" tIns="45720" rIns="91440" bIns="45720" numCol="1" anchor="t" anchorCtr="0" compatLnSpc="1"/>
          <a:lstStyle/>
          <a:p>
            <a:pPr marL="0" marR="0" lvl="0" indent="0" defTabSz="1828165" eaLnBrk="1" fontAlgn="auto" latinLnBrk="0" hangingPunct="1">
              <a:lnSpc>
                <a:spcPct val="100000"/>
              </a:lnSpc>
              <a:spcBef>
                <a:spcPts val="0"/>
              </a:spcBef>
              <a:spcAft>
                <a:spcPts val="0"/>
              </a:spcAft>
              <a:buClrTx/>
              <a:buSzTx/>
              <a:buFontTx/>
              <a:buNone/>
              <a:defRPr/>
            </a:pPr>
            <a:endParaRPr kumimoji="0" lang="id-ID" sz="3600" b="0" i="0" u="none" strike="noStrike" kern="0" cap="none" spc="0" normalizeH="0" baseline="0" noProof="0">
              <a:ln>
                <a:noFill/>
              </a:ln>
              <a:solidFill>
                <a:srgbClr val="7F7F7F"/>
              </a:solidFill>
              <a:effectLst/>
              <a:uLnTx/>
              <a:uFillTx/>
              <a:latin typeface="Roboto Light"/>
            </a:endParaRPr>
          </a:p>
        </p:txBody>
      </p:sp>
      <p:sp>
        <p:nvSpPr>
          <p:cNvPr id="40" name="Oval 71"/>
          <p:cNvSpPr>
            <a:spLocks noChangeArrowheads="1"/>
          </p:cNvSpPr>
          <p:nvPr/>
        </p:nvSpPr>
        <p:spPr bwMode="auto">
          <a:xfrm>
            <a:off x="8710136" y="5361792"/>
            <a:ext cx="195821" cy="195872"/>
          </a:xfrm>
          <a:prstGeom prst="ellipse">
            <a:avLst/>
          </a:prstGeom>
          <a:solidFill>
            <a:srgbClr val="FFFFFF">
              <a:lumMod val="95000"/>
            </a:srgbClr>
          </a:solidFill>
          <a:ln>
            <a:noFill/>
          </a:ln>
        </p:spPr>
        <p:txBody>
          <a:bodyPr vert="horz" wrap="square" lIns="91440" tIns="45720" rIns="91440" bIns="45720" numCol="1" anchor="t" anchorCtr="0" compatLnSpc="1"/>
          <a:lstStyle/>
          <a:p>
            <a:pPr marL="0" marR="0" lvl="0" indent="0" defTabSz="1828165" eaLnBrk="1" fontAlgn="auto" latinLnBrk="0" hangingPunct="1">
              <a:lnSpc>
                <a:spcPct val="100000"/>
              </a:lnSpc>
              <a:spcBef>
                <a:spcPts val="0"/>
              </a:spcBef>
              <a:spcAft>
                <a:spcPts val="0"/>
              </a:spcAft>
              <a:buClrTx/>
              <a:buSzTx/>
              <a:buFontTx/>
              <a:buNone/>
              <a:defRPr/>
            </a:pPr>
            <a:endParaRPr kumimoji="0" lang="id-ID" sz="3600" b="0" i="0" u="none" strike="noStrike" kern="0" cap="none" spc="0" normalizeH="0" baseline="0" noProof="0">
              <a:ln>
                <a:noFill/>
              </a:ln>
              <a:solidFill>
                <a:srgbClr val="7F7F7F"/>
              </a:solidFill>
              <a:effectLst/>
              <a:uLnTx/>
              <a:uFillTx/>
              <a:latin typeface="Roboto Light"/>
            </a:endParaRPr>
          </a:p>
        </p:txBody>
      </p:sp>
      <p:sp>
        <p:nvSpPr>
          <p:cNvPr id="41" name="Freeform 72"/>
          <p:cNvSpPr/>
          <p:nvPr/>
        </p:nvSpPr>
        <p:spPr bwMode="auto">
          <a:xfrm>
            <a:off x="8758338" y="5410006"/>
            <a:ext cx="99417" cy="99443"/>
          </a:xfrm>
          <a:custGeom>
            <a:avLst/>
            <a:gdLst>
              <a:gd name="T0" fmla="*/ 31 w 33"/>
              <a:gd name="T1" fmla="*/ 22 h 33"/>
              <a:gd name="T2" fmla="*/ 29 w 33"/>
              <a:gd name="T3" fmla="*/ 22 h 33"/>
              <a:gd name="T4" fmla="*/ 22 w 33"/>
              <a:gd name="T5" fmla="*/ 29 h 33"/>
              <a:gd name="T6" fmla="*/ 11 w 33"/>
              <a:gd name="T7" fmla="*/ 29 h 33"/>
              <a:gd name="T8" fmla="*/ 4 w 33"/>
              <a:gd name="T9" fmla="*/ 22 h 33"/>
              <a:gd name="T10" fmla="*/ 4 w 33"/>
              <a:gd name="T11" fmla="*/ 11 h 33"/>
              <a:gd name="T12" fmla="*/ 11 w 33"/>
              <a:gd name="T13" fmla="*/ 4 h 33"/>
              <a:gd name="T14" fmla="*/ 22 w 33"/>
              <a:gd name="T15" fmla="*/ 4 h 33"/>
              <a:gd name="T16" fmla="*/ 29 w 33"/>
              <a:gd name="T17" fmla="*/ 11 h 33"/>
              <a:gd name="T18" fmla="*/ 29 w 33"/>
              <a:gd name="T19" fmla="*/ 22 h 33"/>
              <a:gd name="T20" fmla="*/ 31 w 33"/>
              <a:gd name="T21" fmla="*/ 22 h 33"/>
              <a:gd name="T22" fmla="*/ 33 w 33"/>
              <a:gd name="T23" fmla="*/ 22 h 33"/>
              <a:gd name="T24" fmla="*/ 33 w 33"/>
              <a:gd name="T25" fmla="*/ 11 h 33"/>
              <a:gd name="T26" fmla="*/ 22 w 33"/>
              <a:gd name="T27" fmla="*/ 0 h 33"/>
              <a:gd name="T28" fmla="*/ 11 w 33"/>
              <a:gd name="T29" fmla="*/ 0 h 33"/>
              <a:gd name="T30" fmla="*/ 0 w 33"/>
              <a:gd name="T31" fmla="*/ 11 h 33"/>
              <a:gd name="T32" fmla="*/ 0 w 33"/>
              <a:gd name="T33" fmla="*/ 22 h 33"/>
              <a:gd name="T34" fmla="*/ 11 w 33"/>
              <a:gd name="T35" fmla="*/ 33 h 33"/>
              <a:gd name="T36" fmla="*/ 22 w 33"/>
              <a:gd name="T37" fmla="*/ 33 h 33"/>
              <a:gd name="T38" fmla="*/ 33 w 33"/>
              <a:gd name="T39" fmla="*/ 22 h 33"/>
              <a:gd name="T40" fmla="*/ 31 w 33"/>
              <a:gd name="T41" fmla="*/ 22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 h="33">
                <a:moveTo>
                  <a:pt x="31" y="22"/>
                </a:moveTo>
                <a:cubicBezTo>
                  <a:pt x="29" y="22"/>
                  <a:pt x="29" y="22"/>
                  <a:pt x="29" y="22"/>
                </a:cubicBezTo>
                <a:cubicBezTo>
                  <a:pt x="29" y="26"/>
                  <a:pt x="26" y="29"/>
                  <a:pt x="22" y="29"/>
                </a:cubicBezTo>
                <a:cubicBezTo>
                  <a:pt x="11" y="29"/>
                  <a:pt x="11" y="29"/>
                  <a:pt x="11" y="29"/>
                </a:cubicBezTo>
                <a:cubicBezTo>
                  <a:pt x="7" y="29"/>
                  <a:pt x="4" y="26"/>
                  <a:pt x="4" y="22"/>
                </a:cubicBezTo>
                <a:cubicBezTo>
                  <a:pt x="4" y="11"/>
                  <a:pt x="4" y="11"/>
                  <a:pt x="4" y="11"/>
                </a:cubicBezTo>
                <a:cubicBezTo>
                  <a:pt x="4" y="7"/>
                  <a:pt x="7" y="4"/>
                  <a:pt x="11" y="4"/>
                </a:cubicBezTo>
                <a:cubicBezTo>
                  <a:pt x="22" y="4"/>
                  <a:pt x="22" y="4"/>
                  <a:pt x="22" y="4"/>
                </a:cubicBezTo>
                <a:cubicBezTo>
                  <a:pt x="26" y="4"/>
                  <a:pt x="29" y="7"/>
                  <a:pt x="29" y="11"/>
                </a:cubicBezTo>
                <a:cubicBezTo>
                  <a:pt x="29" y="22"/>
                  <a:pt x="29" y="22"/>
                  <a:pt x="29" y="22"/>
                </a:cubicBezTo>
                <a:cubicBezTo>
                  <a:pt x="31" y="22"/>
                  <a:pt x="31" y="22"/>
                  <a:pt x="31" y="22"/>
                </a:cubicBezTo>
                <a:cubicBezTo>
                  <a:pt x="33" y="22"/>
                  <a:pt x="33" y="22"/>
                  <a:pt x="33" y="22"/>
                </a:cubicBezTo>
                <a:cubicBezTo>
                  <a:pt x="33" y="11"/>
                  <a:pt x="33" y="11"/>
                  <a:pt x="33" y="11"/>
                </a:cubicBezTo>
                <a:cubicBezTo>
                  <a:pt x="33" y="5"/>
                  <a:pt x="28" y="0"/>
                  <a:pt x="22" y="0"/>
                </a:cubicBezTo>
                <a:cubicBezTo>
                  <a:pt x="11" y="0"/>
                  <a:pt x="11" y="0"/>
                  <a:pt x="11" y="0"/>
                </a:cubicBezTo>
                <a:cubicBezTo>
                  <a:pt x="5" y="0"/>
                  <a:pt x="0" y="5"/>
                  <a:pt x="0" y="11"/>
                </a:cubicBezTo>
                <a:cubicBezTo>
                  <a:pt x="0" y="22"/>
                  <a:pt x="0" y="22"/>
                  <a:pt x="0" y="22"/>
                </a:cubicBezTo>
                <a:cubicBezTo>
                  <a:pt x="0" y="28"/>
                  <a:pt x="5" y="33"/>
                  <a:pt x="11" y="33"/>
                </a:cubicBezTo>
                <a:cubicBezTo>
                  <a:pt x="22" y="33"/>
                  <a:pt x="22" y="33"/>
                  <a:pt x="22" y="33"/>
                </a:cubicBezTo>
                <a:cubicBezTo>
                  <a:pt x="28" y="33"/>
                  <a:pt x="33" y="28"/>
                  <a:pt x="33" y="22"/>
                </a:cubicBezTo>
                <a:lnTo>
                  <a:pt x="31" y="22"/>
                </a:lnTo>
                <a:close/>
              </a:path>
            </a:pathLst>
          </a:custGeom>
          <a:solidFill>
            <a:srgbClr val="FFFFFF">
              <a:lumMod val="75000"/>
            </a:srgbClr>
          </a:solidFill>
          <a:ln>
            <a:noFill/>
          </a:ln>
        </p:spPr>
        <p:txBody>
          <a:bodyPr vert="horz" wrap="square" lIns="91440" tIns="45720" rIns="91440" bIns="45720" numCol="1" anchor="t" anchorCtr="0" compatLnSpc="1"/>
          <a:lstStyle/>
          <a:p>
            <a:pPr marL="0" marR="0" lvl="0" indent="0" defTabSz="1828165" eaLnBrk="1" fontAlgn="auto" latinLnBrk="0" hangingPunct="1">
              <a:lnSpc>
                <a:spcPct val="100000"/>
              </a:lnSpc>
              <a:spcBef>
                <a:spcPts val="0"/>
              </a:spcBef>
              <a:spcAft>
                <a:spcPts val="0"/>
              </a:spcAft>
              <a:buClrTx/>
              <a:buSzTx/>
              <a:buFontTx/>
              <a:buNone/>
              <a:defRPr/>
            </a:pPr>
            <a:endParaRPr kumimoji="0" lang="id-ID" sz="3600" b="0" i="0" u="none" strike="noStrike" kern="0" cap="none" spc="0" normalizeH="0" baseline="0" noProof="0">
              <a:ln>
                <a:noFill/>
              </a:ln>
              <a:solidFill>
                <a:srgbClr val="7F7F7F"/>
              </a:solidFill>
              <a:effectLst/>
              <a:uLnTx/>
              <a:uFillTx/>
              <a:latin typeface="Roboto Light"/>
            </a:endParaRPr>
          </a:p>
        </p:txBody>
      </p:sp>
      <p:sp>
        <p:nvSpPr>
          <p:cNvPr id="43" name="Freeform 75"/>
          <p:cNvSpPr/>
          <p:nvPr/>
        </p:nvSpPr>
        <p:spPr bwMode="auto">
          <a:xfrm>
            <a:off x="8716162" y="3273502"/>
            <a:ext cx="219923" cy="51229"/>
          </a:xfrm>
          <a:custGeom>
            <a:avLst/>
            <a:gdLst>
              <a:gd name="T0" fmla="*/ 8 w 73"/>
              <a:gd name="T1" fmla="*/ 17 h 17"/>
              <a:gd name="T2" fmla="*/ 0 w 73"/>
              <a:gd name="T3" fmla="*/ 9 h 17"/>
              <a:gd name="T4" fmla="*/ 8 w 73"/>
              <a:gd name="T5" fmla="*/ 0 h 17"/>
              <a:gd name="T6" fmla="*/ 65 w 73"/>
              <a:gd name="T7" fmla="*/ 0 h 17"/>
              <a:gd name="T8" fmla="*/ 73 w 73"/>
              <a:gd name="T9" fmla="*/ 9 h 17"/>
              <a:gd name="T10" fmla="*/ 65 w 73"/>
              <a:gd name="T11" fmla="*/ 17 h 17"/>
              <a:gd name="T12" fmla="*/ 8 w 73"/>
              <a:gd name="T13" fmla="*/ 17 h 17"/>
            </a:gdLst>
            <a:ahLst/>
            <a:cxnLst>
              <a:cxn ang="0">
                <a:pos x="T0" y="T1"/>
              </a:cxn>
              <a:cxn ang="0">
                <a:pos x="T2" y="T3"/>
              </a:cxn>
              <a:cxn ang="0">
                <a:pos x="T4" y="T5"/>
              </a:cxn>
              <a:cxn ang="0">
                <a:pos x="T6" y="T7"/>
              </a:cxn>
              <a:cxn ang="0">
                <a:pos x="T8" y="T9"/>
              </a:cxn>
              <a:cxn ang="0">
                <a:pos x="T10" y="T11"/>
              </a:cxn>
              <a:cxn ang="0">
                <a:pos x="T12" y="T13"/>
              </a:cxn>
            </a:cxnLst>
            <a:rect l="0" t="0" r="r" b="b"/>
            <a:pathLst>
              <a:path w="73" h="17">
                <a:moveTo>
                  <a:pt x="8" y="17"/>
                </a:moveTo>
                <a:cubicBezTo>
                  <a:pt x="3" y="17"/>
                  <a:pt x="0" y="13"/>
                  <a:pt x="0" y="9"/>
                </a:cubicBezTo>
                <a:cubicBezTo>
                  <a:pt x="0" y="4"/>
                  <a:pt x="3" y="0"/>
                  <a:pt x="8" y="0"/>
                </a:cubicBezTo>
                <a:cubicBezTo>
                  <a:pt x="65" y="0"/>
                  <a:pt x="65" y="0"/>
                  <a:pt x="65" y="0"/>
                </a:cubicBezTo>
                <a:cubicBezTo>
                  <a:pt x="70" y="0"/>
                  <a:pt x="73" y="4"/>
                  <a:pt x="73" y="9"/>
                </a:cubicBezTo>
                <a:cubicBezTo>
                  <a:pt x="73" y="13"/>
                  <a:pt x="70" y="17"/>
                  <a:pt x="65" y="17"/>
                </a:cubicBezTo>
                <a:lnTo>
                  <a:pt x="8" y="17"/>
                </a:lnTo>
                <a:close/>
              </a:path>
            </a:pathLst>
          </a:custGeom>
          <a:solidFill>
            <a:srgbClr val="FFFFFF">
              <a:lumMod val="95000"/>
            </a:srgbClr>
          </a:solidFill>
          <a:ln>
            <a:noFill/>
          </a:ln>
        </p:spPr>
        <p:txBody>
          <a:bodyPr vert="horz" wrap="square" lIns="91440" tIns="45720" rIns="91440" bIns="45720" numCol="1" anchor="t" anchorCtr="0" compatLnSpc="1"/>
          <a:lstStyle/>
          <a:p>
            <a:pPr marL="0" marR="0" lvl="0" indent="0" defTabSz="1828165" eaLnBrk="1" fontAlgn="auto" latinLnBrk="0" hangingPunct="1">
              <a:lnSpc>
                <a:spcPct val="100000"/>
              </a:lnSpc>
              <a:spcBef>
                <a:spcPts val="0"/>
              </a:spcBef>
              <a:spcAft>
                <a:spcPts val="0"/>
              </a:spcAft>
              <a:buClrTx/>
              <a:buSzTx/>
              <a:buFontTx/>
              <a:buNone/>
              <a:defRPr/>
            </a:pPr>
            <a:endParaRPr kumimoji="0" lang="id-ID" sz="3600" b="0" i="0" u="none" strike="noStrike" kern="0" cap="none" spc="0" normalizeH="0" baseline="0" noProof="0">
              <a:ln>
                <a:noFill/>
              </a:ln>
              <a:solidFill>
                <a:srgbClr val="7F7F7F"/>
              </a:solidFill>
              <a:effectLst/>
              <a:uLnTx/>
              <a:uFillTx/>
              <a:latin typeface="Roboto Light"/>
            </a:endParaRPr>
          </a:p>
        </p:txBody>
      </p:sp>
      <p:sp>
        <p:nvSpPr>
          <p:cNvPr id="44" name="Freeform 76"/>
          <p:cNvSpPr/>
          <p:nvPr/>
        </p:nvSpPr>
        <p:spPr bwMode="auto">
          <a:xfrm>
            <a:off x="8728212" y="3288570"/>
            <a:ext cx="195821" cy="21095"/>
          </a:xfrm>
          <a:custGeom>
            <a:avLst/>
            <a:gdLst>
              <a:gd name="T0" fmla="*/ 65 w 65"/>
              <a:gd name="T1" fmla="*/ 4 h 7"/>
              <a:gd name="T2" fmla="*/ 61 w 65"/>
              <a:gd name="T3" fmla="*/ 7 h 7"/>
              <a:gd name="T4" fmla="*/ 4 w 65"/>
              <a:gd name="T5" fmla="*/ 7 h 7"/>
              <a:gd name="T6" fmla="*/ 0 w 65"/>
              <a:gd name="T7" fmla="*/ 4 h 7"/>
              <a:gd name="T8" fmla="*/ 4 w 65"/>
              <a:gd name="T9" fmla="*/ 0 h 7"/>
              <a:gd name="T10" fmla="*/ 61 w 65"/>
              <a:gd name="T11" fmla="*/ 0 h 7"/>
              <a:gd name="T12" fmla="*/ 65 w 65"/>
              <a:gd name="T13" fmla="*/ 4 h 7"/>
            </a:gdLst>
            <a:ahLst/>
            <a:cxnLst>
              <a:cxn ang="0">
                <a:pos x="T0" y="T1"/>
              </a:cxn>
              <a:cxn ang="0">
                <a:pos x="T2" y="T3"/>
              </a:cxn>
              <a:cxn ang="0">
                <a:pos x="T4" y="T5"/>
              </a:cxn>
              <a:cxn ang="0">
                <a:pos x="T6" y="T7"/>
              </a:cxn>
              <a:cxn ang="0">
                <a:pos x="T8" y="T9"/>
              </a:cxn>
              <a:cxn ang="0">
                <a:pos x="T10" y="T11"/>
              </a:cxn>
              <a:cxn ang="0">
                <a:pos x="T12" y="T13"/>
              </a:cxn>
            </a:cxnLst>
            <a:rect l="0" t="0" r="r" b="b"/>
            <a:pathLst>
              <a:path w="65" h="7">
                <a:moveTo>
                  <a:pt x="65" y="4"/>
                </a:moveTo>
                <a:cubicBezTo>
                  <a:pt x="65" y="6"/>
                  <a:pt x="63" y="7"/>
                  <a:pt x="61" y="7"/>
                </a:cubicBezTo>
                <a:cubicBezTo>
                  <a:pt x="4" y="7"/>
                  <a:pt x="4" y="7"/>
                  <a:pt x="4" y="7"/>
                </a:cubicBezTo>
                <a:cubicBezTo>
                  <a:pt x="2" y="7"/>
                  <a:pt x="0" y="6"/>
                  <a:pt x="0" y="4"/>
                </a:cubicBezTo>
                <a:cubicBezTo>
                  <a:pt x="0" y="2"/>
                  <a:pt x="2" y="0"/>
                  <a:pt x="4" y="0"/>
                </a:cubicBezTo>
                <a:cubicBezTo>
                  <a:pt x="61" y="0"/>
                  <a:pt x="61" y="0"/>
                  <a:pt x="61" y="0"/>
                </a:cubicBezTo>
                <a:cubicBezTo>
                  <a:pt x="63" y="0"/>
                  <a:pt x="65" y="2"/>
                  <a:pt x="65" y="4"/>
                </a:cubicBezTo>
                <a:close/>
              </a:path>
            </a:pathLst>
          </a:custGeom>
          <a:solidFill>
            <a:srgbClr val="FFFFFF">
              <a:lumMod val="95000"/>
            </a:srgbClr>
          </a:solidFill>
          <a:ln>
            <a:noFill/>
          </a:ln>
        </p:spPr>
        <p:txBody>
          <a:bodyPr vert="horz" wrap="square" lIns="91440" tIns="45720" rIns="91440" bIns="45720" numCol="1" anchor="t" anchorCtr="0" compatLnSpc="1"/>
          <a:lstStyle/>
          <a:p>
            <a:pPr marL="0" marR="0" lvl="0" indent="0" defTabSz="1828165" eaLnBrk="1" fontAlgn="auto" latinLnBrk="0" hangingPunct="1">
              <a:lnSpc>
                <a:spcPct val="100000"/>
              </a:lnSpc>
              <a:spcBef>
                <a:spcPts val="0"/>
              </a:spcBef>
              <a:spcAft>
                <a:spcPts val="0"/>
              </a:spcAft>
              <a:buClrTx/>
              <a:buSzTx/>
              <a:buFontTx/>
              <a:buNone/>
              <a:defRPr/>
            </a:pPr>
            <a:endParaRPr kumimoji="0" lang="id-ID" sz="3600" b="0" i="0" u="none" strike="noStrike" kern="0" cap="none" spc="0" normalizeH="0" baseline="0" noProof="0">
              <a:ln>
                <a:noFill/>
              </a:ln>
              <a:solidFill>
                <a:srgbClr val="7F7F7F"/>
              </a:solidFill>
              <a:effectLst/>
              <a:uLnTx/>
              <a:uFillTx/>
              <a:latin typeface="Roboto Light"/>
            </a:endParaRPr>
          </a:p>
        </p:txBody>
      </p:sp>
      <p:sp>
        <p:nvSpPr>
          <p:cNvPr id="45" name="Oval 77"/>
          <p:cNvSpPr>
            <a:spLocks noChangeArrowheads="1"/>
          </p:cNvSpPr>
          <p:nvPr/>
        </p:nvSpPr>
        <p:spPr bwMode="auto">
          <a:xfrm>
            <a:off x="8643859" y="3282543"/>
            <a:ext cx="33140" cy="33148"/>
          </a:xfrm>
          <a:prstGeom prst="ellipse">
            <a:avLst/>
          </a:prstGeom>
          <a:solidFill>
            <a:srgbClr val="FFFFFF">
              <a:lumMod val="95000"/>
            </a:srgbClr>
          </a:solidFill>
          <a:ln>
            <a:noFill/>
          </a:ln>
        </p:spPr>
        <p:txBody>
          <a:bodyPr vert="horz" wrap="square" lIns="91440" tIns="45720" rIns="91440" bIns="45720" numCol="1" anchor="t" anchorCtr="0" compatLnSpc="1"/>
          <a:lstStyle/>
          <a:p>
            <a:pPr marL="0" marR="0" lvl="0" indent="0" defTabSz="1828165" eaLnBrk="1" fontAlgn="auto" latinLnBrk="0" hangingPunct="1">
              <a:lnSpc>
                <a:spcPct val="100000"/>
              </a:lnSpc>
              <a:spcBef>
                <a:spcPts val="0"/>
              </a:spcBef>
              <a:spcAft>
                <a:spcPts val="0"/>
              </a:spcAft>
              <a:buClrTx/>
              <a:buSzTx/>
              <a:buFontTx/>
              <a:buNone/>
              <a:defRPr/>
            </a:pPr>
            <a:endParaRPr kumimoji="0" lang="id-ID" sz="3600" b="0" i="0" u="none" strike="noStrike" kern="0" cap="none" spc="0" normalizeH="0" baseline="0" noProof="0">
              <a:ln>
                <a:noFill/>
              </a:ln>
              <a:solidFill>
                <a:srgbClr val="7F7F7F"/>
              </a:solidFill>
              <a:effectLst/>
              <a:uLnTx/>
              <a:uFillTx/>
              <a:latin typeface="Roboto Light"/>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
    <p:spTree>
      <p:nvGrpSpPr>
        <p:cNvPr id="1" name=""/>
        <p:cNvGrpSpPr/>
        <p:nvPr/>
      </p:nvGrpSpPr>
      <p:grpSpPr>
        <a:xfrm>
          <a:off x="0" y="0"/>
          <a:ext cx="0" cy="0"/>
          <a:chOff x="0" y="0"/>
          <a:chExt cx="0" cy="0"/>
        </a:xfrm>
      </p:grpSpPr>
      <p:sp>
        <p:nvSpPr>
          <p:cNvPr id="7" name="矩形 6"/>
          <p:cNvSpPr/>
          <p:nvPr userDrawn="1"/>
        </p:nvSpPr>
        <p:spPr>
          <a:xfrm>
            <a:off x="0" y="1130300"/>
            <a:ext cx="12192000" cy="5365107"/>
          </a:xfrm>
          <a:prstGeom prst="rect">
            <a:avLst/>
          </a:prstGeom>
          <a:solidFill>
            <a:schemeClr val="bg1">
              <a:alpha val="93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latin typeface="Microsoft YaHei UI" panose="020B0503020204020204" pitchFamily="34" charset="-122"/>
              <a:ea typeface="Microsoft YaHei UI" panose="020B0503020204020204" pitchFamily="34" charset="-122"/>
            </a:endParaRPr>
          </a:p>
        </p:txBody>
      </p:sp>
      <p:sp>
        <p:nvSpPr>
          <p:cNvPr id="8" name="矩形 7"/>
          <p:cNvSpPr/>
          <p:nvPr userDrawn="1"/>
        </p:nvSpPr>
        <p:spPr>
          <a:xfrm>
            <a:off x="0" y="0"/>
            <a:ext cx="12192000" cy="1140465"/>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userDrawn="1"/>
        </p:nvSpPr>
        <p:spPr>
          <a:xfrm>
            <a:off x="539511" y="307331"/>
            <a:ext cx="3250169" cy="923330"/>
          </a:xfrm>
          <a:prstGeom prst="rect">
            <a:avLst/>
          </a:prstGeom>
          <a:noFill/>
        </p:spPr>
        <p:txBody>
          <a:bodyPr wrap="square" rtlCol="0">
            <a:spAutoFit/>
          </a:bodyPr>
          <a:lstStyle/>
          <a:p>
            <a:pPr algn="dist"/>
            <a:r>
              <a:rPr lang="en-US" altLang="zh-CN" sz="5400" b="1" dirty="0">
                <a:solidFill>
                  <a:schemeClr val="bg1">
                    <a:alpha val="31000"/>
                  </a:schemeClr>
                </a:solidFill>
                <a:latin typeface="+mj-lt"/>
              </a:rPr>
              <a:t>Contents</a:t>
            </a:r>
            <a:endParaRPr lang="zh-CN" altLang="en-US" sz="5400" b="1" dirty="0">
              <a:solidFill>
                <a:schemeClr val="bg1">
                  <a:alpha val="31000"/>
                </a:schemeClr>
              </a:solidFill>
              <a:latin typeface="+mj-lt"/>
            </a:endParaRPr>
          </a:p>
        </p:txBody>
      </p:sp>
      <p:sp>
        <p:nvSpPr>
          <p:cNvPr id="9" name="文本框 8"/>
          <p:cNvSpPr txBox="1"/>
          <p:nvPr userDrawn="1"/>
        </p:nvSpPr>
        <p:spPr>
          <a:xfrm>
            <a:off x="501023" y="171621"/>
            <a:ext cx="1503036" cy="830997"/>
          </a:xfrm>
          <a:prstGeom prst="rect">
            <a:avLst/>
          </a:prstGeom>
          <a:noFill/>
        </p:spPr>
        <p:txBody>
          <a:bodyPr wrap="square" rtlCol="0">
            <a:spAutoFit/>
          </a:bodyPr>
          <a:lstStyle/>
          <a:p>
            <a:pPr algn="dist"/>
            <a:r>
              <a:rPr lang="zh-CN" altLang="en-US" sz="4800" b="1" dirty="0">
                <a:solidFill>
                  <a:schemeClr val="bg1"/>
                </a:solidFill>
                <a:latin typeface="+mj-ea"/>
                <a:ea typeface="+mj-ea"/>
              </a:rPr>
              <a:t>目录</a:t>
            </a:r>
          </a:p>
        </p:txBody>
      </p:sp>
      <p:sp>
        <p:nvSpPr>
          <p:cNvPr id="12" name="矩形 11"/>
          <p:cNvSpPr/>
          <p:nvPr userDrawn="1"/>
        </p:nvSpPr>
        <p:spPr>
          <a:xfrm>
            <a:off x="0" y="6492875"/>
            <a:ext cx="12192000" cy="365125"/>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 name="图片 12"/>
          <p:cNvPicPr>
            <a:picLocks noChangeAspect="1"/>
          </p:cNvPicPr>
          <p:nvPr userDrawn="1"/>
        </p:nvPicPr>
        <p:blipFill>
          <a:blip r:embed="rId2" cstate="email"/>
          <a:stretch>
            <a:fillRect/>
          </a:stretch>
        </p:blipFill>
        <p:spPr>
          <a:xfrm>
            <a:off x="673100" y="6580054"/>
            <a:ext cx="1330959" cy="203465"/>
          </a:xfrm>
          <a:prstGeom prst="rect">
            <a:avLst/>
          </a:prstGeom>
        </p:spPr>
      </p:pic>
      <p:pic>
        <p:nvPicPr>
          <p:cNvPr id="14" name="图片 13"/>
          <p:cNvPicPr>
            <a:picLocks noChangeAspect="1"/>
          </p:cNvPicPr>
          <p:nvPr userDrawn="1"/>
        </p:nvPicPr>
        <p:blipFill>
          <a:blip r:embed="rId3" cstate="email"/>
          <a:stretch>
            <a:fillRect/>
          </a:stretch>
        </p:blipFill>
        <p:spPr>
          <a:xfrm>
            <a:off x="8610600" y="6626002"/>
            <a:ext cx="2908300" cy="111568"/>
          </a:xfrm>
          <a:prstGeom prst="rect">
            <a:avLst/>
          </a:prstGeom>
        </p:spPr>
      </p:pic>
      <p:sp>
        <p:nvSpPr>
          <p:cNvPr id="18" name="文本占位符 17"/>
          <p:cNvSpPr>
            <a:spLocks noGrp="1"/>
          </p:cNvSpPr>
          <p:nvPr>
            <p:ph type="body" sz="quarter" idx="13" hasCustomPrompt="1"/>
          </p:nvPr>
        </p:nvSpPr>
        <p:spPr>
          <a:xfrm>
            <a:off x="2569759" y="2028114"/>
            <a:ext cx="3250169" cy="361081"/>
          </a:xfrm>
        </p:spPr>
        <p:txBody>
          <a:bodyPr lIns="0" tIns="0" anchor="t" anchorCtr="0">
            <a:noAutofit/>
          </a:bodyPr>
          <a:lstStyle>
            <a:lvl1pPr marL="0" indent="0">
              <a:buNone/>
              <a:defRPr sz="3000" b="1">
                <a:solidFill>
                  <a:schemeClr val="tx1">
                    <a:lumMod val="85000"/>
                    <a:lumOff val="15000"/>
                  </a:schemeClr>
                </a:solidFill>
                <a:latin typeface="+mj-ea"/>
                <a:ea typeface="+mj-ea"/>
              </a:defRPr>
            </a:lvl1pPr>
            <a:lvl2pPr marL="457200" indent="0">
              <a:buNone/>
              <a:defRPr/>
            </a:lvl2pPr>
          </a:lstStyle>
          <a:p>
            <a:pPr lvl="0"/>
            <a:r>
              <a:rPr lang="zh-CN" altLang="en-US" dirty="0"/>
              <a:t>编辑母版文本样式</a:t>
            </a:r>
          </a:p>
        </p:txBody>
      </p:sp>
      <p:sp>
        <p:nvSpPr>
          <p:cNvPr id="22" name="文本占位符 21"/>
          <p:cNvSpPr>
            <a:spLocks noGrp="1"/>
          </p:cNvSpPr>
          <p:nvPr>
            <p:ph type="body" sz="quarter" idx="14" hasCustomPrompt="1"/>
          </p:nvPr>
        </p:nvSpPr>
        <p:spPr>
          <a:xfrm>
            <a:off x="2569759" y="2519790"/>
            <a:ext cx="3250169" cy="269018"/>
          </a:xfrm>
        </p:spPr>
        <p:txBody>
          <a:bodyPr lIns="0" bIns="0" anchor="b" anchorCtr="0">
            <a:noAutofit/>
          </a:bodyPr>
          <a:lstStyle>
            <a:lvl1pPr marL="0" indent="0" algn="l">
              <a:buNone/>
              <a:defRPr sz="1800" baseline="0">
                <a:solidFill>
                  <a:schemeClr val="bg1">
                    <a:lumMod val="50000"/>
                  </a:schemeClr>
                </a:solidFill>
                <a:latin typeface="+mn-lt"/>
                <a:ea typeface="+mn-ea"/>
              </a:defRPr>
            </a:lvl1pPr>
            <a:lvl2pPr marL="457200" indent="0">
              <a:buNone/>
              <a:defRPr/>
            </a:lvl2pPr>
          </a:lstStyle>
          <a:p>
            <a:pPr lvl="0"/>
            <a:r>
              <a:rPr lang="zh-CN" altLang="en-US" dirty="0"/>
              <a:t>编辑母版文本样式</a:t>
            </a:r>
          </a:p>
        </p:txBody>
      </p:sp>
      <p:sp>
        <p:nvSpPr>
          <p:cNvPr id="30" name="文本占位符 17"/>
          <p:cNvSpPr>
            <a:spLocks noGrp="1"/>
          </p:cNvSpPr>
          <p:nvPr>
            <p:ph type="body" sz="quarter" idx="15" hasCustomPrompt="1"/>
          </p:nvPr>
        </p:nvSpPr>
        <p:spPr>
          <a:xfrm>
            <a:off x="7152979" y="2028114"/>
            <a:ext cx="3250800" cy="361081"/>
          </a:xfrm>
        </p:spPr>
        <p:txBody>
          <a:bodyPr lIns="0" tIns="0" anchor="t" anchorCtr="0">
            <a:noAutofit/>
          </a:bodyPr>
          <a:lstStyle>
            <a:lvl1pPr marL="0" indent="0">
              <a:buNone/>
              <a:defRPr sz="3000" b="1">
                <a:solidFill>
                  <a:schemeClr val="tx1">
                    <a:lumMod val="85000"/>
                    <a:lumOff val="15000"/>
                  </a:schemeClr>
                </a:solidFill>
                <a:latin typeface="+mj-ea"/>
                <a:ea typeface="+mj-ea"/>
              </a:defRPr>
            </a:lvl1pPr>
            <a:lvl2pPr marL="457200" indent="0">
              <a:buNone/>
              <a:defRPr/>
            </a:lvl2pPr>
          </a:lstStyle>
          <a:p>
            <a:pPr lvl="0"/>
            <a:r>
              <a:rPr lang="zh-CN" altLang="en-US" dirty="0"/>
              <a:t>编辑母版文本样式</a:t>
            </a:r>
          </a:p>
        </p:txBody>
      </p:sp>
      <p:sp>
        <p:nvSpPr>
          <p:cNvPr id="31" name="文本占位符 21"/>
          <p:cNvSpPr>
            <a:spLocks noGrp="1"/>
          </p:cNvSpPr>
          <p:nvPr>
            <p:ph type="body" sz="quarter" idx="16" hasCustomPrompt="1"/>
          </p:nvPr>
        </p:nvSpPr>
        <p:spPr>
          <a:xfrm>
            <a:off x="7152979" y="2519790"/>
            <a:ext cx="3250800" cy="269018"/>
          </a:xfrm>
        </p:spPr>
        <p:txBody>
          <a:bodyPr vert="horz" lIns="0" tIns="45720" rIns="91440" bIns="0" rtlCol="0" anchor="b" anchorCtr="0">
            <a:noAutofit/>
          </a:bodyPr>
          <a:lstStyle>
            <a:lvl1pPr marL="0" indent="0">
              <a:buNone/>
              <a:defRPr lang="zh-CN" altLang="en-US" sz="1800" baseline="0" dirty="0">
                <a:solidFill>
                  <a:schemeClr val="bg1">
                    <a:lumMod val="50000"/>
                  </a:schemeClr>
                </a:solidFill>
              </a:defRPr>
            </a:lvl1pPr>
          </a:lstStyle>
          <a:p>
            <a:pPr marL="228600" lvl="0" indent="-228600"/>
            <a:r>
              <a:rPr lang="zh-CN" altLang="en-US" dirty="0"/>
              <a:t>编辑母版文本样式</a:t>
            </a:r>
          </a:p>
        </p:txBody>
      </p:sp>
      <p:sp>
        <p:nvSpPr>
          <p:cNvPr id="39" name="文本占位符 17"/>
          <p:cNvSpPr>
            <a:spLocks noGrp="1"/>
          </p:cNvSpPr>
          <p:nvPr>
            <p:ph type="body" sz="quarter" idx="17" hasCustomPrompt="1"/>
          </p:nvPr>
        </p:nvSpPr>
        <p:spPr>
          <a:xfrm>
            <a:off x="2569759" y="3329661"/>
            <a:ext cx="3250169" cy="361081"/>
          </a:xfrm>
        </p:spPr>
        <p:txBody>
          <a:bodyPr lIns="0" tIns="0" anchor="t" anchorCtr="0">
            <a:noAutofit/>
          </a:bodyPr>
          <a:lstStyle>
            <a:lvl1pPr marL="0" indent="0">
              <a:buNone/>
              <a:defRPr sz="3000" b="1">
                <a:solidFill>
                  <a:schemeClr val="tx1">
                    <a:lumMod val="85000"/>
                    <a:lumOff val="15000"/>
                  </a:schemeClr>
                </a:solidFill>
                <a:latin typeface="+mj-ea"/>
                <a:ea typeface="+mj-ea"/>
              </a:defRPr>
            </a:lvl1pPr>
            <a:lvl2pPr marL="457200" indent="0">
              <a:buNone/>
              <a:defRPr/>
            </a:lvl2pPr>
          </a:lstStyle>
          <a:p>
            <a:pPr lvl="0"/>
            <a:r>
              <a:rPr lang="zh-CN" altLang="en-US" dirty="0"/>
              <a:t>编辑母版文本样式</a:t>
            </a:r>
          </a:p>
        </p:txBody>
      </p:sp>
      <p:sp>
        <p:nvSpPr>
          <p:cNvPr id="40" name="文本占位符 21"/>
          <p:cNvSpPr>
            <a:spLocks noGrp="1"/>
          </p:cNvSpPr>
          <p:nvPr>
            <p:ph type="body" sz="quarter" idx="18" hasCustomPrompt="1"/>
          </p:nvPr>
        </p:nvSpPr>
        <p:spPr>
          <a:xfrm>
            <a:off x="2569759" y="3821337"/>
            <a:ext cx="3250169" cy="269018"/>
          </a:xfrm>
        </p:spPr>
        <p:txBody>
          <a:bodyPr vert="horz" lIns="0" tIns="45720" rIns="91440" bIns="0" rtlCol="0" anchor="b" anchorCtr="0">
            <a:noAutofit/>
          </a:bodyPr>
          <a:lstStyle>
            <a:lvl1pPr marL="0" indent="0">
              <a:buNone/>
              <a:defRPr lang="zh-CN" altLang="en-US" sz="1800" baseline="0" dirty="0">
                <a:solidFill>
                  <a:schemeClr val="bg1">
                    <a:lumMod val="50000"/>
                  </a:schemeClr>
                </a:solidFill>
              </a:defRPr>
            </a:lvl1pPr>
          </a:lstStyle>
          <a:p>
            <a:pPr marL="228600" lvl="0" indent="-228600"/>
            <a:r>
              <a:rPr lang="zh-CN" altLang="en-US" dirty="0"/>
              <a:t>编辑母版文本样式</a:t>
            </a:r>
          </a:p>
        </p:txBody>
      </p:sp>
      <p:sp>
        <p:nvSpPr>
          <p:cNvPr id="42" name="文本占位符 17"/>
          <p:cNvSpPr>
            <a:spLocks noGrp="1"/>
          </p:cNvSpPr>
          <p:nvPr>
            <p:ph type="body" sz="quarter" idx="19" hasCustomPrompt="1"/>
          </p:nvPr>
        </p:nvSpPr>
        <p:spPr>
          <a:xfrm>
            <a:off x="7152979" y="3329661"/>
            <a:ext cx="3250800" cy="361081"/>
          </a:xfrm>
        </p:spPr>
        <p:txBody>
          <a:bodyPr lIns="0" tIns="0" anchor="t" anchorCtr="0">
            <a:noAutofit/>
          </a:bodyPr>
          <a:lstStyle>
            <a:lvl1pPr marL="0" indent="0">
              <a:buNone/>
              <a:defRPr sz="3000" b="1">
                <a:solidFill>
                  <a:schemeClr val="tx1">
                    <a:lumMod val="85000"/>
                    <a:lumOff val="15000"/>
                  </a:schemeClr>
                </a:solidFill>
                <a:latin typeface="+mj-ea"/>
                <a:ea typeface="+mj-ea"/>
              </a:defRPr>
            </a:lvl1pPr>
            <a:lvl2pPr marL="457200" indent="0">
              <a:buNone/>
              <a:defRPr/>
            </a:lvl2pPr>
          </a:lstStyle>
          <a:p>
            <a:pPr lvl="0"/>
            <a:r>
              <a:rPr lang="zh-CN" altLang="en-US" dirty="0"/>
              <a:t>编辑母版文本样式</a:t>
            </a:r>
          </a:p>
        </p:txBody>
      </p:sp>
      <p:sp>
        <p:nvSpPr>
          <p:cNvPr id="43" name="文本占位符 21"/>
          <p:cNvSpPr>
            <a:spLocks noGrp="1"/>
          </p:cNvSpPr>
          <p:nvPr>
            <p:ph type="body" sz="quarter" idx="20" hasCustomPrompt="1"/>
          </p:nvPr>
        </p:nvSpPr>
        <p:spPr>
          <a:xfrm>
            <a:off x="7152979" y="3821337"/>
            <a:ext cx="3250800" cy="269018"/>
          </a:xfrm>
        </p:spPr>
        <p:txBody>
          <a:bodyPr vert="horz" lIns="0" tIns="45720" rIns="91440" bIns="0" rtlCol="0" anchor="b" anchorCtr="0">
            <a:noAutofit/>
          </a:bodyPr>
          <a:lstStyle>
            <a:lvl1pPr marL="0" indent="0">
              <a:buNone/>
              <a:defRPr lang="zh-CN" altLang="en-US" sz="1800" baseline="0" dirty="0">
                <a:solidFill>
                  <a:schemeClr val="bg1">
                    <a:lumMod val="50000"/>
                  </a:schemeClr>
                </a:solidFill>
              </a:defRPr>
            </a:lvl1pPr>
          </a:lstStyle>
          <a:p>
            <a:pPr marL="228600" lvl="0" indent="-228600"/>
            <a:r>
              <a:rPr lang="zh-CN" altLang="en-US" dirty="0"/>
              <a:t>编辑母版文本样式</a:t>
            </a:r>
          </a:p>
        </p:txBody>
      </p:sp>
      <p:sp>
        <p:nvSpPr>
          <p:cNvPr id="45" name="文本占位符 17"/>
          <p:cNvSpPr>
            <a:spLocks noGrp="1"/>
          </p:cNvSpPr>
          <p:nvPr>
            <p:ph type="body" sz="quarter" idx="21" hasCustomPrompt="1"/>
          </p:nvPr>
        </p:nvSpPr>
        <p:spPr>
          <a:xfrm>
            <a:off x="2569759" y="4712488"/>
            <a:ext cx="3250169" cy="361081"/>
          </a:xfrm>
        </p:spPr>
        <p:txBody>
          <a:bodyPr lIns="0" tIns="0" anchor="t" anchorCtr="0">
            <a:noAutofit/>
          </a:bodyPr>
          <a:lstStyle>
            <a:lvl1pPr marL="0" indent="0">
              <a:buNone/>
              <a:defRPr sz="3000" b="1">
                <a:solidFill>
                  <a:schemeClr val="tx1">
                    <a:lumMod val="85000"/>
                    <a:lumOff val="15000"/>
                  </a:schemeClr>
                </a:solidFill>
                <a:latin typeface="+mj-ea"/>
                <a:ea typeface="+mj-ea"/>
              </a:defRPr>
            </a:lvl1pPr>
            <a:lvl2pPr marL="457200" indent="0">
              <a:buNone/>
              <a:defRPr/>
            </a:lvl2pPr>
          </a:lstStyle>
          <a:p>
            <a:pPr lvl="0"/>
            <a:r>
              <a:rPr lang="zh-CN" altLang="en-US" dirty="0"/>
              <a:t>编辑母版文本样式</a:t>
            </a:r>
          </a:p>
        </p:txBody>
      </p:sp>
      <p:sp>
        <p:nvSpPr>
          <p:cNvPr id="46" name="文本占位符 21"/>
          <p:cNvSpPr>
            <a:spLocks noGrp="1"/>
          </p:cNvSpPr>
          <p:nvPr>
            <p:ph type="body" sz="quarter" idx="22" hasCustomPrompt="1"/>
          </p:nvPr>
        </p:nvSpPr>
        <p:spPr>
          <a:xfrm>
            <a:off x="2569759" y="5204164"/>
            <a:ext cx="3250169" cy="269018"/>
          </a:xfrm>
        </p:spPr>
        <p:txBody>
          <a:bodyPr vert="horz" lIns="0" tIns="45720" rIns="91440" bIns="0" rtlCol="0" anchor="b" anchorCtr="0">
            <a:noAutofit/>
          </a:bodyPr>
          <a:lstStyle>
            <a:lvl1pPr marL="0" indent="0">
              <a:buNone/>
              <a:defRPr lang="zh-CN" altLang="en-US" sz="1800" baseline="0" dirty="0">
                <a:solidFill>
                  <a:schemeClr val="bg1">
                    <a:lumMod val="50000"/>
                  </a:schemeClr>
                </a:solidFill>
              </a:defRPr>
            </a:lvl1pPr>
          </a:lstStyle>
          <a:p>
            <a:pPr marL="228600" lvl="0" indent="-228600"/>
            <a:r>
              <a:rPr lang="zh-CN" altLang="en-US" dirty="0"/>
              <a:t>编辑母版文本样式</a:t>
            </a:r>
          </a:p>
        </p:txBody>
      </p:sp>
      <p:sp>
        <p:nvSpPr>
          <p:cNvPr id="48" name="文本占位符 17"/>
          <p:cNvSpPr>
            <a:spLocks noGrp="1"/>
          </p:cNvSpPr>
          <p:nvPr>
            <p:ph type="body" sz="quarter" idx="23" hasCustomPrompt="1"/>
          </p:nvPr>
        </p:nvSpPr>
        <p:spPr>
          <a:xfrm>
            <a:off x="7152979" y="4712488"/>
            <a:ext cx="3250800" cy="361081"/>
          </a:xfrm>
        </p:spPr>
        <p:txBody>
          <a:bodyPr lIns="0" tIns="0" anchor="t" anchorCtr="0">
            <a:noAutofit/>
          </a:bodyPr>
          <a:lstStyle>
            <a:lvl1pPr marL="0" indent="0">
              <a:buNone/>
              <a:defRPr sz="3000" b="1">
                <a:solidFill>
                  <a:schemeClr val="tx1">
                    <a:lumMod val="85000"/>
                    <a:lumOff val="15000"/>
                  </a:schemeClr>
                </a:solidFill>
                <a:latin typeface="+mj-ea"/>
                <a:ea typeface="+mj-ea"/>
              </a:defRPr>
            </a:lvl1pPr>
            <a:lvl2pPr marL="457200" indent="0">
              <a:buNone/>
              <a:defRPr/>
            </a:lvl2pPr>
          </a:lstStyle>
          <a:p>
            <a:pPr lvl="0"/>
            <a:r>
              <a:rPr lang="zh-CN" altLang="en-US" dirty="0"/>
              <a:t>编辑母版文本样式</a:t>
            </a:r>
          </a:p>
        </p:txBody>
      </p:sp>
      <p:sp>
        <p:nvSpPr>
          <p:cNvPr id="49" name="文本占位符 21"/>
          <p:cNvSpPr>
            <a:spLocks noGrp="1"/>
          </p:cNvSpPr>
          <p:nvPr>
            <p:ph type="body" sz="quarter" idx="24" hasCustomPrompt="1"/>
          </p:nvPr>
        </p:nvSpPr>
        <p:spPr>
          <a:xfrm>
            <a:off x="7152979" y="5204164"/>
            <a:ext cx="3250800" cy="269018"/>
          </a:xfrm>
        </p:spPr>
        <p:txBody>
          <a:bodyPr vert="horz" lIns="0" tIns="45720" rIns="91440" bIns="0" rtlCol="0" anchor="b" anchorCtr="0">
            <a:noAutofit/>
          </a:bodyPr>
          <a:lstStyle>
            <a:lvl1pPr marL="0" indent="0">
              <a:buNone/>
              <a:defRPr lang="zh-CN" altLang="en-US" sz="1800" baseline="0" dirty="0">
                <a:solidFill>
                  <a:schemeClr val="bg1">
                    <a:lumMod val="50000"/>
                  </a:schemeClr>
                </a:solidFill>
              </a:defRPr>
            </a:lvl1pPr>
          </a:lstStyle>
          <a:p>
            <a:pPr marL="228600" lvl="0" indent="-228600"/>
            <a:r>
              <a:rPr lang="zh-CN" altLang="en-US" dirty="0"/>
              <a:t>编辑母版文本样式</a:t>
            </a:r>
          </a:p>
        </p:txBody>
      </p:sp>
      <p:sp>
        <p:nvSpPr>
          <p:cNvPr id="52" name="文本占位符 51"/>
          <p:cNvSpPr>
            <a:spLocks noGrp="1"/>
          </p:cNvSpPr>
          <p:nvPr>
            <p:ph type="body" sz="quarter" idx="25" hasCustomPrompt="1"/>
          </p:nvPr>
        </p:nvSpPr>
        <p:spPr>
          <a:xfrm>
            <a:off x="1708078" y="2023632"/>
            <a:ext cx="719242" cy="761929"/>
          </a:xfrm>
          <a:solidFill>
            <a:schemeClr val="accent1"/>
          </a:solidFill>
          <a:ln>
            <a:noFill/>
          </a:ln>
        </p:spPr>
        <p:txBody>
          <a:bodyPr lIns="0" tIns="0" rIns="0" bIns="0" anchor="ctr" anchorCtr="0">
            <a:normAutofit/>
          </a:bodyPr>
          <a:lstStyle>
            <a:lvl1pPr marL="0" indent="0" algn="ctr" defTabSz="914400" rtl="0" eaLnBrk="1" latinLnBrk="0" hangingPunct="1">
              <a:buNone/>
              <a:defRPr lang="zh-CN" altLang="en-US" sz="3600" b="0" kern="1200" baseline="0" dirty="0">
                <a:solidFill>
                  <a:schemeClr val="bg1"/>
                </a:solidFill>
                <a:latin typeface="Impact" panose="020B0806030902050204" pitchFamily="34" charset="0"/>
                <a:ea typeface="+mj-ea"/>
                <a:cs typeface="+mn-cs"/>
              </a:defRPr>
            </a:lvl1pPr>
            <a:lvl2pPr marL="457200" indent="0">
              <a:buNone/>
              <a:defRPr/>
            </a:lvl2pPr>
          </a:lstStyle>
          <a:p>
            <a:pPr lvl="0"/>
            <a:r>
              <a:rPr lang="en-US" altLang="zh-CN" dirty="0"/>
              <a:t>00</a:t>
            </a:r>
            <a:endParaRPr lang="zh-CN" altLang="en-US" dirty="0"/>
          </a:p>
        </p:txBody>
      </p:sp>
      <p:sp>
        <p:nvSpPr>
          <p:cNvPr id="32" name="文本占位符 51"/>
          <p:cNvSpPr>
            <a:spLocks noGrp="1"/>
          </p:cNvSpPr>
          <p:nvPr>
            <p:ph type="body" sz="quarter" idx="26" hasCustomPrompt="1"/>
          </p:nvPr>
        </p:nvSpPr>
        <p:spPr>
          <a:xfrm>
            <a:off x="6283367" y="2023632"/>
            <a:ext cx="719242" cy="761929"/>
          </a:xfrm>
          <a:solidFill>
            <a:schemeClr val="accent1"/>
          </a:solidFill>
          <a:ln>
            <a:noFill/>
          </a:ln>
        </p:spPr>
        <p:txBody>
          <a:bodyPr lIns="0" tIns="0" rIns="0" bIns="0" anchor="ctr" anchorCtr="0">
            <a:normAutofit/>
          </a:bodyPr>
          <a:lstStyle>
            <a:lvl1pPr marL="0" indent="0" algn="ctr" defTabSz="914400" rtl="0" eaLnBrk="1" latinLnBrk="0" hangingPunct="1">
              <a:buNone/>
              <a:defRPr lang="zh-CN" altLang="en-US" sz="3600" b="0" kern="1200" baseline="0" dirty="0">
                <a:solidFill>
                  <a:schemeClr val="bg1"/>
                </a:solidFill>
                <a:latin typeface="Impact" panose="020B0806030902050204" pitchFamily="34" charset="0"/>
                <a:ea typeface="+mj-ea"/>
                <a:cs typeface="+mn-cs"/>
              </a:defRPr>
            </a:lvl1pPr>
            <a:lvl2pPr marL="457200" indent="0">
              <a:buNone/>
              <a:defRPr/>
            </a:lvl2pPr>
          </a:lstStyle>
          <a:p>
            <a:pPr lvl="0"/>
            <a:r>
              <a:rPr lang="en-US" altLang="zh-CN" dirty="0"/>
              <a:t>00</a:t>
            </a:r>
            <a:endParaRPr lang="zh-CN" altLang="en-US" dirty="0"/>
          </a:p>
        </p:txBody>
      </p:sp>
      <p:sp>
        <p:nvSpPr>
          <p:cNvPr id="33" name="文本占位符 51"/>
          <p:cNvSpPr>
            <a:spLocks noGrp="1"/>
          </p:cNvSpPr>
          <p:nvPr>
            <p:ph type="body" sz="quarter" idx="27" hasCustomPrompt="1"/>
          </p:nvPr>
        </p:nvSpPr>
        <p:spPr>
          <a:xfrm>
            <a:off x="1708078" y="3332186"/>
            <a:ext cx="719242" cy="761929"/>
          </a:xfrm>
          <a:solidFill>
            <a:schemeClr val="accent1"/>
          </a:solidFill>
          <a:ln>
            <a:noFill/>
          </a:ln>
        </p:spPr>
        <p:txBody>
          <a:bodyPr lIns="0" tIns="0" rIns="0" bIns="0" anchor="ctr" anchorCtr="0">
            <a:normAutofit/>
          </a:bodyPr>
          <a:lstStyle>
            <a:lvl1pPr marL="0" indent="0" algn="ctr" defTabSz="914400" rtl="0" eaLnBrk="1" latinLnBrk="0" hangingPunct="1">
              <a:buNone/>
              <a:defRPr lang="zh-CN" altLang="en-US" sz="3600" b="0" kern="1200" baseline="0" dirty="0">
                <a:solidFill>
                  <a:schemeClr val="bg1"/>
                </a:solidFill>
                <a:latin typeface="Impact" panose="020B0806030902050204" pitchFamily="34" charset="0"/>
                <a:ea typeface="+mj-ea"/>
                <a:cs typeface="+mn-cs"/>
              </a:defRPr>
            </a:lvl1pPr>
            <a:lvl2pPr marL="457200" indent="0">
              <a:buNone/>
              <a:defRPr/>
            </a:lvl2pPr>
          </a:lstStyle>
          <a:p>
            <a:pPr lvl="0"/>
            <a:r>
              <a:rPr lang="en-US" altLang="zh-CN" dirty="0"/>
              <a:t>00</a:t>
            </a:r>
            <a:endParaRPr lang="zh-CN" altLang="en-US" dirty="0"/>
          </a:p>
        </p:txBody>
      </p:sp>
      <p:sp>
        <p:nvSpPr>
          <p:cNvPr id="34" name="文本占位符 51"/>
          <p:cNvSpPr>
            <a:spLocks noGrp="1"/>
          </p:cNvSpPr>
          <p:nvPr>
            <p:ph type="body" sz="quarter" idx="28" hasCustomPrompt="1"/>
          </p:nvPr>
        </p:nvSpPr>
        <p:spPr>
          <a:xfrm>
            <a:off x="6283367" y="3328426"/>
            <a:ext cx="719242" cy="761929"/>
          </a:xfrm>
          <a:solidFill>
            <a:schemeClr val="accent1"/>
          </a:solidFill>
          <a:ln>
            <a:noFill/>
          </a:ln>
        </p:spPr>
        <p:txBody>
          <a:bodyPr lIns="0" tIns="0" rIns="0" bIns="0" anchor="ctr" anchorCtr="0">
            <a:normAutofit/>
          </a:bodyPr>
          <a:lstStyle>
            <a:lvl1pPr marL="0" indent="0" algn="ctr" defTabSz="914400" rtl="0" eaLnBrk="1" latinLnBrk="0" hangingPunct="1">
              <a:buNone/>
              <a:defRPr lang="zh-CN" altLang="en-US" sz="3600" b="0" kern="1200" baseline="0" dirty="0">
                <a:solidFill>
                  <a:schemeClr val="bg1"/>
                </a:solidFill>
                <a:latin typeface="Impact" panose="020B0806030902050204" pitchFamily="34" charset="0"/>
                <a:ea typeface="+mj-ea"/>
                <a:cs typeface="+mn-cs"/>
              </a:defRPr>
            </a:lvl1pPr>
            <a:lvl2pPr marL="457200" indent="0">
              <a:buNone/>
              <a:defRPr/>
            </a:lvl2pPr>
          </a:lstStyle>
          <a:p>
            <a:pPr lvl="0"/>
            <a:r>
              <a:rPr lang="en-US" altLang="zh-CN" dirty="0"/>
              <a:t>00</a:t>
            </a:r>
            <a:endParaRPr lang="zh-CN" altLang="en-US" dirty="0"/>
          </a:p>
        </p:txBody>
      </p:sp>
      <p:sp>
        <p:nvSpPr>
          <p:cNvPr id="35" name="文本占位符 51"/>
          <p:cNvSpPr>
            <a:spLocks noGrp="1"/>
          </p:cNvSpPr>
          <p:nvPr>
            <p:ph type="body" sz="quarter" idx="29" hasCustomPrompt="1"/>
          </p:nvPr>
        </p:nvSpPr>
        <p:spPr>
          <a:xfrm>
            <a:off x="1708078" y="4711253"/>
            <a:ext cx="719242" cy="761929"/>
          </a:xfrm>
          <a:solidFill>
            <a:schemeClr val="accent1"/>
          </a:solidFill>
          <a:ln>
            <a:noFill/>
          </a:ln>
        </p:spPr>
        <p:txBody>
          <a:bodyPr lIns="0" tIns="0" rIns="0" bIns="0" anchor="ctr" anchorCtr="0">
            <a:normAutofit/>
          </a:bodyPr>
          <a:lstStyle>
            <a:lvl1pPr marL="0" indent="0" algn="ctr" defTabSz="914400" rtl="0" eaLnBrk="1" latinLnBrk="0" hangingPunct="1">
              <a:buNone/>
              <a:defRPr lang="zh-CN" altLang="en-US" sz="3600" b="0" kern="1200" baseline="0" dirty="0">
                <a:solidFill>
                  <a:schemeClr val="bg1"/>
                </a:solidFill>
                <a:latin typeface="Impact" panose="020B0806030902050204" pitchFamily="34" charset="0"/>
                <a:ea typeface="+mj-ea"/>
                <a:cs typeface="+mn-cs"/>
              </a:defRPr>
            </a:lvl1pPr>
            <a:lvl2pPr marL="457200" indent="0">
              <a:buNone/>
              <a:defRPr/>
            </a:lvl2pPr>
          </a:lstStyle>
          <a:p>
            <a:pPr lvl="0"/>
            <a:r>
              <a:rPr lang="en-US" altLang="zh-CN" dirty="0"/>
              <a:t>00</a:t>
            </a:r>
            <a:endParaRPr lang="zh-CN" altLang="en-US" dirty="0"/>
          </a:p>
        </p:txBody>
      </p:sp>
      <p:sp>
        <p:nvSpPr>
          <p:cNvPr id="36" name="文本占位符 51"/>
          <p:cNvSpPr>
            <a:spLocks noGrp="1"/>
          </p:cNvSpPr>
          <p:nvPr>
            <p:ph type="body" sz="quarter" idx="30" hasCustomPrompt="1"/>
          </p:nvPr>
        </p:nvSpPr>
        <p:spPr>
          <a:xfrm>
            <a:off x="6283367" y="4711253"/>
            <a:ext cx="719242" cy="761929"/>
          </a:xfrm>
          <a:solidFill>
            <a:schemeClr val="accent1"/>
          </a:solidFill>
          <a:ln>
            <a:noFill/>
          </a:ln>
        </p:spPr>
        <p:txBody>
          <a:bodyPr lIns="0" tIns="0" rIns="0" bIns="0" anchor="ctr" anchorCtr="0">
            <a:normAutofit/>
          </a:bodyPr>
          <a:lstStyle>
            <a:lvl1pPr marL="0" indent="0" algn="ctr" defTabSz="914400" rtl="0" eaLnBrk="1" latinLnBrk="0" hangingPunct="1">
              <a:buNone/>
              <a:defRPr lang="zh-CN" altLang="en-US" sz="3600" b="0" kern="1200" baseline="0" dirty="0">
                <a:solidFill>
                  <a:schemeClr val="bg1"/>
                </a:solidFill>
                <a:latin typeface="Impact" panose="020B0806030902050204" pitchFamily="34" charset="0"/>
                <a:ea typeface="+mj-ea"/>
                <a:cs typeface="+mn-cs"/>
              </a:defRPr>
            </a:lvl1pPr>
            <a:lvl2pPr marL="457200" indent="0">
              <a:buNone/>
              <a:defRPr/>
            </a:lvl2pPr>
          </a:lstStyle>
          <a:p>
            <a:pPr lvl="0"/>
            <a:r>
              <a:rPr lang="en-US" altLang="zh-CN" dirty="0"/>
              <a:t>00</a:t>
            </a:r>
            <a:endParaRPr lang="zh-CN" altLang="en-US" dirty="0"/>
          </a:p>
        </p:txBody>
      </p:sp>
      <p:pic>
        <p:nvPicPr>
          <p:cNvPr id="37" name="图片 36"/>
          <p:cNvPicPr>
            <a:picLocks noChangeAspect="1"/>
          </p:cNvPicPr>
          <p:nvPr userDrawn="1"/>
        </p:nvPicPr>
        <p:blipFill>
          <a:blip r:embed="rId4" cstate="email"/>
          <a:stretch>
            <a:fillRect/>
          </a:stretch>
        </p:blipFill>
        <p:spPr>
          <a:xfrm>
            <a:off x="9551847" y="550504"/>
            <a:ext cx="1967053" cy="469531"/>
          </a:xfrm>
          <a:prstGeom prst="rect">
            <a:avLst/>
          </a:prstGeom>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视频母版">
    <p:spTree>
      <p:nvGrpSpPr>
        <p:cNvPr id="1" name=""/>
        <p:cNvGrpSpPr/>
        <p:nvPr/>
      </p:nvGrpSpPr>
      <p:grpSpPr>
        <a:xfrm>
          <a:off x="0" y="0"/>
          <a:ext cx="0" cy="0"/>
          <a:chOff x="0" y="0"/>
          <a:chExt cx="0" cy="0"/>
        </a:xfrm>
      </p:grpSpPr>
      <p:sp>
        <p:nvSpPr>
          <p:cNvPr id="11" name="矩形 10"/>
          <p:cNvSpPr/>
          <p:nvPr userDrawn="1"/>
        </p:nvSpPr>
        <p:spPr>
          <a:xfrm>
            <a:off x="0" y="0"/>
            <a:ext cx="12192000" cy="6492875"/>
          </a:xfrm>
          <a:prstGeom prst="rect">
            <a:avLst/>
          </a:prstGeom>
          <a:solidFill>
            <a:schemeClr val="bg1">
              <a:alpha val="93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latin typeface="Microsoft YaHei UI" panose="020B0503020204020204" pitchFamily="34" charset="-122"/>
              <a:ea typeface="Microsoft YaHei UI" panose="020B0503020204020204" pitchFamily="34" charset="-122"/>
            </a:endParaRPr>
          </a:p>
        </p:txBody>
      </p:sp>
      <p:sp>
        <p:nvSpPr>
          <p:cNvPr id="2" name="标题 1"/>
          <p:cNvSpPr>
            <a:spLocks noGrp="1"/>
          </p:cNvSpPr>
          <p:nvPr>
            <p:ph type="title"/>
          </p:nvPr>
        </p:nvSpPr>
        <p:spPr>
          <a:xfrm>
            <a:off x="792481" y="574395"/>
            <a:ext cx="7315200" cy="341874"/>
          </a:xfrm>
        </p:spPr>
        <p:txBody>
          <a:bodyPr lIns="0" tIns="0" rIns="0" bIns="0">
            <a:noAutofit/>
          </a:bodyPr>
          <a:lstStyle>
            <a:lvl1pPr>
              <a:defRPr sz="2600" b="1">
                <a:solidFill>
                  <a:schemeClr val="accent1"/>
                </a:solidFill>
              </a:defRPr>
            </a:lvl1pPr>
          </a:lstStyle>
          <a:p>
            <a:r>
              <a:rPr lang="zh-CN" altLang="en-US" dirty="0"/>
              <a:t>单击此处编辑母版标题样式</a:t>
            </a:r>
          </a:p>
        </p:txBody>
      </p:sp>
      <p:sp>
        <p:nvSpPr>
          <p:cNvPr id="7" name="矩形 6"/>
          <p:cNvSpPr/>
          <p:nvPr userDrawn="1"/>
        </p:nvSpPr>
        <p:spPr>
          <a:xfrm>
            <a:off x="0" y="6492875"/>
            <a:ext cx="12192000" cy="365125"/>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p:cNvPicPr>
            <a:picLocks noChangeAspect="1"/>
          </p:cNvPicPr>
          <p:nvPr userDrawn="1"/>
        </p:nvPicPr>
        <p:blipFill>
          <a:blip r:embed="rId2" cstate="email"/>
          <a:stretch>
            <a:fillRect/>
          </a:stretch>
        </p:blipFill>
        <p:spPr>
          <a:xfrm>
            <a:off x="673100" y="6580054"/>
            <a:ext cx="1330959" cy="203465"/>
          </a:xfrm>
          <a:prstGeom prst="rect">
            <a:avLst/>
          </a:prstGeom>
        </p:spPr>
      </p:pic>
      <p:pic>
        <p:nvPicPr>
          <p:cNvPr id="9" name="图片 8"/>
          <p:cNvPicPr>
            <a:picLocks noChangeAspect="1"/>
          </p:cNvPicPr>
          <p:nvPr userDrawn="1"/>
        </p:nvPicPr>
        <p:blipFill>
          <a:blip r:embed="rId3" cstate="email"/>
          <a:stretch>
            <a:fillRect/>
          </a:stretch>
        </p:blipFill>
        <p:spPr>
          <a:xfrm>
            <a:off x="9997440" y="530517"/>
            <a:ext cx="1521460" cy="380209"/>
          </a:xfrm>
          <a:prstGeom prst="rect">
            <a:avLst/>
          </a:prstGeom>
        </p:spPr>
      </p:pic>
      <p:pic>
        <p:nvPicPr>
          <p:cNvPr id="12" name="图片 11"/>
          <p:cNvPicPr>
            <a:picLocks noChangeAspect="1"/>
          </p:cNvPicPr>
          <p:nvPr userDrawn="1"/>
        </p:nvPicPr>
        <p:blipFill>
          <a:blip r:embed="rId4" cstate="email"/>
          <a:stretch>
            <a:fillRect/>
          </a:stretch>
        </p:blipFill>
        <p:spPr>
          <a:xfrm>
            <a:off x="8610600" y="6626002"/>
            <a:ext cx="2908300" cy="111568"/>
          </a:xfrm>
          <a:prstGeom prst="rect">
            <a:avLst/>
          </a:prstGeom>
        </p:spPr>
      </p:pic>
      <p:sp>
        <p:nvSpPr>
          <p:cNvPr id="13" name="Freeform 52"/>
          <p:cNvSpPr>
            <a:spLocks noEditPoints="1"/>
          </p:cNvSpPr>
          <p:nvPr userDrawn="1"/>
        </p:nvSpPr>
        <p:spPr bwMode="auto">
          <a:xfrm>
            <a:off x="114520" y="450603"/>
            <a:ext cx="563441" cy="659948"/>
          </a:xfrm>
          <a:custGeom>
            <a:avLst/>
            <a:gdLst>
              <a:gd name="T0" fmla="*/ 342 w 495"/>
              <a:gd name="T1" fmla="*/ 490 h 581"/>
              <a:gd name="T2" fmla="*/ 267 w 495"/>
              <a:gd name="T3" fmla="*/ 393 h 581"/>
              <a:gd name="T4" fmla="*/ 155 w 495"/>
              <a:gd name="T5" fmla="*/ 426 h 581"/>
              <a:gd name="T6" fmla="*/ 159 w 495"/>
              <a:gd name="T7" fmla="*/ 351 h 581"/>
              <a:gd name="T8" fmla="*/ 108 w 495"/>
              <a:gd name="T9" fmla="*/ 266 h 581"/>
              <a:gd name="T10" fmla="*/ 118 w 495"/>
              <a:gd name="T11" fmla="*/ 114 h 581"/>
              <a:gd name="T12" fmla="*/ 157 w 495"/>
              <a:gd name="T13" fmla="*/ 118 h 581"/>
              <a:gd name="T14" fmla="*/ 168 w 495"/>
              <a:gd name="T15" fmla="*/ 129 h 581"/>
              <a:gd name="T16" fmla="*/ 173 w 495"/>
              <a:gd name="T17" fmla="*/ 168 h 581"/>
              <a:gd name="T18" fmla="*/ 68 w 495"/>
              <a:gd name="T19" fmla="*/ 266 h 581"/>
              <a:gd name="T20" fmla="*/ 153 w 495"/>
              <a:gd name="T21" fmla="*/ 111 h 581"/>
              <a:gd name="T22" fmla="*/ 142 w 495"/>
              <a:gd name="T23" fmla="*/ 149 h 581"/>
              <a:gd name="T24" fmla="*/ 181 w 495"/>
              <a:gd name="T25" fmla="*/ 133 h 581"/>
              <a:gd name="T26" fmla="*/ 182 w 495"/>
              <a:gd name="T27" fmla="*/ 47 h 581"/>
              <a:gd name="T28" fmla="*/ 197 w 495"/>
              <a:gd name="T29" fmla="*/ 282 h 581"/>
              <a:gd name="T30" fmla="*/ 199 w 495"/>
              <a:gd name="T31" fmla="*/ 136 h 581"/>
              <a:gd name="T32" fmla="*/ 201 w 495"/>
              <a:gd name="T33" fmla="*/ 5 h 581"/>
              <a:gd name="T34" fmla="*/ 212 w 495"/>
              <a:gd name="T35" fmla="*/ 61 h 581"/>
              <a:gd name="T36" fmla="*/ 256 w 495"/>
              <a:gd name="T37" fmla="*/ 145 h 581"/>
              <a:gd name="T38" fmla="*/ 279 w 495"/>
              <a:gd name="T39" fmla="*/ 84 h 581"/>
              <a:gd name="T40" fmla="*/ 358 w 495"/>
              <a:gd name="T41" fmla="*/ 54 h 581"/>
              <a:gd name="T42" fmla="*/ 412 w 495"/>
              <a:gd name="T43" fmla="*/ 93 h 581"/>
              <a:gd name="T44" fmla="*/ 431 w 495"/>
              <a:gd name="T45" fmla="*/ 95 h 581"/>
              <a:gd name="T46" fmla="*/ 463 w 495"/>
              <a:gd name="T47" fmla="*/ 155 h 581"/>
              <a:gd name="T48" fmla="*/ 222 w 495"/>
              <a:gd name="T49" fmla="*/ 279 h 581"/>
              <a:gd name="T50" fmla="*/ 350 w 495"/>
              <a:gd name="T51" fmla="*/ 257 h 581"/>
              <a:gd name="T52" fmla="*/ 398 w 495"/>
              <a:gd name="T53" fmla="*/ 210 h 581"/>
              <a:gd name="T54" fmla="*/ 407 w 495"/>
              <a:gd name="T55" fmla="*/ 219 h 581"/>
              <a:gd name="T56" fmla="*/ 412 w 495"/>
              <a:gd name="T57" fmla="*/ 451 h 581"/>
              <a:gd name="T58" fmla="*/ 406 w 495"/>
              <a:gd name="T59" fmla="*/ 320 h 581"/>
              <a:gd name="T60" fmla="*/ 469 w 495"/>
              <a:gd name="T61" fmla="*/ 184 h 581"/>
              <a:gd name="T62" fmla="*/ 460 w 495"/>
              <a:gd name="T63" fmla="*/ 233 h 581"/>
              <a:gd name="T64" fmla="*/ 384 w 495"/>
              <a:gd name="T65" fmla="*/ 222 h 581"/>
              <a:gd name="T66" fmla="*/ 421 w 495"/>
              <a:gd name="T67" fmla="*/ 188 h 581"/>
              <a:gd name="T68" fmla="*/ 364 w 495"/>
              <a:gd name="T69" fmla="*/ 225 h 581"/>
              <a:gd name="T70" fmla="*/ 361 w 495"/>
              <a:gd name="T71" fmla="*/ 188 h 581"/>
              <a:gd name="T72" fmla="*/ 387 w 495"/>
              <a:gd name="T73" fmla="*/ 356 h 581"/>
              <a:gd name="T74" fmla="*/ 220 w 495"/>
              <a:gd name="T75" fmla="*/ 351 h 581"/>
              <a:gd name="T76" fmla="*/ 236 w 495"/>
              <a:gd name="T77" fmla="*/ 315 h 581"/>
              <a:gd name="T78" fmla="*/ 207 w 495"/>
              <a:gd name="T79" fmla="*/ 171 h 581"/>
              <a:gd name="T80" fmla="*/ 239 w 495"/>
              <a:gd name="T81" fmla="*/ 166 h 581"/>
              <a:gd name="T82" fmla="*/ 252 w 495"/>
              <a:gd name="T83" fmla="*/ 158 h 581"/>
              <a:gd name="T84" fmla="*/ 270 w 495"/>
              <a:gd name="T85" fmla="*/ 130 h 581"/>
              <a:gd name="T86" fmla="*/ 279 w 495"/>
              <a:gd name="T87" fmla="*/ 100 h 581"/>
              <a:gd name="T88" fmla="*/ 394 w 495"/>
              <a:gd name="T89" fmla="*/ 130 h 581"/>
              <a:gd name="T90" fmla="*/ 438 w 495"/>
              <a:gd name="T91" fmla="*/ 100 h 581"/>
              <a:gd name="T92" fmla="*/ 439 w 495"/>
              <a:gd name="T93" fmla="*/ 153 h 581"/>
              <a:gd name="T94" fmla="*/ 457 w 495"/>
              <a:gd name="T95" fmla="*/ 159 h 581"/>
              <a:gd name="T96" fmla="*/ 475 w 495"/>
              <a:gd name="T97" fmla="*/ 100 h 581"/>
              <a:gd name="T98" fmla="*/ 456 w 495"/>
              <a:gd name="T99" fmla="*/ 80 h 581"/>
              <a:gd name="T100" fmla="*/ 344 w 495"/>
              <a:gd name="T101" fmla="*/ 34 h 581"/>
              <a:gd name="T102" fmla="*/ 207 w 495"/>
              <a:gd name="T103" fmla="*/ 0 h 581"/>
              <a:gd name="T104" fmla="*/ 173 w 495"/>
              <a:gd name="T105" fmla="*/ 7 h 581"/>
              <a:gd name="T106" fmla="*/ 144 w 495"/>
              <a:gd name="T107" fmla="*/ 23 h 581"/>
              <a:gd name="T108" fmla="*/ 122 w 495"/>
              <a:gd name="T109" fmla="*/ 51 h 581"/>
              <a:gd name="T110" fmla="*/ 149 w 495"/>
              <a:gd name="T111" fmla="*/ 82 h 581"/>
              <a:gd name="T112" fmla="*/ 59 w 495"/>
              <a:gd name="T113" fmla="*/ 98 h 581"/>
              <a:gd name="T114" fmla="*/ 108 w 495"/>
              <a:gd name="T115" fmla="*/ 286 h 581"/>
              <a:gd name="T116" fmla="*/ 153 w 495"/>
              <a:gd name="T117" fmla="*/ 307 h 581"/>
              <a:gd name="T118" fmla="*/ 103 w 495"/>
              <a:gd name="T119" fmla="*/ 418 h 581"/>
              <a:gd name="T120" fmla="*/ 495 w 495"/>
              <a:gd name="T121" fmla="*/ 512 h 5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95" h="581">
                <a:moveTo>
                  <a:pt x="370" y="368"/>
                </a:moveTo>
                <a:cubicBezTo>
                  <a:pt x="334" y="361"/>
                  <a:pt x="334" y="361"/>
                  <a:pt x="334" y="361"/>
                </a:cubicBezTo>
                <a:cubicBezTo>
                  <a:pt x="290" y="370"/>
                  <a:pt x="290" y="370"/>
                  <a:pt x="290" y="370"/>
                </a:cubicBezTo>
                <a:cubicBezTo>
                  <a:pt x="299" y="361"/>
                  <a:pt x="299" y="361"/>
                  <a:pt x="299" y="361"/>
                </a:cubicBezTo>
                <a:cubicBezTo>
                  <a:pt x="338" y="349"/>
                  <a:pt x="338" y="349"/>
                  <a:pt x="338" y="349"/>
                </a:cubicBezTo>
                <a:cubicBezTo>
                  <a:pt x="377" y="362"/>
                  <a:pt x="377" y="362"/>
                  <a:pt x="377" y="362"/>
                </a:cubicBezTo>
                <a:lnTo>
                  <a:pt x="370" y="368"/>
                </a:lnTo>
                <a:close/>
                <a:moveTo>
                  <a:pt x="342" y="490"/>
                </a:moveTo>
                <a:cubicBezTo>
                  <a:pt x="338" y="469"/>
                  <a:pt x="338" y="469"/>
                  <a:pt x="338" y="469"/>
                </a:cubicBezTo>
                <a:cubicBezTo>
                  <a:pt x="350" y="422"/>
                  <a:pt x="350" y="422"/>
                  <a:pt x="350" y="422"/>
                </a:cubicBezTo>
                <a:cubicBezTo>
                  <a:pt x="350" y="422"/>
                  <a:pt x="350" y="422"/>
                  <a:pt x="350" y="422"/>
                </a:cubicBezTo>
                <a:cubicBezTo>
                  <a:pt x="350" y="422"/>
                  <a:pt x="350" y="422"/>
                  <a:pt x="350" y="422"/>
                </a:cubicBezTo>
                <a:cubicBezTo>
                  <a:pt x="365" y="420"/>
                  <a:pt x="365" y="420"/>
                  <a:pt x="365" y="420"/>
                </a:cubicBezTo>
                <a:cubicBezTo>
                  <a:pt x="376" y="493"/>
                  <a:pt x="376" y="493"/>
                  <a:pt x="376" y="493"/>
                </a:cubicBezTo>
                <a:cubicBezTo>
                  <a:pt x="365" y="492"/>
                  <a:pt x="354" y="491"/>
                  <a:pt x="342" y="490"/>
                </a:cubicBezTo>
                <a:close/>
                <a:moveTo>
                  <a:pt x="267" y="393"/>
                </a:moveTo>
                <a:cubicBezTo>
                  <a:pt x="300" y="401"/>
                  <a:pt x="300" y="401"/>
                  <a:pt x="300" y="401"/>
                </a:cubicBezTo>
                <a:cubicBezTo>
                  <a:pt x="345" y="384"/>
                  <a:pt x="345" y="384"/>
                  <a:pt x="345" y="384"/>
                </a:cubicBezTo>
                <a:cubicBezTo>
                  <a:pt x="370" y="396"/>
                  <a:pt x="370" y="396"/>
                  <a:pt x="370" y="396"/>
                </a:cubicBezTo>
                <a:cubicBezTo>
                  <a:pt x="345" y="392"/>
                  <a:pt x="345" y="392"/>
                  <a:pt x="345" y="392"/>
                </a:cubicBezTo>
                <a:cubicBezTo>
                  <a:pt x="299" y="409"/>
                  <a:pt x="299" y="409"/>
                  <a:pt x="299" y="409"/>
                </a:cubicBezTo>
                <a:lnTo>
                  <a:pt x="267" y="393"/>
                </a:lnTo>
                <a:close/>
                <a:moveTo>
                  <a:pt x="172" y="472"/>
                </a:moveTo>
                <a:cubicBezTo>
                  <a:pt x="155" y="426"/>
                  <a:pt x="155" y="426"/>
                  <a:pt x="155" y="426"/>
                </a:cubicBezTo>
                <a:cubicBezTo>
                  <a:pt x="132" y="419"/>
                  <a:pt x="132" y="419"/>
                  <a:pt x="132" y="419"/>
                </a:cubicBezTo>
                <a:cubicBezTo>
                  <a:pt x="171" y="407"/>
                  <a:pt x="171" y="407"/>
                  <a:pt x="171" y="407"/>
                </a:cubicBezTo>
                <a:cubicBezTo>
                  <a:pt x="186" y="457"/>
                  <a:pt x="186" y="457"/>
                  <a:pt x="186" y="457"/>
                </a:cubicBezTo>
                <a:cubicBezTo>
                  <a:pt x="278" y="443"/>
                  <a:pt x="278" y="443"/>
                  <a:pt x="278" y="443"/>
                </a:cubicBezTo>
                <a:lnTo>
                  <a:pt x="172" y="472"/>
                </a:lnTo>
                <a:close/>
                <a:moveTo>
                  <a:pt x="155" y="326"/>
                </a:moveTo>
                <a:cubicBezTo>
                  <a:pt x="159" y="326"/>
                  <a:pt x="159" y="326"/>
                  <a:pt x="159" y="326"/>
                </a:cubicBezTo>
                <a:cubicBezTo>
                  <a:pt x="159" y="351"/>
                  <a:pt x="159" y="351"/>
                  <a:pt x="159" y="351"/>
                </a:cubicBezTo>
                <a:cubicBezTo>
                  <a:pt x="155" y="351"/>
                  <a:pt x="155" y="351"/>
                  <a:pt x="155" y="351"/>
                </a:cubicBezTo>
                <a:lnTo>
                  <a:pt x="155" y="326"/>
                </a:lnTo>
                <a:close/>
                <a:moveTo>
                  <a:pt x="164" y="326"/>
                </a:moveTo>
                <a:cubicBezTo>
                  <a:pt x="187" y="326"/>
                  <a:pt x="187" y="326"/>
                  <a:pt x="187" y="326"/>
                </a:cubicBezTo>
                <a:cubicBezTo>
                  <a:pt x="187" y="351"/>
                  <a:pt x="187" y="351"/>
                  <a:pt x="187" y="351"/>
                </a:cubicBezTo>
                <a:cubicBezTo>
                  <a:pt x="164" y="351"/>
                  <a:pt x="164" y="351"/>
                  <a:pt x="164" y="351"/>
                </a:cubicBezTo>
                <a:lnTo>
                  <a:pt x="164" y="326"/>
                </a:lnTo>
                <a:close/>
                <a:moveTo>
                  <a:pt x="108" y="266"/>
                </a:moveTo>
                <a:cubicBezTo>
                  <a:pt x="108" y="266"/>
                  <a:pt x="108" y="266"/>
                  <a:pt x="108" y="266"/>
                </a:cubicBezTo>
                <a:cubicBezTo>
                  <a:pt x="79" y="266"/>
                  <a:pt x="79" y="266"/>
                  <a:pt x="79" y="266"/>
                </a:cubicBezTo>
                <a:cubicBezTo>
                  <a:pt x="79" y="100"/>
                  <a:pt x="79" y="100"/>
                  <a:pt x="79" y="100"/>
                </a:cubicBezTo>
                <a:cubicBezTo>
                  <a:pt x="110" y="100"/>
                  <a:pt x="110" y="100"/>
                  <a:pt x="110" y="100"/>
                </a:cubicBezTo>
                <a:cubicBezTo>
                  <a:pt x="110" y="98"/>
                  <a:pt x="110" y="98"/>
                  <a:pt x="110" y="98"/>
                </a:cubicBezTo>
                <a:cubicBezTo>
                  <a:pt x="149" y="98"/>
                  <a:pt x="149" y="98"/>
                  <a:pt x="149" y="98"/>
                </a:cubicBezTo>
                <a:cubicBezTo>
                  <a:pt x="149" y="99"/>
                  <a:pt x="149" y="100"/>
                  <a:pt x="150" y="101"/>
                </a:cubicBezTo>
                <a:cubicBezTo>
                  <a:pt x="118" y="114"/>
                  <a:pt x="118" y="114"/>
                  <a:pt x="118" y="114"/>
                </a:cubicBezTo>
                <a:cubicBezTo>
                  <a:pt x="117" y="112"/>
                  <a:pt x="117" y="112"/>
                  <a:pt x="117" y="112"/>
                </a:cubicBezTo>
                <a:cubicBezTo>
                  <a:pt x="117" y="112"/>
                  <a:pt x="117" y="112"/>
                  <a:pt x="117" y="112"/>
                </a:cubicBezTo>
                <a:cubicBezTo>
                  <a:pt x="113" y="114"/>
                  <a:pt x="113" y="114"/>
                  <a:pt x="113" y="114"/>
                </a:cubicBezTo>
                <a:cubicBezTo>
                  <a:pt x="120" y="132"/>
                  <a:pt x="120" y="132"/>
                  <a:pt x="120" y="132"/>
                </a:cubicBezTo>
                <a:cubicBezTo>
                  <a:pt x="124" y="130"/>
                  <a:pt x="124" y="130"/>
                  <a:pt x="124" y="130"/>
                </a:cubicBezTo>
                <a:cubicBezTo>
                  <a:pt x="123" y="128"/>
                  <a:pt x="123" y="128"/>
                  <a:pt x="123" y="128"/>
                </a:cubicBezTo>
                <a:cubicBezTo>
                  <a:pt x="155" y="115"/>
                  <a:pt x="155" y="115"/>
                  <a:pt x="155" y="115"/>
                </a:cubicBezTo>
                <a:cubicBezTo>
                  <a:pt x="156" y="116"/>
                  <a:pt x="157" y="117"/>
                  <a:pt x="157" y="118"/>
                </a:cubicBezTo>
                <a:cubicBezTo>
                  <a:pt x="134" y="142"/>
                  <a:pt x="134" y="142"/>
                  <a:pt x="134" y="142"/>
                </a:cubicBezTo>
                <a:cubicBezTo>
                  <a:pt x="132" y="141"/>
                  <a:pt x="132" y="141"/>
                  <a:pt x="132" y="141"/>
                </a:cubicBezTo>
                <a:cubicBezTo>
                  <a:pt x="132" y="141"/>
                  <a:pt x="132" y="141"/>
                  <a:pt x="132" y="141"/>
                </a:cubicBezTo>
                <a:cubicBezTo>
                  <a:pt x="129" y="144"/>
                  <a:pt x="129" y="144"/>
                  <a:pt x="129" y="144"/>
                </a:cubicBezTo>
                <a:cubicBezTo>
                  <a:pt x="143" y="158"/>
                  <a:pt x="143" y="158"/>
                  <a:pt x="143" y="158"/>
                </a:cubicBezTo>
                <a:cubicBezTo>
                  <a:pt x="146" y="155"/>
                  <a:pt x="146" y="155"/>
                  <a:pt x="146" y="155"/>
                </a:cubicBezTo>
                <a:cubicBezTo>
                  <a:pt x="144" y="153"/>
                  <a:pt x="144" y="153"/>
                  <a:pt x="144" y="153"/>
                </a:cubicBezTo>
                <a:cubicBezTo>
                  <a:pt x="168" y="129"/>
                  <a:pt x="168" y="129"/>
                  <a:pt x="168" y="129"/>
                </a:cubicBezTo>
                <a:cubicBezTo>
                  <a:pt x="169" y="130"/>
                  <a:pt x="170" y="131"/>
                  <a:pt x="171" y="131"/>
                </a:cubicBezTo>
                <a:cubicBezTo>
                  <a:pt x="159" y="163"/>
                  <a:pt x="159" y="163"/>
                  <a:pt x="159" y="163"/>
                </a:cubicBezTo>
                <a:cubicBezTo>
                  <a:pt x="157" y="162"/>
                  <a:pt x="157" y="162"/>
                  <a:pt x="157" y="162"/>
                </a:cubicBezTo>
                <a:cubicBezTo>
                  <a:pt x="157" y="162"/>
                  <a:pt x="157" y="162"/>
                  <a:pt x="157" y="162"/>
                </a:cubicBezTo>
                <a:cubicBezTo>
                  <a:pt x="155" y="166"/>
                  <a:pt x="155" y="166"/>
                  <a:pt x="155" y="166"/>
                </a:cubicBezTo>
                <a:cubicBezTo>
                  <a:pt x="173" y="173"/>
                  <a:pt x="173" y="173"/>
                  <a:pt x="173" y="173"/>
                </a:cubicBezTo>
                <a:cubicBezTo>
                  <a:pt x="175" y="169"/>
                  <a:pt x="175" y="169"/>
                  <a:pt x="175" y="169"/>
                </a:cubicBezTo>
                <a:cubicBezTo>
                  <a:pt x="173" y="168"/>
                  <a:pt x="173" y="168"/>
                  <a:pt x="173" y="168"/>
                </a:cubicBezTo>
                <a:cubicBezTo>
                  <a:pt x="185" y="137"/>
                  <a:pt x="185" y="137"/>
                  <a:pt x="185" y="137"/>
                </a:cubicBezTo>
                <a:cubicBezTo>
                  <a:pt x="187" y="137"/>
                  <a:pt x="188" y="138"/>
                  <a:pt x="190" y="138"/>
                </a:cubicBezTo>
                <a:cubicBezTo>
                  <a:pt x="190" y="171"/>
                  <a:pt x="190" y="171"/>
                  <a:pt x="190" y="171"/>
                </a:cubicBezTo>
                <a:cubicBezTo>
                  <a:pt x="187" y="171"/>
                  <a:pt x="187" y="171"/>
                  <a:pt x="187" y="171"/>
                </a:cubicBezTo>
                <a:cubicBezTo>
                  <a:pt x="187" y="266"/>
                  <a:pt x="187" y="266"/>
                  <a:pt x="187" y="266"/>
                </a:cubicBezTo>
                <a:lnTo>
                  <a:pt x="108" y="266"/>
                </a:lnTo>
                <a:close/>
                <a:moveTo>
                  <a:pt x="74" y="266"/>
                </a:moveTo>
                <a:cubicBezTo>
                  <a:pt x="68" y="266"/>
                  <a:pt x="68" y="266"/>
                  <a:pt x="68" y="266"/>
                </a:cubicBezTo>
                <a:cubicBezTo>
                  <a:pt x="68" y="100"/>
                  <a:pt x="68" y="100"/>
                  <a:pt x="68" y="100"/>
                </a:cubicBezTo>
                <a:cubicBezTo>
                  <a:pt x="74" y="100"/>
                  <a:pt x="74" y="100"/>
                  <a:pt x="74" y="100"/>
                </a:cubicBezTo>
                <a:lnTo>
                  <a:pt x="74" y="266"/>
                </a:lnTo>
                <a:close/>
                <a:moveTo>
                  <a:pt x="153" y="111"/>
                </a:moveTo>
                <a:cubicBezTo>
                  <a:pt x="153" y="112"/>
                  <a:pt x="154" y="112"/>
                  <a:pt x="154" y="113"/>
                </a:cubicBezTo>
                <a:cubicBezTo>
                  <a:pt x="125" y="125"/>
                  <a:pt x="125" y="125"/>
                  <a:pt x="125" y="125"/>
                </a:cubicBezTo>
                <a:cubicBezTo>
                  <a:pt x="124" y="123"/>
                  <a:pt x="124" y="123"/>
                  <a:pt x="124" y="123"/>
                </a:cubicBezTo>
                <a:lnTo>
                  <a:pt x="153" y="111"/>
                </a:lnTo>
                <a:close/>
                <a:moveTo>
                  <a:pt x="122" y="57"/>
                </a:moveTo>
                <a:cubicBezTo>
                  <a:pt x="123" y="55"/>
                  <a:pt x="123" y="55"/>
                  <a:pt x="123" y="55"/>
                </a:cubicBezTo>
                <a:cubicBezTo>
                  <a:pt x="156" y="69"/>
                  <a:pt x="156" y="69"/>
                  <a:pt x="156" y="69"/>
                </a:cubicBezTo>
                <a:cubicBezTo>
                  <a:pt x="155" y="70"/>
                  <a:pt x="155" y="70"/>
                  <a:pt x="155" y="70"/>
                </a:cubicBezTo>
                <a:lnTo>
                  <a:pt x="122" y="57"/>
                </a:lnTo>
                <a:close/>
                <a:moveTo>
                  <a:pt x="166" y="124"/>
                </a:moveTo>
                <a:cubicBezTo>
                  <a:pt x="166" y="125"/>
                  <a:pt x="167" y="125"/>
                  <a:pt x="168" y="126"/>
                </a:cubicBezTo>
                <a:cubicBezTo>
                  <a:pt x="142" y="149"/>
                  <a:pt x="142" y="149"/>
                  <a:pt x="142" y="149"/>
                </a:cubicBezTo>
                <a:cubicBezTo>
                  <a:pt x="141" y="148"/>
                  <a:pt x="141" y="148"/>
                  <a:pt x="141" y="148"/>
                </a:cubicBezTo>
                <a:lnTo>
                  <a:pt x="166" y="124"/>
                </a:lnTo>
                <a:close/>
                <a:moveTo>
                  <a:pt x="140" y="29"/>
                </a:moveTo>
                <a:cubicBezTo>
                  <a:pt x="144" y="30"/>
                  <a:pt x="144" y="30"/>
                  <a:pt x="144" y="30"/>
                </a:cubicBezTo>
                <a:cubicBezTo>
                  <a:pt x="168" y="54"/>
                  <a:pt x="168" y="54"/>
                  <a:pt x="168" y="54"/>
                </a:cubicBezTo>
                <a:cubicBezTo>
                  <a:pt x="166" y="56"/>
                  <a:pt x="166" y="56"/>
                  <a:pt x="166" y="56"/>
                </a:cubicBezTo>
                <a:lnTo>
                  <a:pt x="140" y="29"/>
                </a:lnTo>
                <a:close/>
                <a:moveTo>
                  <a:pt x="181" y="133"/>
                </a:moveTo>
                <a:cubicBezTo>
                  <a:pt x="182" y="133"/>
                  <a:pt x="182" y="134"/>
                  <a:pt x="183" y="134"/>
                </a:cubicBezTo>
                <a:cubicBezTo>
                  <a:pt x="170" y="166"/>
                  <a:pt x="170" y="166"/>
                  <a:pt x="170" y="166"/>
                </a:cubicBezTo>
                <a:cubicBezTo>
                  <a:pt x="168" y="165"/>
                  <a:pt x="168" y="165"/>
                  <a:pt x="168" y="165"/>
                </a:cubicBezTo>
                <a:lnTo>
                  <a:pt x="181" y="133"/>
                </a:lnTo>
                <a:close/>
                <a:moveTo>
                  <a:pt x="167" y="10"/>
                </a:moveTo>
                <a:cubicBezTo>
                  <a:pt x="171" y="17"/>
                  <a:pt x="171" y="17"/>
                  <a:pt x="171" y="17"/>
                </a:cubicBezTo>
                <a:cubicBezTo>
                  <a:pt x="185" y="46"/>
                  <a:pt x="185" y="46"/>
                  <a:pt x="185" y="46"/>
                </a:cubicBezTo>
                <a:cubicBezTo>
                  <a:pt x="184" y="46"/>
                  <a:pt x="183" y="47"/>
                  <a:pt x="182" y="47"/>
                </a:cubicBezTo>
                <a:lnTo>
                  <a:pt x="167" y="10"/>
                </a:lnTo>
                <a:close/>
                <a:moveTo>
                  <a:pt x="197" y="323"/>
                </a:moveTo>
                <a:cubicBezTo>
                  <a:pt x="197" y="323"/>
                  <a:pt x="197" y="323"/>
                  <a:pt x="197" y="323"/>
                </a:cubicBezTo>
                <a:cubicBezTo>
                  <a:pt x="201" y="328"/>
                  <a:pt x="201" y="328"/>
                  <a:pt x="201" y="328"/>
                </a:cubicBezTo>
                <a:cubicBezTo>
                  <a:pt x="201" y="351"/>
                  <a:pt x="201" y="351"/>
                  <a:pt x="201" y="351"/>
                </a:cubicBezTo>
                <a:cubicBezTo>
                  <a:pt x="197" y="351"/>
                  <a:pt x="197" y="351"/>
                  <a:pt x="197" y="351"/>
                </a:cubicBezTo>
                <a:lnTo>
                  <a:pt x="197" y="323"/>
                </a:lnTo>
                <a:close/>
                <a:moveTo>
                  <a:pt x="197" y="282"/>
                </a:moveTo>
                <a:cubicBezTo>
                  <a:pt x="197" y="282"/>
                  <a:pt x="197" y="282"/>
                  <a:pt x="197" y="282"/>
                </a:cubicBezTo>
                <a:cubicBezTo>
                  <a:pt x="201" y="287"/>
                  <a:pt x="201" y="287"/>
                  <a:pt x="201" y="287"/>
                </a:cubicBezTo>
                <a:cubicBezTo>
                  <a:pt x="201" y="307"/>
                  <a:pt x="201" y="307"/>
                  <a:pt x="201" y="307"/>
                </a:cubicBezTo>
                <a:cubicBezTo>
                  <a:pt x="197" y="307"/>
                  <a:pt x="197" y="307"/>
                  <a:pt x="197" y="307"/>
                </a:cubicBezTo>
                <a:lnTo>
                  <a:pt x="197" y="282"/>
                </a:lnTo>
                <a:close/>
                <a:moveTo>
                  <a:pt x="197" y="171"/>
                </a:moveTo>
                <a:cubicBezTo>
                  <a:pt x="199" y="171"/>
                  <a:pt x="199" y="171"/>
                  <a:pt x="199" y="171"/>
                </a:cubicBezTo>
                <a:cubicBezTo>
                  <a:pt x="199" y="136"/>
                  <a:pt x="199" y="136"/>
                  <a:pt x="199" y="136"/>
                </a:cubicBezTo>
                <a:cubicBezTo>
                  <a:pt x="200" y="136"/>
                  <a:pt x="201" y="136"/>
                  <a:pt x="201" y="136"/>
                </a:cubicBezTo>
                <a:cubicBezTo>
                  <a:pt x="201" y="171"/>
                  <a:pt x="201" y="171"/>
                  <a:pt x="201" y="171"/>
                </a:cubicBezTo>
                <a:cubicBezTo>
                  <a:pt x="201" y="171"/>
                  <a:pt x="201" y="171"/>
                  <a:pt x="201" y="171"/>
                </a:cubicBezTo>
                <a:cubicBezTo>
                  <a:pt x="201" y="267"/>
                  <a:pt x="201" y="267"/>
                  <a:pt x="201" y="267"/>
                </a:cubicBezTo>
                <a:cubicBezTo>
                  <a:pt x="197" y="267"/>
                  <a:pt x="197" y="267"/>
                  <a:pt x="197" y="267"/>
                </a:cubicBezTo>
                <a:lnTo>
                  <a:pt x="197" y="171"/>
                </a:lnTo>
                <a:close/>
                <a:moveTo>
                  <a:pt x="199" y="5"/>
                </a:moveTo>
                <a:cubicBezTo>
                  <a:pt x="201" y="5"/>
                  <a:pt x="201" y="5"/>
                  <a:pt x="201" y="5"/>
                </a:cubicBezTo>
                <a:cubicBezTo>
                  <a:pt x="201" y="45"/>
                  <a:pt x="201" y="45"/>
                  <a:pt x="201" y="45"/>
                </a:cubicBezTo>
                <a:cubicBezTo>
                  <a:pt x="201" y="45"/>
                  <a:pt x="200" y="45"/>
                  <a:pt x="199" y="44"/>
                </a:cubicBezTo>
                <a:lnTo>
                  <a:pt x="199" y="5"/>
                </a:lnTo>
                <a:close/>
                <a:moveTo>
                  <a:pt x="212" y="61"/>
                </a:moveTo>
                <a:cubicBezTo>
                  <a:pt x="217" y="61"/>
                  <a:pt x="222" y="66"/>
                  <a:pt x="222" y="71"/>
                </a:cubicBezTo>
                <a:cubicBezTo>
                  <a:pt x="222" y="77"/>
                  <a:pt x="217" y="81"/>
                  <a:pt x="212" y="81"/>
                </a:cubicBezTo>
                <a:cubicBezTo>
                  <a:pt x="206" y="81"/>
                  <a:pt x="202" y="77"/>
                  <a:pt x="202" y="71"/>
                </a:cubicBezTo>
                <a:cubicBezTo>
                  <a:pt x="202" y="66"/>
                  <a:pt x="206" y="61"/>
                  <a:pt x="212" y="61"/>
                </a:cubicBezTo>
                <a:close/>
                <a:moveTo>
                  <a:pt x="231" y="164"/>
                </a:moveTo>
                <a:cubicBezTo>
                  <a:pt x="230" y="164"/>
                  <a:pt x="230" y="164"/>
                  <a:pt x="230" y="164"/>
                </a:cubicBezTo>
                <a:cubicBezTo>
                  <a:pt x="217" y="131"/>
                  <a:pt x="217" y="131"/>
                  <a:pt x="217" y="131"/>
                </a:cubicBezTo>
                <a:cubicBezTo>
                  <a:pt x="220" y="130"/>
                  <a:pt x="220" y="130"/>
                  <a:pt x="220" y="130"/>
                </a:cubicBezTo>
                <a:lnTo>
                  <a:pt x="231" y="164"/>
                </a:lnTo>
                <a:close/>
                <a:moveTo>
                  <a:pt x="233" y="119"/>
                </a:moveTo>
                <a:cubicBezTo>
                  <a:pt x="258" y="143"/>
                  <a:pt x="258" y="143"/>
                  <a:pt x="258" y="143"/>
                </a:cubicBezTo>
                <a:cubicBezTo>
                  <a:pt x="256" y="145"/>
                  <a:pt x="256" y="145"/>
                  <a:pt x="256" y="145"/>
                </a:cubicBezTo>
                <a:cubicBezTo>
                  <a:pt x="231" y="120"/>
                  <a:pt x="231" y="120"/>
                  <a:pt x="231" y="120"/>
                </a:cubicBezTo>
                <a:cubicBezTo>
                  <a:pt x="232" y="120"/>
                  <a:pt x="232" y="119"/>
                  <a:pt x="233" y="119"/>
                </a:cubicBezTo>
                <a:close/>
                <a:moveTo>
                  <a:pt x="241" y="103"/>
                </a:moveTo>
                <a:cubicBezTo>
                  <a:pt x="273" y="116"/>
                  <a:pt x="273" y="116"/>
                  <a:pt x="273" y="116"/>
                </a:cubicBezTo>
                <a:cubicBezTo>
                  <a:pt x="272" y="118"/>
                  <a:pt x="272" y="118"/>
                  <a:pt x="272" y="118"/>
                </a:cubicBezTo>
                <a:cubicBezTo>
                  <a:pt x="240" y="104"/>
                  <a:pt x="240" y="104"/>
                  <a:pt x="240" y="104"/>
                </a:cubicBezTo>
                <a:cubicBezTo>
                  <a:pt x="240" y="104"/>
                  <a:pt x="241" y="103"/>
                  <a:pt x="241" y="103"/>
                </a:cubicBezTo>
                <a:close/>
                <a:moveTo>
                  <a:pt x="279" y="84"/>
                </a:moveTo>
                <a:cubicBezTo>
                  <a:pt x="375" y="84"/>
                  <a:pt x="375" y="84"/>
                  <a:pt x="375" y="84"/>
                </a:cubicBezTo>
                <a:cubicBezTo>
                  <a:pt x="375" y="88"/>
                  <a:pt x="375" y="88"/>
                  <a:pt x="375" y="88"/>
                </a:cubicBezTo>
                <a:cubicBezTo>
                  <a:pt x="279" y="88"/>
                  <a:pt x="279" y="88"/>
                  <a:pt x="279" y="88"/>
                </a:cubicBezTo>
                <a:lnTo>
                  <a:pt x="279" y="84"/>
                </a:lnTo>
                <a:close/>
                <a:moveTo>
                  <a:pt x="359" y="55"/>
                </a:moveTo>
                <a:cubicBezTo>
                  <a:pt x="362" y="80"/>
                  <a:pt x="362" y="80"/>
                  <a:pt x="362" y="80"/>
                </a:cubicBezTo>
                <a:cubicBezTo>
                  <a:pt x="360" y="80"/>
                  <a:pt x="360" y="80"/>
                  <a:pt x="360" y="80"/>
                </a:cubicBezTo>
                <a:cubicBezTo>
                  <a:pt x="358" y="54"/>
                  <a:pt x="358" y="54"/>
                  <a:pt x="358" y="54"/>
                </a:cubicBezTo>
                <a:lnTo>
                  <a:pt x="359" y="55"/>
                </a:lnTo>
                <a:close/>
                <a:moveTo>
                  <a:pt x="370" y="67"/>
                </a:moveTo>
                <a:cubicBezTo>
                  <a:pt x="397" y="83"/>
                  <a:pt x="397" y="83"/>
                  <a:pt x="397" y="83"/>
                </a:cubicBezTo>
                <a:cubicBezTo>
                  <a:pt x="397" y="85"/>
                  <a:pt x="397" y="85"/>
                  <a:pt x="397" y="85"/>
                </a:cubicBezTo>
                <a:cubicBezTo>
                  <a:pt x="370" y="72"/>
                  <a:pt x="370" y="72"/>
                  <a:pt x="370" y="72"/>
                </a:cubicBezTo>
                <a:lnTo>
                  <a:pt x="370" y="67"/>
                </a:lnTo>
                <a:close/>
                <a:moveTo>
                  <a:pt x="411" y="89"/>
                </a:moveTo>
                <a:cubicBezTo>
                  <a:pt x="412" y="93"/>
                  <a:pt x="412" y="93"/>
                  <a:pt x="412" y="93"/>
                </a:cubicBezTo>
                <a:cubicBezTo>
                  <a:pt x="382" y="99"/>
                  <a:pt x="382" y="99"/>
                  <a:pt x="382" y="99"/>
                </a:cubicBezTo>
                <a:cubicBezTo>
                  <a:pt x="378" y="97"/>
                  <a:pt x="378" y="97"/>
                  <a:pt x="378" y="97"/>
                </a:cubicBezTo>
                <a:lnTo>
                  <a:pt x="411" y="89"/>
                </a:lnTo>
                <a:close/>
                <a:moveTo>
                  <a:pt x="431" y="95"/>
                </a:moveTo>
                <a:cubicBezTo>
                  <a:pt x="403" y="130"/>
                  <a:pt x="403" y="130"/>
                  <a:pt x="403" y="130"/>
                </a:cubicBezTo>
                <a:cubicBezTo>
                  <a:pt x="400" y="127"/>
                  <a:pt x="400" y="127"/>
                  <a:pt x="400" y="127"/>
                </a:cubicBezTo>
                <a:cubicBezTo>
                  <a:pt x="428" y="91"/>
                  <a:pt x="428" y="91"/>
                  <a:pt x="428" y="91"/>
                </a:cubicBezTo>
                <a:lnTo>
                  <a:pt x="431" y="95"/>
                </a:lnTo>
                <a:close/>
                <a:moveTo>
                  <a:pt x="447" y="98"/>
                </a:moveTo>
                <a:cubicBezTo>
                  <a:pt x="432" y="144"/>
                  <a:pt x="432" y="144"/>
                  <a:pt x="432" y="144"/>
                </a:cubicBezTo>
                <a:cubicBezTo>
                  <a:pt x="430" y="143"/>
                  <a:pt x="430" y="143"/>
                  <a:pt x="430" y="143"/>
                </a:cubicBezTo>
                <a:cubicBezTo>
                  <a:pt x="445" y="96"/>
                  <a:pt x="445" y="96"/>
                  <a:pt x="445" y="96"/>
                </a:cubicBezTo>
                <a:lnTo>
                  <a:pt x="447" y="98"/>
                </a:lnTo>
                <a:close/>
                <a:moveTo>
                  <a:pt x="461" y="95"/>
                </a:moveTo>
                <a:cubicBezTo>
                  <a:pt x="463" y="95"/>
                  <a:pt x="463" y="95"/>
                  <a:pt x="463" y="95"/>
                </a:cubicBezTo>
                <a:cubicBezTo>
                  <a:pt x="463" y="155"/>
                  <a:pt x="463" y="155"/>
                  <a:pt x="463" y="155"/>
                </a:cubicBezTo>
                <a:cubicBezTo>
                  <a:pt x="461" y="155"/>
                  <a:pt x="461" y="155"/>
                  <a:pt x="461" y="155"/>
                </a:cubicBezTo>
                <a:lnTo>
                  <a:pt x="461" y="95"/>
                </a:lnTo>
                <a:close/>
                <a:moveTo>
                  <a:pt x="207" y="286"/>
                </a:moveTo>
                <a:cubicBezTo>
                  <a:pt x="217" y="286"/>
                  <a:pt x="217" y="286"/>
                  <a:pt x="217" y="286"/>
                </a:cubicBezTo>
                <a:cubicBezTo>
                  <a:pt x="217" y="307"/>
                  <a:pt x="217" y="307"/>
                  <a:pt x="217" y="307"/>
                </a:cubicBezTo>
                <a:cubicBezTo>
                  <a:pt x="207" y="307"/>
                  <a:pt x="207" y="307"/>
                  <a:pt x="207" y="307"/>
                </a:cubicBezTo>
                <a:lnTo>
                  <a:pt x="207" y="286"/>
                </a:lnTo>
                <a:close/>
                <a:moveTo>
                  <a:pt x="222" y="279"/>
                </a:moveTo>
                <a:cubicBezTo>
                  <a:pt x="226" y="276"/>
                  <a:pt x="226" y="276"/>
                  <a:pt x="226" y="276"/>
                </a:cubicBezTo>
                <a:cubicBezTo>
                  <a:pt x="226" y="311"/>
                  <a:pt x="226" y="311"/>
                  <a:pt x="226" y="311"/>
                </a:cubicBezTo>
                <a:cubicBezTo>
                  <a:pt x="222" y="309"/>
                  <a:pt x="222" y="309"/>
                  <a:pt x="222" y="309"/>
                </a:cubicBezTo>
                <a:lnTo>
                  <a:pt x="222" y="279"/>
                </a:lnTo>
                <a:close/>
                <a:moveTo>
                  <a:pt x="345" y="260"/>
                </a:moveTo>
                <a:cubicBezTo>
                  <a:pt x="345" y="236"/>
                  <a:pt x="345" y="236"/>
                  <a:pt x="345" y="236"/>
                </a:cubicBezTo>
                <a:cubicBezTo>
                  <a:pt x="348" y="236"/>
                  <a:pt x="348" y="236"/>
                  <a:pt x="348" y="236"/>
                </a:cubicBezTo>
                <a:cubicBezTo>
                  <a:pt x="350" y="257"/>
                  <a:pt x="350" y="257"/>
                  <a:pt x="350" y="257"/>
                </a:cubicBezTo>
                <a:cubicBezTo>
                  <a:pt x="365" y="285"/>
                  <a:pt x="365" y="285"/>
                  <a:pt x="365" y="285"/>
                </a:cubicBezTo>
                <a:lnTo>
                  <a:pt x="345" y="260"/>
                </a:lnTo>
                <a:close/>
                <a:moveTo>
                  <a:pt x="397" y="192"/>
                </a:moveTo>
                <a:cubicBezTo>
                  <a:pt x="397" y="182"/>
                  <a:pt x="397" y="182"/>
                  <a:pt x="397" y="182"/>
                </a:cubicBezTo>
                <a:cubicBezTo>
                  <a:pt x="401" y="182"/>
                  <a:pt x="401" y="182"/>
                  <a:pt x="401" y="182"/>
                </a:cubicBezTo>
                <a:cubicBezTo>
                  <a:pt x="409" y="190"/>
                  <a:pt x="409" y="190"/>
                  <a:pt x="409" y="190"/>
                </a:cubicBezTo>
                <a:cubicBezTo>
                  <a:pt x="407" y="204"/>
                  <a:pt x="407" y="204"/>
                  <a:pt x="407" y="204"/>
                </a:cubicBezTo>
                <a:cubicBezTo>
                  <a:pt x="398" y="210"/>
                  <a:pt x="398" y="210"/>
                  <a:pt x="398" y="210"/>
                </a:cubicBezTo>
                <a:cubicBezTo>
                  <a:pt x="395" y="210"/>
                  <a:pt x="395" y="210"/>
                  <a:pt x="395" y="210"/>
                </a:cubicBezTo>
                <a:cubicBezTo>
                  <a:pt x="395" y="203"/>
                  <a:pt x="395" y="203"/>
                  <a:pt x="395" y="203"/>
                </a:cubicBezTo>
                <a:cubicBezTo>
                  <a:pt x="400" y="203"/>
                  <a:pt x="400" y="203"/>
                  <a:pt x="400" y="203"/>
                </a:cubicBezTo>
                <a:cubicBezTo>
                  <a:pt x="400" y="201"/>
                  <a:pt x="400" y="201"/>
                  <a:pt x="400" y="201"/>
                </a:cubicBezTo>
                <a:cubicBezTo>
                  <a:pt x="395" y="201"/>
                  <a:pt x="395" y="201"/>
                  <a:pt x="395" y="201"/>
                </a:cubicBezTo>
                <a:cubicBezTo>
                  <a:pt x="395" y="192"/>
                  <a:pt x="395" y="192"/>
                  <a:pt x="395" y="192"/>
                </a:cubicBezTo>
                <a:lnTo>
                  <a:pt x="397" y="192"/>
                </a:lnTo>
                <a:close/>
                <a:moveTo>
                  <a:pt x="407" y="219"/>
                </a:moveTo>
                <a:cubicBezTo>
                  <a:pt x="401" y="219"/>
                  <a:pt x="401" y="219"/>
                  <a:pt x="401" y="219"/>
                </a:cubicBezTo>
                <a:cubicBezTo>
                  <a:pt x="401" y="212"/>
                  <a:pt x="401" y="212"/>
                  <a:pt x="401" y="212"/>
                </a:cubicBezTo>
                <a:cubicBezTo>
                  <a:pt x="412" y="206"/>
                  <a:pt x="412" y="206"/>
                  <a:pt x="412" y="206"/>
                </a:cubicBezTo>
                <a:lnTo>
                  <a:pt x="407" y="219"/>
                </a:lnTo>
                <a:close/>
                <a:moveTo>
                  <a:pt x="413" y="497"/>
                </a:moveTo>
                <a:cubicBezTo>
                  <a:pt x="426" y="428"/>
                  <a:pt x="426" y="428"/>
                  <a:pt x="426" y="428"/>
                </a:cubicBezTo>
                <a:cubicBezTo>
                  <a:pt x="423" y="403"/>
                  <a:pt x="423" y="403"/>
                  <a:pt x="423" y="403"/>
                </a:cubicBezTo>
                <a:cubicBezTo>
                  <a:pt x="412" y="451"/>
                  <a:pt x="412" y="451"/>
                  <a:pt x="412" y="451"/>
                </a:cubicBezTo>
                <a:cubicBezTo>
                  <a:pt x="406" y="451"/>
                  <a:pt x="406" y="451"/>
                  <a:pt x="406" y="451"/>
                </a:cubicBezTo>
                <a:cubicBezTo>
                  <a:pt x="406" y="408"/>
                  <a:pt x="406" y="408"/>
                  <a:pt x="406" y="408"/>
                </a:cubicBezTo>
                <a:cubicBezTo>
                  <a:pt x="424" y="395"/>
                  <a:pt x="424" y="395"/>
                  <a:pt x="424" y="395"/>
                </a:cubicBezTo>
                <a:cubicBezTo>
                  <a:pt x="433" y="320"/>
                  <a:pt x="433" y="320"/>
                  <a:pt x="433" y="320"/>
                </a:cubicBezTo>
                <a:cubicBezTo>
                  <a:pt x="398" y="400"/>
                  <a:pt x="398" y="400"/>
                  <a:pt x="398" y="400"/>
                </a:cubicBezTo>
                <a:cubicBezTo>
                  <a:pt x="395" y="400"/>
                  <a:pt x="395" y="400"/>
                  <a:pt x="395" y="400"/>
                </a:cubicBezTo>
                <a:cubicBezTo>
                  <a:pt x="395" y="351"/>
                  <a:pt x="395" y="351"/>
                  <a:pt x="395" y="351"/>
                </a:cubicBezTo>
                <a:cubicBezTo>
                  <a:pt x="406" y="320"/>
                  <a:pt x="406" y="320"/>
                  <a:pt x="406" y="320"/>
                </a:cubicBezTo>
                <a:cubicBezTo>
                  <a:pt x="385" y="302"/>
                  <a:pt x="385" y="302"/>
                  <a:pt x="385" y="302"/>
                </a:cubicBezTo>
                <a:cubicBezTo>
                  <a:pt x="406" y="280"/>
                  <a:pt x="406" y="280"/>
                  <a:pt x="406" y="280"/>
                </a:cubicBezTo>
                <a:cubicBezTo>
                  <a:pt x="413" y="284"/>
                  <a:pt x="413" y="284"/>
                  <a:pt x="413" y="284"/>
                </a:cubicBezTo>
                <a:cubicBezTo>
                  <a:pt x="404" y="301"/>
                  <a:pt x="404" y="301"/>
                  <a:pt x="404" y="301"/>
                </a:cubicBezTo>
                <a:cubicBezTo>
                  <a:pt x="425" y="319"/>
                  <a:pt x="425" y="319"/>
                  <a:pt x="425" y="319"/>
                </a:cubicBezTo>
                <a:cubicBezTo>
                  <a:pt x="456" y="296"/>
                  <a:pt x="456" y="296"/>
                  <a:pt x="456" y="296"/>
                </a:cubicBezTo>
                <a:cubicBezTo>
                  <a:pt x="478" y="218"/>
                  <a:pt x="478" y="218"/>
                  <a:pt x="478" y="218"/>
                </a:cubicBezTo>
                <a:cubicBezTo>
                  <a:pt x="469" y="184"/>
                  <a:pt x="469" y="184"/>
                  <a:pt x="469" y="184"/>
                </a:cubicBezTo>
                <a:cubicBezTo>
                  <a:pt x="482" y="173"/>
                  <a:pt x="482" y="173"/>
                  <a:pt x="482" y="173"/>
                </a:cubicBezTo>
                <a:cubicBezTo>
                  <a:pt x="486" y="167"/>
                  <a:pt x="486" y="167"/>
                  <a:pt x="486" y="167"/>
                </a:cubicBezTo>
                <a:cubicBezTo>
                  <a:pt x="485" y="167"/>
                  <a:pt x="485" y="167"/>
                  <a:pt x="485" y="167"/>
                </a:cubicBezTo>
                <a:cubicBezTo>
                  <a:pt x="485" y="167"/>
                  <a:pt x="485" y="167"/>
                  <a:pt x="485" y="167"/>
                </a:cubicBezTo>
                <a:cubicBezTo>
                  <a:pt x="462" y="176"/>
                  <a:pt x="462" y="176"/>
                  <a:pt x="462" y="176"/>
                </a:cubicBezTo>
                <a:cubicBezTo>
                  <a:pt x="457" y="226"/>
                  <a:pt x="457" y="226"/>
                  <a:pt x="457" y="226"/>
                </a:cubicBezTo>
                <a:cubicBezTo>
                  <a:pt x="417" y="228"/>
                  <a:pt x="417" y="228"/>
                  <a:pt x="417" y="228"/>
                </a:cubicBezTo>
                <a:cubicBezTo>
                  <a:pt x="460" y="233"/>
                  <a:pt x="460" y="233"/>
                  <a:pt x="460" y="233"/>
                </a:cubicBezTo>
                <a:cubicBezTo>
                  <a:pt x="416" y="240"/>
                  <a:pt x="416" y="240"/>
                  <a:pt x="416" y="240"/>
                </a:cubicBezTo>
                <a:cubicBezTo>
                  <a:pt x="421" y="255"/>
                  <a:pt x="421" y="255"/>
                  <a:pt x="421" y="255"/>
                </a:cubicBezTo>
                <a:cubicBezTo>
                  <a:pt x="413" y="265"/>
                  <a:pt x="413" y="265"/>
                  <a:pt x="413" y="265"/>
                </a:cubicBezTo>
                <a:cubicBezTo>
                  <a:pt x="394" y="257"/>
                  <a:pt x="394" y="257"/>
                  <a:pt x="394" y="257"/>
                </a:cubicBezTo>
                <a:cubicBezTo>
                  <a:pt x="377" y="266"/>
                  <a:pt x="377" y="266"/>
                  <a:pt x="377" y="266"/>
                </a:cubicBezTo>
                <a:cubicBezTo>
                  <a:pt x="368" y="256"/>
                  <a:pt x="368" y="256"/>
                  <a:pt x="368" y="256"/>
                </a:cubicBezTo>
                <a:cubicBezTo>
                  <a:pt x="379" y="222"/>
                  <a:pt x="379" y="222"/>
                  <a:pt x="379" y="222"/>
                </a:cubicBezTo>
                <a:cubicBezTo>
                  <a:pt x="384" y="222"/>
                  <a:pt x="384" y="222"/>
                  <a:pt x="384" y="222"/>
                </a:cubicBezTo>
                <a:cubicBezTo>
                  <a:pt x="387" y="251"/>
                  <a:pt x="387" y="251"/>
                  <a:pt x="387" y="251"/>
                </a:cubicBezTo>
                <a:cubicBezTo>
                  <a:pt x="394" y="230"/>
                  <a:pt x="394" y="230"/>
                  <a:pt x="394" y="230"/>
                </a:cubicBezTo>
                <a:cubicBezTo>
                  <a:pt x="411" y="231"/>
                  <a:pt x="411" y="231"/>
                  <a:pt x="411" y="231"/>
                </a:cubicBezTo>
                <a:cubicBezTo>
                  <a:pt x="404" y="228"/>
                  <a:pt x="404" y="228"/>
                  <a:pt x="404" y="228"/>
                </a:cubicBezTo>
                <a:cubicBezTo>
                  <a:pt x="415" y="227"/>
                  <a:pt x="415" y="227"/>
                  <a:pt x="415" y="227"/>
                </a:cubicBezTo>
                <a:cubicBezTo>
                  <a:pt x="412" y="220"/>
                  <a:pt x="412" y="220"/>
                  <a:pt x="412" y="220"/>
                </a:cubicBezTo>
                <a:cubicBezTo>
                  <a:pt x="418" y="210"/>
                  <a:pt x="418" y="210"/>
                  <a:pt x="418" y="210"/>
                </a:cubicBezTo>
                <a:cubicBezTo>
                  <a:pt x="421" y="188"/>
                  <a:pt x="421" y="188"/>
                  <a:pt x="421" y="188"/>
                </a:cubicBezTo>
                <a:cubicBezTo>
                  <a:pt x="406" y="175"/>
                  <a:pt x="406" y="175"/>
                  <a:pt x="406" y="175"/>
                </a:cubicBezTo>
                <a:cubicBezTo>
                  <a:pt x="394" y="176"/>
                  <a:pt x="394" y="176"/>
                  <a:pt x="394" y="176"/>
                </a:cubicBezTo>
                <a:cubicBezTo>
                  <a:pt x="384" y="184"/>
                  <a:pt x="384" y="184"/>
                  <a:pt x="384" y="184"/>
                </a:cubicBezTo>
                <a:cubicBezTo>
                  <a:pt x="381" y="122"/>
                  <a:pt x="381" y="122"/>
                  <a:pt x="381" y="122"/>
                </a:cubicBezTo>
                <a:cubicBezTo>
                  <a:pt x="378" y="118"/>
                  <a:pt x="378" y="118"/>
                  <a:pt x="378" y="118"/>
                </a:cubicBezTo>
                <a:cubicBezTo>
                  <a:pt x="375" y="221"/>
                  <a:pt x="375" y="221"/>
                  <a:pt x="375" y="221"/>
                </a:cubicBezTo>
                <a:cubicBezTo>
                  <a:pt x="367" y="233"/>
                  <a:pt x="367" y="233"/>
                  <a:pt x="367" y="233"/>
                </a:cubicBezTo>
                <a:cubicBezTo>
                  <a:pt x="367" y="233"/>
                  <a:pt x="366" y="232"/>
                  <a:pt x="364" y="225"/>
                </a:cubicBezTo>
                <a:cubicBezTo>
                  <a:pt x="362" y="218"/>
                  <a:pt x="365" y="200"/>
                  <a:pt x="365" y="200"/>
                </a:cubicBezTo>
                <a:cubicBezTo>
                  <a:pt x="373" y="120"/>
                  <a:pt x="373" y="120"/>
                  <a:pt x="373" y="120"/>
                </a:cubicBezTo>
                <a:cubicBezTo>
                  <a:pt x="367" y="127"/>
                  <a:pt x="367" y="127"/>
                  <a:pt x="367" y="127"/>
                </a:cubicBezTo>
                <a:cubicBezTo>
                  <a:pt x="363" y="176"/>
                  <a:pt x="363" y="176"/>
                  <a:pt x="363" y="176"/>
                </a:cubicBezTo>
                <a:cubicBezTo>
                  <a:pt x="345" y="189"/>
                  <a:pt x="345" y="189"/>
                  <a:pt x="345" y="189"/>
                </a:cubicBezTo>
                <a:cubicBezTo>
                  <a:pt x="340" y="215"/>
                  <a:pt x="340" y="215"/>
                  <a:pt x="340" y="215"/>
                </a:cubicBezTo>
                <a:cubicBezTo>
                  <a:pt x="347" y="195"/>
                  <a:pt x="347" y="195"/>
                  <a:pt x="347" y="195"/>
                </a:cubicBezTo>
                <a:cubicBezTo>
                  <a:pt x="361" y="188"/>
                  <a:pt x="361" y="188"/>
                  <a:pt x="361" y="188"/>
                </a:cubicBezTo>
                <a:cubicBezTo>
                  <a:pt x="359" y="201"/>
                  <a:pt x="359" y="201"/>
                  <a:pt x="359" y="201"/>
                </a:cubicBezTo>
                <a:cubicBezTo>
                  <a:pt x="350" y="207"/>
                  <a:pt x="350" y="207"/>
                  <a:pt x="350" y="207"/>
                </a:cubicBezTo>
                <a:cubicBezTo>
                  <a:pt x="332" y="230"/>
                  <a:pt x="332" y="230"/>
                  <a:pt x="332" y="230"/>
                </a:cubicBezTo>
                <a:cubicBezTo>
                  <a:pt x="330" y="270"/>
                  <a:pt x="330" y="270"/>
                  <a:pt x="330" y="270"/>
                </a:cubicBezTo>
                <a:cubicBezTo>
                  <a:pt x="370" y="304"/>
                  <a:pt x="370" y="304"/>
                  <a:pt x="370" y="304"/>
                </a:cubicBezTo>
                <a:cubicBezTo>
                  <a:pt x="361" y="327"/>
                  <a:pt x="361" y="327"/>
                  <a:pt x="361" y="327"/>
                </a:cubicBezTo>
                <a:cubicBezTo>
                  <a:pt x="394" y="351"/>
                  <a:pt x="394" y="351"/>
                  <a:pt x="394" y="351"/>
                </a:cubicBezTo>
                <a:cubicBezTo>
                  <a:pt x="387" y="356"/>
                  <a:pt x="387" y="356"/>
                  <a:pt x="387" y="356"/>
                </a:cubicBezTo>
                <a:cubicBezTo>
                  <a:pt x="350" y="337"/>
                  <a:pt x="350" y="337"/>
                  <a:pt x="350" y="337"/>
                </a:cubicBezTo>
                <a:cubicBezTo>
                  <a:pt x="361" y="327"/>
                  <a:pt x="361" y="327"/>
                  <a:pt x="361" y="327"/>
                </a:cubicBezTo>
                <a:cubicBezTo>
                  <a:pt x="290" y="318"/>
                  <a:pt x="290" y="318"/>
                  <a:pt x="290" y="318"/>
                </a:cubicBezTo>
                <a:cubicBezTo>
                  <a:pt x="253" y="336"/>
                  <a:pt x="253" y="336"/>
                  <a:pt x="253" y="336"/>
                </a:cubicBezTo>
                <a:cubicBezTo>
                  <a:pt x="253" y="350"/>
                  <a:pt x="253" y="350"/>
                  <a:pt x="253" y="350"/>
                </a:cubicBezTo>
                <a:cubicBezTo>
                  <a:pt x="253" y="367"/>
                  <a:pt x="253" y="367"/>
                  <a:pt x="253" y="367"/>
                </a:cubicBezTo>
                <a:cubicBezTo>
                  <a:pt x="229" y="367"/>
                  <a:pt x="229" y="367"/>
                  <a:pt x="229" y="367"/>
                </a:cubicBezTo>
                <a:cubicBezTo>
                  <a:pt x="220" y="351"/>
                  <a:pt x="220" y="351"/>
                  <a:pt x="220" y="351"/>
                </a:cubicBezTo>
                <a:cubicBezTo>
                  <a:pt x="207" y="351"/>
                  <a:pt x="207" y="351"/>
                  <a:pt x="207" y="351"/>
                </a:cubicBezTo>
                <a:cubicBezTo>
                  <a:pt x="207" y="326"/>
                  <a:pt x="207" y="326"/>
                  <a:pt x="207" y="326"/>
                </a:cubicBezTo>
                <a:cubicBezTo>
                  <a:pt x="227" y="326"/>
                  <a:pt x="227" y="326"/>
                  <a:pt x="227" y="326"/>
                </a:cubicBezTo>
                <a:cubicBezTo>
                  <a:pt x="227" y="326"/>
                  <a:pt x="227" y="326"/>
                  <a:pt x="227" y="326"/>
                </a:cubicBezTo>
                <a:cubicBezTo>
                  <a:pt x="232" y="326"/>
                  <a:pt x="235" y="323"/>
                  <a:pt x="235" y="318"/>
                </a:cubicBezTo>
                <a:cubicBezTo>
                  <a:pt x="235" y="318"/>
                  <a:pt x="235" y="318"/>
                  <a:pt x="235" y="318"/>
                </a:cubicBezTo>
                <a:cubicBezTo>
                  <a:pt x="235" y="315"/>
                  <a:pt x="235" y="315"/>
                  <a:pt x="235" y="315"/>
                </a:cubicBezTo>
                <a:cubicBezTo>
                  <a:pt x="236" y="315"/>
                  <a:pt x="236" y="315"/>
                  <a:pt x="236" y="315"/>
                </a:cubicBezTo>
                <a:cubicBezTo>
                  <a:pt x="236" y="286"/>
                  <a:pt x="236" y="286"/>
                  <a:pt x="236" y="286"/>
                </a:cubicBezTo>
                <a:cubicBezTo>
                  <a:pt x="236" y="286"/>
                  <a:pt x="236" y="286"/>
                  <a:pt x="236" y="286"/>
                </a:cubicBezTo>
                <a:cubicBezTo>
                  <a:pt x="236" y="275"/>
                  <a:pt x="236" y="275"/>
                  <a:pt x="236" y="275"/>
                </a:cubicBezTo>
                <a:cubicBezTo>
                  <a:pt x="236" y="275"/>
                  <a:pt x="236" y="275"/>
                  <a:pt x="236" y="274"/>
                </a:cubicBezTo>
                <a:cubicBezTo>
                  <a:pt x="236" y="270"/>
                  <a:pt x="232" y="266"/>
                  <a:pt x="228" y="266"/>
                </a:cubicBezTo>
                <a:cubicBezTo>
                  <a:pt x="227" y="266"/>
                  <a:pt x="227" y="266"/>
                  <a:pt x="227" y="266"/>
                </a:cubicBezTo>
                <a:cubicBezTo>
                  <a:pt x="207" y="266"/>
                  <a:pt x="207" y="266"/>
                  <a:pt x="207" y="266"/>
                </a:cubicBezTo>
                <a:cubicBezTo>
                  <a:pt x="207" y="171"/>
                  <a:pt x="207" y="171"/>
                  <a:pt x="207" y="171"/>
                </a:cubicBezTo>
                <a:cubicBezTo>
                  <a:pt x="205" y="171"/>
                  <a:pt x="205" y="171"/>
                  <a:pt x="205" y="171"/>
                </a:cubicBezTo>
                <a:cubicBezTo>
                  <a:pt x="205" y="138"/>
                  <a:pt x="205" y="138"/>
                  <a:pt x="205" y="138"/>
                </a:cubicBezTo>
                <a:cubicBezTo>
                  <a:pt x="206" y="137"/>
                  <a:pt x="208" y="137"/>
                  <a:pt x="209" y="137"/>
                </a:cubicBezTo>
                <a:cubicBezTo>
                  <a:pt x="221" y="168"/>
                  <a:pt x="221" y="168"/>
                  <a:pt x="221" y="168"/>
                </a:cubicBezTo>
                <a:cubicBezTo>
                  <a:pt x="219" y="169"/>
                  <a:pt x="219" y="169"/>
                  <a:pt x="219" y="169"/>
                </a:cubicBezTo>
                <a:cubicBezTo>
                  <a:pt x="219" y="169"/>
                  <a:pt x="219" y="169"/>
                  <a:pt x="219" y="169"/>
                </a:cubicBezTo>
                <a:cubicBezTo>
                  <a:pt x="220" y="173"/>
                  <a:pt x="220" y="173"/>
                  <a:pt x="220" y="173"/>
                </a:cubicBezTo>
                <a:cubicBezTo>
                  <a:pt x="239" y="166"/>
                  <a:pt x="239" y="166"/>
                  <a:pt x="239" y="166"/>
                </a:cubicBezTo>
                <a:cubicBezTo>
                  <a:pt x="237" y="162"/>
                  <a:pt x="237" y="162"/>
                  <a:pt x="237" y="162"/>
                </a:cubicBezTo>
                <a:cubicBezTo>
                  <a:pt x="235" y="163"/>
                  <a:pt x="235" y="163"/>
                  <a:pt x="235" y="163"/>
                </a:cubicBezTo>
                <a:cubicBezTo>
                  <a:pt x="223" y="131"/>
                  <a:pt x="223" y="131"/>
                  <a:pt x="223" y="131"/>
                </a:cubicBezTo>
                <a:cubicBezTo>
                  <a:pt x="224" y="130"/>
                  <a:pt x="225" y="129"/>
                  <a:pt x="226" y="129"/>
                </a:cubicBezTo>
                <a:cubicBezTo>
                  <a:pt x="250" y="153"/>
                  <a:pt x="250" y="153"/>
                  <a:pt x="250" y="153"/>
                </a:cubicBezTo>
                <a:cubicBezTo>
                  <a:pt x="249" y="155"/>
                  <a:pt x="249" y="155"/>
                  <a:pt x="249" y="155"/>
                </a:cubicBezTo>
                <a:cubicBezTo>
                  <a:pt x="249" y="155"/>
                  <a:pt x="249" y="155"/>
                  <a:pt x="249" y="155"/>
                </a:cubicBezTo>
                <a:cubicBezTo>
                  <a:pt x="252" y="158"/>
                  <a:pt x="252" y="158"/>
                  <a:pt x="252" y="158"/>
                </a:cubicBezTo>
                <a:cubicBezTo>
                  <a:pt x="265" y="144"/>
                  <a:pt x="265" y="144"/>
                  <a:pt x="265" y="144"/>
                </a:cubicBezTo>
                <a:cubicBezTo>
                  <a:pt x="262" y="141"/>
                  <a:pt x="262" y="141"/>
                  <a:pt x="262" y="141"/>
                </a:cubicBezTo>
                <a:cubicBezTo>
                  <a:pt x="261" y="142"/>
                  <a:pt x="261" y="142"/>
                  <a:pt x="261" y="142"/>
                </a:cubicBezTo>
                <a:cubicBezTo>
                  <a:pt x="236" y="118"/>
                  <a:pt x="236" y="118"/>
                  <a:pt x="236" y="118"/>
                </a:cubicBezTo>
                <a:cubicBezTo>
                  <a:pt x="237" y="117"/>
                  <a:pt x="237" y="116"/>
                  <a:pt x="238" y="115"/>
                </a:cubicBezTo>
                <a:cubicBezTo>
                  <a:pt x="271" y="128"/>
                  <a:pt x="271" y="128"/>
                  <a:pt x="271" y="128"/>
                </a:cubicBezTo>
                <a:cubicBezTo>
                  <a:pt x="270" y="130"/>
                  <a:pt x="270" y="130"/>
                  <a:pt x="270" y="130"/>
                </a:cubicBezTo>
                <a:cubicBezTo>
                  <a:pt x="270" y="130"/>
                  <a:pt x="270" y="130"/>
                  <a:pt x="270" y="130"/>
                </a:cubicBezTo>
                <a:cubicBezTo>
                  <a:pt x="274" y="132"/>
                  <a:pt x="274" y="132"/>
                  <a:pt x="274" y="132"/>
                </a:cubicBezTo>
                <a:cubicBezTo>
                  <a:pt x="281" y="114"/>
                  <a:pt x="281" y="114"/>
                  <a:pt x="281" y="114"/>
                </a:cubicBezTo>
                <a:cubicBezTo>
                  <a:pt x="277" y="112"/>
                  <a:pt x="277" y="112"/>
                  <a:pt x="277" y="112"/>
                </a:cubicBezTo>
                <a:cubicBezTo>
                  <a:pt x="277" y="114"/>
                  <a:pt x="277" y="114"/>
                  <a:pt x="277" y="114"/>
                </a:cubicBezTo>
                <a:cubicBezTo>
                  <a:pt x="244" y="101"/>
                  <a:pt x="244" y="101"/>
                  <a:pt x="244" y="101"/>
                </a:cubicBezTo>
                <a:cubicBezTo>
                  <a:pt x="244" y="100"/>
                  <a:pt x="244" y="99"/>
                  <a:pt x="244" y="98"/>
                </a:cubicBezTo>
                <a:cubicBezTo>
                  <a:pt x="279" y="98"/>
                  <a:pt x="279" y="98"/>
                  <a:pt x="279" y="98"/>
                </a:cubicBezTo>
                <a:cubicBezTo>
                  <a:pt x="279" y="100"/>
                  <a:pt x="279" y="100"/>
                  <a:pt x="279" y="100"/>
                </a:cubicBezTo>
                <a:cubicBezTo>
                  <a:pt x="368" y="100"/>
                  <a:pt x="368" y="100"/>
                  <a:pt x="368" y="100"/>
                </a:cubicBezTo>
                <a:cubicBezTo>
                  <a:pt x="369" y="101"/>
                  <a:pt x="369" y="103"/>
                  <a:pt x="370" y="105"/>
                </a:cubicBezTo>
                <a:cubicBezTo>
                  <a:pt x="371" y="109"/>
                  <a:pt x="374" y="112"/>
                  <a:pt x="375" y="112"/>
                </a:cubicBezTo>
                <a:cubicBezTo>
                  <a:pt x="375" y="112"/>
                  <a:pt x="375" y="112"/>
                  <a:pt x="375" y="112"/>
                </a:cubicBezTo>
                <a:cubicBezTo>
                  <a:pt x="375" y="112"/>
                  <a:pt x="375" y="112"/>
                  <a:pt x="375" y="112"/>
                </a:cubicBezTo>
                <a:cubicBezTo>
                  <a:pt x="406" y="100"/>
                  <a:pt x="406" y="100"/>
                  <a:pt x="406" y="100"/>
                </a:cubicBezTo>
                <a:cubicBezTo>
                  <a:pt x="416" y="100"/>
                  <a:pt x="416" y="100"/>
                  <a:pt x="416" y="100"/>
                </a:cubicBezTo>
                <a:cubicBezTo>
                  <a:pt x="394" y="130"/>
                  <a:pt x="394" y="130"/>
                  <a:pt x="394" y="130"/>
                </a:cubicBezTo>
                <a:cubicBezTo>
                  <a:pt x="394" y="130"/>
                  <a:pt x="394" y="130"/>
                  <a:pt x="394" y="130"/>
                </a:cubicBezTo>
                <a:cubicBezTo>
                  <a:pt x="394" y="130"/>
                  <a:pt x="394" y="130"/>
                  <a:pt x="394" y="130"/>
                </a:cubicBezTo>
                <a:cubicBezTo>
                  <a:pt x="394" y="130"/>
                  <a:pt x="394" y="130"/>
                  <a:pt x="394" y="130"/>
                </a:cubicBezTo>
                <a:cubicBezTo>
                  <a:pt x="394" y="130"/>
                  <a:pt x="394" y="130"/>
                  <a:pt x="394" y="130"/>
                </a:cubicBezTo>
                <a:cubicBezTo>
                  <a:pt x="393" y="131"/>
                  <a:pt x="395" y="134"/>
                  <a:pt x="399" y="136"/>
                </a:cubicBezTo>
                <a:cubicBezTo>
                  <a:pt x="403" y="139"/>
                  <a:pt x="406" y="140"/>
                  <a:pt x="407" y="139"/>
                </a:cubicBezTo>
                <a:cubicBezTo>
                  <a:pt x="407" y="139"/>
                  <a:pt x="407" y="139"/>
                  <a:pt x="407" y="139"/>
                </a:cubicBezTo>
                <a:cubicBezTo>
                  <a:pt x="438" y="100"/>
                  <a:pt x="438" y="100"/>
                  <a:pt x="438" y="100"/>
                </a:cubicBezTo>
                <a:cubicBezTo>
                  <a:pt x="439" y="100"/>
                  <a:pt x="439" y="100"/>
                  <a:pt x="439" y="100"/>
                </a:cubicBezTo>
                <a:cubicBezTo>
                  <a:pt x="423" y="147"/>
                  <a:pt x="423" y="147"/>
                  <a:pt x="423" y="147"/>
                </a:cubicBezTo>
                <a:cubicBezTo>
                  <a:pt x="423" y="147"/>
                  <a:pt x="423" y="147"/>
                  <a:pt x="423" y="147"/>
                </a:cubicBezTo>
                <a:cubicBezTo>
                  <a:pt x="423" y="147"/>
                  <a:pt x="423" y="147"/>
                  <a:pt x="423" y="147"/>
                </a:cubicBezTo>
                <a:cubicBezTo>
                  <a:pt x="422" y="149"/>
                  <a:pt x="426" y="151"/>
                  <a:pt x="430" y="153"/>
                </a:cubicBezTo>
                <a:cubicBezTo>
                  <a:pt x="434" y="154"/>
                  <a:pt x="438" y="155"/>
                  <a:pt x="439" y="153"/>
                </a:cubicBezTo>
                <a:cubicBezTo>
                  <a:pt x="439" y="153"/>
                  <a:pt x="439" y="153"/>
                  <a:pt x="439" y="153"/>
                </a:cubicBezTo>
                <a:cubicBezTo>
                  <a:pt x="439" y="153"/>
                  <a:pt x="439" y="153"/>
                  <a:pt x="439" y="153"/>
                </a:cubicBezTo>
                <a:cubicBezTo>
                  <a:pt x="439" y="153"/>
                  <a:pt x="439" y="153"/>
                  <a:pt x="439" y="153"/>
                </a:cubicBezTo>
                <a:cubicBezTo>
                  <a:pt x="439" y="153"/>
                  <a:pt x="439" y="153"/>
                  <a:pt x="439" y="153"/>
                </a:cubicBezTo>
                <a:cubicBezTo>
                  <a:pt x="457" y="100"/>
                  <a:pt x="457" y="100"/>
                  <a:pt x="457" y="100"/>
                </a:cubicBezTo>
                <a:cubicBezTo>
                  <a:pt x="457" y="100"/>
                  <a:pt x="457" y="100"/>
                  <a:pt x="457" y="100"/>
                </a:cubicBezTo>
                <a:cubicBezTo>
                  <a:pt x="457" y="159"/>
                  <a:pt x="457" y="159"/>
                  <a:pt x="457" y="159"/>
                </a:cubicBezTo>
                <a:cubicBezTo>
                  <a:pt x="457" y="159"/>
                  <a:pt x="457" y="159"/>
                  <a:pt x="457" y="159"/>
                </a:cubicBezTo>
                <a:cubicBezTo>
                  <a:pt x="457" y="159"/>
                  <a:pt x="457" y="159"/>
                  <a:pt x="457" y="159"/>
                </a:cubicBezTo>
                <a:cubicBezTo>
                  <a:pt x="457" y="159"/>
                  <a:pt x="457" y="159"/>
                  <a:pt x="457" y="159"/>
                </a:cubicBezTo>
                <a:cubicBezTo>
                  <a:pt x="457" y="159"/>
                  <a:pt x="457" y="159"/>
                  <a:pt x="457" y="159"/>
                </a:cubicBezTo>
                <a:cubicBezTo>
                  <a:pt x="457" y="160"/>
                  <a:pt x="461" y="161"/>
                  <a:pt x="466" y="161"/>
                </a:cubicBezTo>
                <a:cubicBezTo>
                  <a:pt x="471" y="161"/>
                  <a:pt x="474" y="160"/>
                  <a:pt x="475" y="159"/>
                </a:cubicBezTo>
                <a:cubicBezTo>
                  <a:pt x="475" y="159"/>
                  <a:pt x="475" y="159"/>
                  <a:pt x="475" y="159"/>
                </a:cubicBezTo>
                <a:cubicBezTo>
                  <a:pt x="475" y="159"/>
                  <a:pt x="475" y="159"/>
                  <a:pt x="475" y="159"/>
                </a:cubicBezTo>
                <a:cubicBezTo>
                  <a:pt x="475" y="159"/>
                  <a:pt x="475" y="159"/>
                  <a:pt x="475" y="159"/>
                </a:cubicBezTo>
                <a:cubicBezTo>
                  <a:pt x="475" y="159"/>
                  <a:pt x="475" y="159"/>
                  <a:pt x="475" y="159"/>
                </a:cubicBezTo>
                <a:cubicBezTo>
                  <a:pt x="475" y="100"/>
                  <a:pt x="475" y="100"/>
                  <a:pt x="475" y="100"/>
                </a:cubicBezTo>
                <a:cubicBezTo>
                  <a:pt x="481" y="100"/>
                  <a:pt x="481" y="100"/>
                  <a:pt x="481" y="100"/>
                </a:cubicBezTo>
                <a:cubicBezTo>
                  <a:pt x="481" y="88"/>
                  <a:pt x="481" y="88"/>
                  <a:pt x="481" y="88"/>
                </a:cubicBezTo>
                <a:cubicBezTo>
                  <a:pt x="412" y="88"/>
                  <a:pt x="412" y="88"/>
                  <a:pt x="412" y="88"/>
                </a:cubicBezTo>
                <a:cubicBezTo>
                  <a:pt x="412" y="84"/>
                  <a:pt x="412" y="84"/>
                  <a:pt x="412" y="84"/>
                </a:cubicBezTo>
                <a:cubicBezTo>
                  <a:pt x="481" y="84"/>
                  <a:pt x="481" y="84"/>
                  <a:pt x="481" y="84"/>
                </a:cubicBezTo>
                <a:cubicBezTo>
                  <a:pt x="481" y="80"/>
                  <a:pt x="481" y="80"/>
                  <a:pt x="481" y="80"/>
                </a:cubicBezTo>
                <a:cubicBezTo>
                  <a:pt x="456" y="80"/>
                  <a:pt x="456" y="80"/>
                  <a:pt x="456" y="80"/>
                </a:cubicBezTo>
                <a:cubicBezTo>
                  <a:pt x="456" y="80"/>
                  <a:pt x="456" y="80"/>
                  <a:pt x="456" y="80"/>
                </a:cubicBezTo>
                <a:cubicBezTo>
                  <a:pt x="411" y="80"/>
                  <a:pt x="411" y="80"/>
                  <a:pt x="411" y="80"/>
                </a:cubicBezTo>
                <a:cubicBezTo>
                  <a:pt x="404" y="79"/>
                  <a:pt x="386" y="75"/>
                  <a:pt x="374" y="63"/>
                </a:cubicBezTo>
                <a:cubicBezTo>
                  <a:pt x="357" y="46"/>
                  <a:pt x="357" y="34"/>
                  <a:pt x="357" y="34"/>
                </a:cubicBezTo>
                <a:cubicBezTo>
                  <a:pt x="354" y="34"/>
                  <a:pt x="354" y="34"/>
                  <a:pt x="354" y="34"/>
                </a:cubicBezTo>
                <a:cubicBezTo>
                  <a:pt x="354" y="80"/>
                  <a:pt x="354" y="80"/>
                  <a:pt x="354" y="80"/>
                </a:cubicBezTo>
                <a:cubicBezTo>
                  <a:pt x="350" y="80"/>
                  <a:pt x="350" y="80"/>
                  <a:pt x="350" y="80"/>
                </a:cubicBezTo>
                <a:cubicBezTo>
                  <a:pt x="350" y="34"/>
                  <a:pt x="350" y="34"/>
                  <a:pt x="350" y="34"/>
                </a:cubicBezTo>
                <a:cubicBezTo>
                  <a:pt x="344" y="34"/>
                  <a:pt x="344" y="34"/>
                  <a:pt x="344" y="34"/>
                </a:cubicBezTo>
                <a:cubicBezTo>
                  <a:pt x="344" y="80"/>
                  <a:pt x="344" y="80"/>
                  <a:pt x="344" y="80"/>
                </a:cubicBezTo>
                <a:cubicBezTo>
                  <a:pt x="279" y="80"/>
                  <a:pt x="279" y="80"/>
                  <a:pt x="279" y="80"/>
                </a:cubicBezTo>
                <a:cubicBezTo>
                  <a:pt x="279" y="82"/>
                  <a:pt x="279" y="82"/>
                  <a:pt x="279" y="82"/>
                </a:cubicBezTo>
                <a:cubicBezTo>
                  <a:pt x="244" y="82"/>
                  <a:pt x="244" y="82"/>
                  <a:pt x="244" y="82"/>
                </a:cubicBezTo>
                <a:cubicBezTo>
                  <a:pt x="241" y="62"/>
                  <a:pt x="225" y="46"/>
                  <a:pt x="205" y="43"/>
                </a:cubicBezTo>
                <a:cubicBezTo>
                  <a:pt x="205" y="4"/>
                  <a:pt x="205" y="4"/>
                  <a:pt x="205" y="4"/>
                </a:cubicBezTo>
                <a:cubicBezTo>
                  <a:pt x="207" y="4"/>
                  <a:pt x="207" y="4"/>
                  <a:pt x="207" y="4"/>
                </a:cubicBezTo>
                <a:cubicBezTo>
                  <a:pt x="207" y="0"/>
                  <a:pt x="207" y="0"/>
                  <a:pt x="207" y="0"/>
                </a:cubicBezTo>
                <a:cubicBezTo>
                  <a:pt x="187" y="0"/>
                  <a:pt x="187" y="0"/>
                  <a:pt x="187" y="0"/>
                </a:cubicBezTo>
                <a:cubicBezTo>
                  <a:pt x="187" y="4"/>
                  <a:pt x="187" y="4"/>
                  <a:pt x="187" y="4"/>
                </a:cubicBezTo>
                <a:cubicBezTo>
                  <a:pt x="190" y="4"/>
                  <a:pt x="190" y="4"/>
                  <a:pt x="190" y="4"/>
                </a:cubicBezTo>
                <a:cubicBezTo>
                  <a:pt x="190" y="43"/>
                  <a:pt x="190" y="43"/>
                  <a:pt x="190" y="43"/>
                </a:cubicBezTo>
                <a:cubicBezTo>
                  <a:pt x="188" y="43"/>
                  <a:pt x="187" y="43"/>
                  <a:pt x="186" y="43"/>
                </a:cubicBezTo>
                <a:cubicBezTo>
                  <a:pt x="171" y="8"/>
                  <a:pt x="171" y="8"/>
                  <a:pt x="171" y="8"/>
                </a:cubicBezTo>
                <a:cubicBezTo>
                  <a:pt x="173" y="7"/>
                  <a:pt x="173" y="7"/>
                  <a:pt x="173" y="7"/>
                </a:cubicBezTo>
                <a:cubicBezTo>
                  <a:pt x="173" y="7"/>
                  <a:pt x="173" y="7"/>
                  <a:pt x="173" y="7"/>
                </a:cubicBezTo>
                <a:cubicBezTo>
                  <a:pt x="172" y="3"/>
                  <a:pt x="172" y="3"/>
                  <a:pt x="172" y="3"/>
                </a:cubicBezTo>
                <a:cubicBezTo>
                  <a:pt x="154" y="11"/>
                  <a:pt x="154" y="11"/>
                  <a:pt x="154" y="11"/>
                </a:cubicBezTo>
                <a:cubicBezTo>
                  <a:pt x="155" y="15"/>
                  <a:pt x="155" y="15"/>
                  <a:pt x="155" y="15"/>
                </a:cubicBezTo>
                <a:cubicBezTo>
                  <a:pt x="157" y="14"/>
                  <a:pt x="157" y="14"/>
                  <a:pt x="157" y="14"/>
                </a:cubicBezTo>
                <a:cubicBezTo>
                  <a:pt x="172" y="49"/>
                  <a:pt x="172" y="49"/>
                  <a:pt x="172" y="49"/>
                </a:cubicBezTo>
                <a:cubicBezTo>
                  <a:pt x="171" y="49"/>
                  <a:pt x="170" y="50"/>
                  <a:pt x="169" y="51"/>
                </a:cubicBezTo>
                <a:cubicBezTo>
                  <a:pt x="142" y="24"/>
                  <a:pt x="142" y="24"/>
                  <a:pt x="142" y="24"/>
                </a:cubicBezTo>
                <a:cubicBezTo>
                  <a:pt x="144" y="23"/>
                  <a:pt x="144" y="23"/>
                  <a:pt x="144" y="23"/>
                </a:cubicBezTo>
                <a:cubicBezTo>
                  <a:pt x="144" y="23"/>
                  <a:pt x="144" y="23"/>
                  <a:pt x="144" y="23"/>
                </a:cubicBezTo>
                <a:cubicBezTo>
                  <a:pt x="141" y="20"/>
                  <a:pt x="141" y="20"/>
                  <a:pt x="141" y="20"/>
                </a:cubicBezTo>
                <a:cubicBezTo>
                  <a:pt x="127" y="34"/>
                  <a:pt x="127" y="34"/>
                  <a:pt x="127" y="34"/>
                </a:cubicBezTo>
                <a:cubicBezTo>
                  <a:pt x="130" y="37"/>
                  <a:pt x="130" y="37"/>
                  <a:pt x="130" y="37"/>
                </a:cubicBezTo>
                <a:cubicBezTo>
                  <a:pt x="132" y="35"/>
                  <a:pt x="132" y="35"/>
                  <a:pt x="132" y="35"/>
                </a:cubicBezTo>
                <a:cubicBezTo>
                  <a:pt x="158" y="61"/>
                  <a:pt x="158" y="61"/>
                  <a:pt x="158" y="61"/>
                </a:cubicBezTo>
                <a:cubicBezTo>
                  <a:pt x="157" y="62"/>
                  <a:pt x="157" y="63"/>
                  <a:pt x="156" y="64"/>
                </a:cubicBezTo>
                <a:cubicBezTo>
                  <a:pt x="122" y="51"/>
                  <a:pt x="122" y="51"/>
                  <a:pt x="122" y="51"/>
                </a:cubicBezTo>
                <a:cubicBezTo>
                  <a:pt x="123" y="48"/>
                  <a:pt x="123" y="48"/>
                  <a:pt x="123" y="48"/>
                </a:cubicBezTo>
                <a:cubicBezTo>
                  <a:pt x="123" y="48"/>
                  <a:pt x="123" y="48"/>
                  <a:pt x="123" y="48"/>
                </a:cubicBezTo>
                <a:cubicBezTo>
                  <a:pt x="119" y="47"/>
                  <a:pt x="119" y="47"/>
                  <a:pt x="119" y="47"/>
                </a:cubicBezTo>
                <a:cubicBezTo>
                  <a:pt x="112" y="65"/>
                  <a:pt x="112" y="65"/>
                  <a:pt x="112" y="65"/>
                </a:cubicBezTo>
                <a:cubicBezTo>
                  <a:pt x="116" y="66"/>
                  <a:pt x="116" y="66"/>
                  <a:pt x="116" y="66"/>
                </a:cubicBezTo>
                <a:cubicBezTo>
                  <a:pt x="116" y="64"/>
                  <a:pt x="116" y="64"/>
                  <a:pt x="116" y="64"/>
                </a:cubicBezTo>
                <a:cubicBezTo>
                  <a:pt x="150" y="78"/>
                  <a:pt x="150" y="78"/>
                  <a:pt x="150" y="78"/>
                </a:cubicBezTo>
                <a:cubicBezTo>
                  <a:pt x="150" y="79"/>
                  <a:pt x="149" y="81"/>
                  <a:pt x="149" y="82"/>
                </a:cubicBezTo>
                <a:cubicBezTo>
                  <a:pt x="110" y="82"/>
                  <a:pt x="110" y="82"/>
                  <a:pt x="110" y="82"/>
                </a:cubicBezTo>
                <a:cubicBezTo>
                  <a:pt x="110" y="80"/>
                  <a:pt x="110" y="80"/>
                  <a:pt x="110" y="80"/>
                </a:cubicBezTo>
                <a:cubicBezTo>
                  <a:pt x="68" y="80"/>
                  <a:pt x="68" y="80"/>
                  <a:pt x="68" y="80"/>
                </a:cubicBezTo>
                <a:cubicBezTo>
                  <a:pt x="68" y="80"/>
                  <a:pt x="68" y="80"/>
                  <a:pt x="67" y="80"/>
                </a:cubicBezTo>
                <a:cubicBezTo>
                  <a:pt x="63" y="80"/>
                  <a:pt x="59" y="84"/>
                  <a:pt x="59" y="89"/>
                </a:cubicBezTo>
                <a:cubicBezTo>
                  <a:pt x="59" y="89"/>
                  <a:pt x="59" y="89"/>
                  <a:pt x="59" y="89"/>
                </a:cubicBezTo>
                <a:cubicBezTo>
                  <a:pt x="59" y="98"/>
                  <a:pt x="59" y="98"/>
                  <a:pt x="59" y="98"/>
                </a:cubicBezTo>
                <a:cubicBezTo>
                  <a:pt x="59" y="98"/>
                  <a:pt x="59" y="98"/>
                  <a:pt x="59" y="98"/>
                </a:cubicBezTo>
                <a:cubicBezTo>
                  <a:pt x="59" y="266"/>
                  <a:pt x="59" y="266"/>
                  <a:pt x="59" y="266"/>
                </a:cubicBezTo>
                <a:cubicBezTo>
                  <a:pt x="59" y="266"/>
                  <a:pt x="59" y="266"/>
                  <a:pt x="59" y="266"/>
                </a:cubicBezTo>
                <a:cubicBezTo>
                  <a:pt x="59" y="277"/>
                  <a:pt x="59" y="277"/>
                  <a:pt x="59" y="277"/>
                </a:cubicBezTo>
                <a:cubicBezTo>
                  <a:pt x="59" y="277"/>
                  <a:pt x="59" y="277"/>
                  <a:pt x="59" y="277"/>
                </a:cubicBezTo>
                <a:cubicBezTo>
                  <a:pt x="59" y="282"/>
                  <a:pt x="63" y="286"/>
                  <a:pt x="67" y="286"/>
                </a:cubicBezTo>
                <a:cubicBezTo>
                  <a:pt x="68" y="286"/>
                  <a:pt x="68" y="286"/>
                  <a:pt x="68" y="286"/>
                </a:cubicBezTo>
                <a:cubicBezTo>
                  <a:pt x="108" y="286"/>
                  <a:pt x="108" y="286"/>
                  <a:pt x="108" y="286"/>
                </a:cubicBezTo>
                <a:cubicBezTo>
                  <a:pt x="108" y="286"/>
                  <a:pt x="108" y="286"/>
                  <a:pt x="108" y="286"/>
                </a:cubicBezTo>
                <a:cubicBezTo>
                  <a:pt x="185" y="286"/>
                  <a:pt x="185" y="286"/>
                  <a:pt x="185" y="286"/>
                </a:cubicBezTo>
                <a:cubicBezTo>
                  <a:pt x="185" y="286"/>
                  <a:pt x="185" y="286"/>
                  <a:pt x="185" y="286"/>
                </a:cubicBezTo>
                <a:cubicBezTo>
                  <a:pt x="187" y="286"/>
                  <a:pt x="187" y="286"/>
                  <a:pt x="187" y="286"/>
                </a:cubicBezTo>
                <a:cubicBezTo>
                  <a:pt x="187" y="307"/>
                  <a:pt x="187" y="307"/>
                  <a:pt x="187" y="307"/>
                </a:cubicBezTo>
                <a:cubicBezTo>
                  <a:pt x="185" y="307"/>
                  <a:pt x="185" y="307"/>
                  <a:pt x="185" y="307"/>
                </a:cubicBezTo>
                <a:cubicBezTo>
                  <a:pt x="185" y="307"/>
                  <a:pt x="185" y="307"/>
                  <a:pt x="185" y="307"/>
                </a:cubicBezTo>
                <a:cubicBezTo>
                  <a:pt x="153" y="307"/>
                  <a:pt x="153" y="307"/>
                  <a:pt x="153" y="307"/>
                </a:cubicBezTo>
                <a:cubicBezTo>
                  <a:pt x="153" y="307"/>
                  <a:pt x="153" y="307"/>
                  <a:pt x="153" y="307"/>
                </a:cubicBezTo>
                <a:cubicBezTo>
                  <a:pt x="148" y="307"/>
                  <a:pt x="145" y="310"/>
                  <a:pt x="145" y="315"/>
                </a:cubicBezTo>
                <a:cubicBezTo>
                  <a:pt x="145" y="315"/>
                  <a:pt x="145" y="315"/>
                  <a:pt x="145" y="315"/>
                </a:cubicBezTo>
                <a:cubicBezTo>
                  <a:pt x="145" y="326"/>
                  <a:pt x="145" y="326"/>
                  <a:pt x="145" y="326"/>
                </a:cubicBezTo>
                <a:cubicBezTo>
                  <a:pt x="145" y="326"/>
                  <a:pt x="145" y="326"/>
                  <a:pt x="145" y="326"/>
                </a:cubicBezTo>
                <a:cubicBezTo>
                  <a:pt x="145" y="351"/>
                  <a:pt x="145" y="351"/>
                  <a:pt x="145" y="351"/>
                </a:cubicBezTo>
                <a:cubicBezTo>
                  <a:pt x="86" y="351"/>
                  <a:pt x="86" y="351"/>
                  <a:pt x="86" y="351"/>
                </a:cubicBezTo>
                <a:cubicBezTo>
                  <a:pt x="87" y="400"/>
                  <a:pt x="87" y="400"/>
                  <a:pt x="87" y="400"/>
                </a:cubicBezTo>
                <a:cubicBezTo>
                  <a:pt x="103" y="418"/>
                  <a:pt x="103" y="418"/>
                  <a:pt x="103" y="418"/>
                </a:cubicBezTo>
                <a:cubicBezTo>
                  <a:pt x="103" y="451"/>
                  <a:pt x="103" y="451"/>
                  <a:pt x="103" y="451"/>
                </a:cubicBezTo>
                <a:cubicBezTo>
                  <a:pt x="122" y="459"/>
                  <a:pt x="122" y="459"/>
                  <a:pt x="122" y="459"/>
                </a:cubicBezTo>
                <a:cubicBezTo>
                  <a:pt x="122" y="505"/>
                  <a:pt x="122" y="505"/>
                  <a:pt x="122" y="505"/>
                </a:cubicBezTo>
                <a:cubicBezTo>
                  <a:pt x="38" y="520"/>
                  <a:pt x="7" y="539"/>
                  <a:pt x="4" y="540"/>
                </a:cubicBezTo>
                <a:cubicBezTo>
                  <a:pt x="0" y="540"/>
                  <a:pt x="19" y="543"/>
                  <a:pt x="46" y="556"/>
                </a:cubicBezTo>
                <a:cubicBezTo>
                  <a:pt x="80" y="572"/>
                  <a:pt x="76" y="581"/>
                  <a:pt x="76" y="581"/>
                </a:cubicBezTo>
                <a:cubicBezTo>
                  <a:pt x="76" y="581"/>
                  <a:pt x="135" y="543"/>
                  <a:pt x="263" y="520"/>
                </a:cubicBezTo>
                <a:cubicBezTo>
                  <a:pt x="330" y="508"/>
                  <a:pt x="451" y="503"/>
                  <a:pt x="495" y="512"/>
                </a:cubicBezTo>
                <a:cubicBezTo>
                  <a:pt x="495" y="512"/>
                  <a:pt x="461" y="504"/>
                  <a:pt x="413" y="497"/>
                </a:cubicBezTo>
                <a:close/>
              </a:path>
            </a:pathLst>
          </a:custGeom>
          <a:solidFill>
            <a:srgbClr val="003778"/>
          </a:solidFill>
          <a:ln>
            <a:noFill/>
          </a:ln>
        </p:spPr>
        <p:txBody>
          <a:bodyPr vert="horz" wrap="square" lIns="91440" tIns="45720" rIns="91440" bIns="45720" numCol="1" anchor="t" anchorCtr="0" compatLnSpc="1"/>
          <a:lstStyle/>
          <a:p>
            <a:endParaRPr lang="zh-CN" altLang="en-US" dirty="0"/>
          </a:p>
        </p:txBody>
      </p:sp>
      <p:cxnSp>
        <p:nvCxnSpPr>
          <p:cNvPr id="16" name="直接连接符 15"/>
          <p:cNvCxnSpPr/>
          <p:nvPr userDrawn="1"/>
        </p:nvCxnSpPr>
        <p:spPr>
          <a:xfrm>
            <a:off x="659130" y="1027048"/>
            <a:ext cx="10864850" cy="0"/>
          </a:xfrm>
          <a:prstGeom prst="line">
            <a:avLst/>
          </a:prstGeom>
          <a:ln cap="rnd">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6" name="组合 5"/>
          <p:cNvGrpSpPr/>
          <p:nvPr userDrawn="1"/>
        </p:nvGrpSpPr>
        <p:grpSpPr>
          <a:xfrm>
            <a:off x="670560" y="1959198"/>
            <a:ext cx="6136670" cy="3434133"/>
            <a:chOff x="2891583" y="1950543"/>
            <a:chExt cx="5965680" cy="3434133"/>
          </a:xfrm>
        </p:grpSpPr>
        <p:sp>
          <p:nvSpPr>
            <p:cNvPr id="14" name="Freeform 45"/>
            <p:cNvSpPr/>
            <p:nvPr/>
          </p:nvSpPr>
          <p:spPr bwMode="auto">
            <a:xfrm>
              <a:off x="2891583" y="5252070"/>
              <a:ext cx="3004934" cy="132606"/>
            </a:xfrm>
            <a:custGeom>
              <a:avLst/>
              <a:gdLst>
                <a:gd name="T0" fmla="*/ 0 w 885"/>
                <a:gd name="T1" fmla="*/ 16 h 39"/>
                <a:gd name="T2" fmla="*/ 78 w 885"/>
                <a:gd name="T3" fmla="*/ 39 h 39"/>
                <a:gd name="T4" fmla="*/ 885 w 885"/>
                <a:gd name="T5" fmla="*/ 39 h 39"/>
                <a:gd name="T6" fmla="*/ 885 w 885"/>
                <a:gd name="T7" fmla="*/ 0 h 39"/>
                <a:gd name="T8" fmla="*/ 0 w 885"/>
                <a:gd name="T9" fmla="*/ 0 h 39"/>
                <a:gd name="T10" fmla="*/ 0 w 885"/>
                <a:gd name="T11" fmla="*/ 16 h 39"/>
              </a:gdLst>
              <a:ahLst/>
              <a:cxnLst>
                <a:cxn ang="0">
                  <a:pos x="T0" y="T1"/>
                </a:cxn>
                <a:cxn ang="0">
                  <a:pos x="T2" y="T3"/>
                </a:cxn>
                <a:cxn ang="0">
                  <a:pos x="T4" y="T5"/>
                </a:cxn>
                <a:cxn ang="0">
                  <a:pos x="T6" y="T7"/>
                </a:cxn>
                <a:cxn ang="0">
                  <a:pos x="T8" y="T9"/>
                </a:cxn>
                <a:cxn ang="0">
                  <a:pos x="T10" y="T11"/>
                </a:cxn>
              </a:cxnLst>
              <a:rect l="0" t="0" r="r" b="b"/>
              <a:pathLst>
                <a:path w="885" h="39">
                  <a:moveTo>
                    <a:pt x="0" y="16"/>
                  </a:moveTo>
                  <a:cubicBezTo>
                    <a:pt x="0" y="23"/>
                    <a:pt x="30" y="39"/>
                    <a:pt x="78" y="39"/>
                  </a:cubicBezTo>
                  <a:cubicBezTo>
                    <a:pt x="126" y="39"/>
                    <a:pt x="885" y="39"/>
                    <a:pt x="885" y="39"/>
                  </a:cubicBezTo>
                  <a:cubicBezTo>
                    <a:pt x="885" y="0"/>
                    <a:pt x="885" y="0"/>
                    <a:pt x="885" y="0"/>
                  </a:cubicBezTo>
                  <a:cubicBezTo>
                    <a:pt x="0" y="0"/>
                    <a:pt x="0" y="0"/>
                    <a:pt x="0" y="0"/>
                  </a:cubicBezTo>
                  <a:lnTo>
                    <a:pt x="0" y="16"/>
                  </a:lnTo>
                  <a:close/>
                </a:path>
              </a:pathLst>
            </a:custGeom>
            <a:solidFill>
              <a:srgbClr val="2E2E35"/>
            </a:solidFill>
            <a:ln>
              <a:noFill/>
            </a:ln>
          </p:spPr>
          <p:txBody>
            <a:bodyPr vert="horz" wrap="square" lIns="91440" tIns="45720" rIns="91440" bIns="45720" numCol="1" anchor="t" anchorCtr="0" compatLnSpc="1"/>
            <a:lstStyle/>
            <a:p>
              <a:pPr marL="0" marR="0" lvl="0" indent="0" defTabSz="1828165" eaLnBrk="1" fontAlgn="auto" latinLnBrk="0" hangingPunct="1">
                <a:lnSpc>
                  <a:spcPct val="100000"/>
                </a:lnSpc>
                <a:spcBef>
                  <a:spcPts val="0"/>
                </a:spcBef>
                <a:spcAft>
                  <a:spcPts val="0"/>
                </a:spcAft>
                <a:buClrTx/>
                <a:buSzTx/>
                <a:buFontTx/>
                <a:buNone/>
                <a:defRPr/>
              </a:pPr>
              <a:endParaRPr kumimoji="0" lang="id-ID" sz="3600" b="0" i="0" u="none" strike="noStrike" kern="0" cap="none" spc="0" normalizeH="0" baseline="0" noProof="0">
                <a:ln>
                  <a:noFill/>
                </a:ln>
                <a:solidFill>
                  <a:srgbClr val="7F7F7F"/>
                </a:solidFill>
                <a:effectLst/>
                <a:uLnTx/>
                <a:uFillTx/>
                <a:latin typeface="Roboto Light"/>
              </a:endParaRPr>
            </a:p>
          </p:txBody>
        </p:sp>
        <p:sp>
          <p:nvSpPr>
            <p:cNvPr id="15" name="Freeform 46"/>
            <p:cNvSpPr/>
            <p:nvPr/>
          </p:nvSpPr>
          <p:spPr bwMode="auto">
            <a:xfrm>
              <a:off x="5852327" y="5252070"/>
              <a:ext cx="3004934" cy="132606"/>
            </a:xfrm>
            <a:custGeom>
              <a:avLst/>
              <a:gdLst>
                <a:gd name="T0" fmla="*/ 884 w 884"/>
                <a:gd name="T1" fmla="*/ 16 h 39"/>
                <a:gd name="T2" fmla="*/ 806 w 884"/>
                <a:gd name="T3" fmla="*/ 39 h 39"/>
                <a:gd name="T4" fmla="*/ 0 w 884"/>
                <a:gd name="T5" fmla="*/ 39 h 39"/>
                <a:gd name="T6" fmla="*/ 0 w 884"/>
                <a:gd name="T7" fmla="*/ 0 h 39"/>
                <a:gd name="T8" fmla="*/ 884 w 884"/>
                <a:gd name="T9" fmla="*/ 0 h 39"/>
                <a:gd name="T10" fmla="*/ 884 w 884"/>
                <a:gd name="T11" fmla="*/ 16 h 39"/>
              </a:gdLst>
              <a:ahLst/>
              <a:cxnLst>
                <a:cxn ang="0">
                  <a:pos x="T0" y="T1"/>
                </a:cxn>
                <a:cxn ang="0">
                  <a:pos x="T2" y="T3"/>
                </a:cxn>
                <a:cxn ang="0">
                  <a:pos x="T4" y="T5"/>
                </a:cxn>
                <a:cxn ang="0">
                  <a:pos x="T6" y="T7"/>
                </a:cxn>
                <a:cxn ang="0">
                  <a:pos x="T8" y="T9"/>
                </a:cxn>
                <a:cxn ang="0">
                  <a:pos x="T10" y="T11"/>
                </a:cxn>
              </a:cxnLst>
              <a:rect l="0" t="0" r="r" b="b"/>
              <a:pathLst>
                <a:path w="884" h="39">
                  <a:moveTo>
                    <a:pt x="884" y="16"/>
                  </a:moveTo>
                  <a:cubicBezTo>
                    <a:pt x="884" y="23"/>
                    <a:pt x="854" y="39"/>
                    <a:pt x="806" y="39"/>
                  </a:cubicBezTo>
                  <a:cubicBezTo>
                    <a:pt x="758" y="39"/>
                    <a:pt x="0" y="39"/>
                    <a:pt x="0" y="39"/>
                  </a:cubicBezTo>
                  <a:cubicBezTo>
                    <a:pt x="0" y="0"/>
                    <a:pt x="0" y="0"/>
                    <a:pt x="0" y="0"/>
                  </a:cubicBezTo>
                  <a:cubicBezTo>
                    <a:pt x="884" y="0"/>
                    <a:pt x="884" y="0"/>
                    <a:pt x="884" y="0"/>
                  </a:cubicBezTo>
                  <a:lnTo>
                    <a:pt x="884" y="16"/>
                  </a:lnTo>
                  <a:close/>
                </a:path>
              </a:pathLst>
            </a:custGeom>
            <a:solidFill>
              <a:srgbClr val="2E2E35"/>
            </a:solidFill>
            <a:ln>
              <a:noFill/>
            </a:ln>
          </p:spPr>
          <p:txBody>
            <a:bodyPr vert="horz" wrap="square" lIns="91440" tIns="45720" rIns="91440" bIns="45720" numCol="1" anchor="t" anchorCtr="0" compatLnSpc="1"/>
            <a:lstStyle/>
            <a:p>
              <a:pPr marL="0" marR="0" lvl="0" indent="0" defTabSz="1828165" eaLnBrk="1" fontAlgn="auto" latinLnBrk="0" hangingPunct="1">
                <a:lnSpc>
                  <a:spcPct val="100000"/>
                </a:lnSpc>
                <a:spcBef>
                  <a:spcPts val="0"/>
                </a:spcBef>
                <a:spcAft>
                  <a:spcPts val="0"/>
                </a:spcAft>
                <a:buClrTx/>
                <a:buSzTx/>
                <a:buFontTx/>
                <a:buNone/>
                <a:defRPr/>
              </a:pPr>
              <a:endParaRPr kumimoji="0" lang="id-ID" sz="3600" b="0" i="0" u="none" strike="noStrike" kern="0" cap="none" spc="0" normalizeH="0" baseline="0" noProof="0">
                <a:ln>
                  <a:noFill/>
                </a:ln>
                <a:solidFill>
                  <a:srgbClr val="7F7F7F"/>
                </a:solidFill>
                <a:effectLst/>
                <a:uLnTx/>
                <a:uFillTx/>
                <a:latin typeface="Roboto Light"/>
              </a:endParaRPr>
            </a:p>
          </p:txBody>
        </p:sp>
        <p:sp>
          <p:nvSpPr>
            <p:cNvPr id="17" name="Freeform 47"/>
            <p:cNvSpPr/>
            <p:nvPr/>
          </p:nvSpPr>
          <p:spPr bwMode="auto">
            <a:xfrm>
              <a:off x="3479652" y="1950543"/>
              <a:ext cx="4833729" cy="3311728"/>
            </a:xfrm>
            <a:custGeom>
              <a:avLst/>
              <a:gdLst>
                <a:gd name="T0" fmla="*/ 1378 w 1423"/>
                <a:gd name="T1" fmla="*/ 0 h 974"/>
                <a:gd name="T2" fmla="*/ 45 w 1423"/>
                <a:gd name="T3" fmla="*/ 0 h 974"/>
                <a:gd name="T4" fmla="*/ 0 w 1423"/>
                <a:gd name="T5" fmla="*/ 45 h 974"/>
                <a:gd name="T6" fmla="*/ 0 w 1423"/>
                <a:gd name="T7" fmla="*/ 218 h 974"/>
                <a:gd name="T8" fmla="*/ 0 w 1423"/>
                <a:gd name="T9" fmla="*/ 929 h 974"/>
                <a:gd name="T10" fmla="*/ 45 w 1423"/>
                <a:gd name="T11" fmla="*/ 974 h 974"/>
                <a:gd name="T12" fmla="*/ 1378 w 1423"/>
                <a:gd name="T13" fmla="*/ 974 h 974"/>
                <a:gd name="T14" fmla="*/ 1423 w 1423"/>
                <a:gd name="T15" fmla="*/ 929 h 974"/>
                <a:gd name="T16" fmla="*/ 1423 w 1423"/>
                <a:gd name="T17" fmla="*/ 45 h 974"/>
                <a:gd name="T18" fmla="*/ 1378 w 1423"/>
                <a:gd name="T19" fmla="*/ 0 h 9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3" h="974">
                  <a:moveTo>
                    <a:pt x="1378" y="0"/>
                  </a:moveTo>
                  <a:cubicBezTo>
                    <a:pt x="45" y="0"/>
                    <a:pt x="45" y="0"/>
                    <a:pt x="45" y="0"/>
                  </a:cubicBezTo>
                  <a:cubicBezTo>
                    <a:pt x="20" y="0"/>
                    <a:pt x="0" y="20"/>
                    <a:pt x="0" y="45"/>
                  </a:cubicBezTo>
                  <a:cubicBezTo>
                    <a:pt x="0" y="218"/>
                    <a:pt x="0" y="218"/>
                    <a:pt x="0" y="218"/>
                  </a:cubicBezTo>
                  <a:cubicBezTo>
                    <a:pt x="0" y="929"/>
                    <a:pt x="0" y="929"/>
                    <a:pt x="0" y="929"/>
                  </a:cubicBezTo>
                  <a:cubicBezTo>
                    <a:pt x="0" y="954"/>
                    <a:pt x="20" y="974"/>
                    <a:pt x="45" y="974"/>
                  </a:cubicBezTo>
                  <a:cubicBezTo>
                    <a:pt x="1378" y="974"/>
                    <a:pt x="1378" y="974"/>
                    <a:pt x="1378" y="974"/>
                  </a:cubicBezTo>
                  <a:cubicBezTo>
                    <a:pt x="1403" y="974"/>
                    <a:pt x="1423" y="954"/>
                    <a:pt x="1423" y="929"/>
                  </a:cubicBezTo>
                  <a:cubicBezTo>
                    <a:pt x="1423" y="45"/>
                    <a:pt x="1423" y="45"/>
                    <a:pt x="1423" y="45"/>
                  </a:cubicBezTo>
                  <a:cubicBezTo>
                    <a:pt x="1423" y="20"/>
                    <a:pt x="1403" y="0"/>
                    <a:pt x="1378" y="0"/>
                  </a:cubicBezTo>
                  <a:close/>
                </a:path>
              </a:pathLst>
            </a:custGeom>
            <a:solidFill>
              <a:srgbClr val="D2D3D5"/>
            </a:solidFill>
            <a:ln>
              <a:noFill/>
            </a:ln>
          </p:spPr>
          <p:txBody>
            <a:bodyPr vert="horz" wrap="square" lIns="91440" tIns="45720" rIns="91440" bIns="45720" numCol="1" anchor="t" anchorCtr="0" compatLnSpc="1"/>
            <a:lstStyle/>
            <a:p>
              <a:pPr marL="0" marR="0" lvl="0" indent="0" defTabSz="1828165" eaLnBrk="1" fontAlgn="auto" latinLnBrk="0" hangingPunct="1">
                <a:lnSpc>
                  <a:spcPct val="100000"/>
                </a:lnSpc>
                <a:spcBef>
                  <a:spcPts val="0"/>
                </a:spcBef>
                <a:spcAft>
                  <a:spcPts val="0"/>
                </a:spcAft>
                <a:buClrTx/>
                <a:buSzTx/>
                <a:buFontTx/>
                <a:buNone/>
                <a:defRPr/>
              </a:pPr>
              <a:endParaRPr kumimoji="0" lang="id-ID" sz="3600" b="0" i="0" u="none" strike="noStrike" kern="0" cap="none" spc="0" normalizeH="0" baseline="0" noProof="0">
                <a:ln>
                  <a:noFill/>
                </a:ln>
                <a:solidFill>
                  <a:srgbClr val="7F7F7F"/>
                </a:solidFill>
                <a:effectLst/>
                <a:uLnTx/>
                <a:uFillTx/>
                <a:latin typeface="Roboto Light"/>
              </a:endParaRPr>
            </a:p>
          </p:txBody>
        </p:sp>
        <p:sp>
          <p:nvSpPr>
            <p:cNvPr id="18" name="Freeform 48"/>
            <p:cNvSpPr/>
            <p:nvPr/>
          </p:nvSpPr>
          <p:spPr bwMode="auto">
            <a:xfrm>
              <a:off x="3496649" y="1967543"/>
              <a:ext cx="4803138" cy="3277727"/>
            </a:xfrm>
            <a:custGeom>
              <a:avLst/>
              <a:gdLst>
                <a:gd name="T0" fmla="*/ 40 w 1414"/>
                <a:gd name="T1" fmla="*/ 964 h 964"/>
                <a:gd name="T2" fmla="*/ 0 w 1414"/>
                <a:gd name="T3" fmla="*/ 924 h 964"/>
                <a:gd name="T4" fmla="*/ 0 w 1414"/>
                <a:gd name="T5" fmla="*/ 40 h 964"/>
                <a:gd name="T6" fmla="*/ 40 w 1414"/>
                <a:gd name="T7" fmla="*/ 0 h 964"/>
                <a:gd name="T8" fmla="*/ 1373 w 1414"/>
                <a:gd name="T9" fmla="*/ 0 h 964"/>
                <a:gd name="T10" fmla="*/ 1414 w 1414"/>
                <a:gd name="T11" fmla="*/ 40 h 964"/>
                <a:gd name="T12" fmla="*/ 1414 w 1414"/>
                <a:gd name="T13" fmla="*/ 924 h 964"/>
                <a:gd name="T14" fmla="*/ 1373 w 1414"/>
                <a:gd name="T15" fmla="*/ 964 h 964"/>
                <a:gd name="T16" fmla="*/ 40 w 1414"/>
                <a:gd name="T17" fmla="*/ 964 h 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4" h="964">
                  <a:moveTo>
                    <a:pt x="40" y="964"/>
                  </a:moveTo>
                  <a:cubicBezTo>
                    <a:pt x="18" y="964"/>
                    <a:pt x="0" y="946"/>
                    <a:pt x="0" y="924"/>
                  </a:cubicBezTo>
                  <a:cubicBezTo>
                    <a:pt x="0" y="40"/>
                    <a:pt x="0" y="40"/>
                    <a:pt x="0" y="40"/>
                  </a:cubicBezTo>
                  <a:cubicBezTo>
                    <a:pt x="0" y="18"/>
                    <a:pt x="18" y="0"/>
                    <a:pt x="40" y="0"/>
                  </a:cubicBezTo>
                  <a:cubicBezTo>
                    <a:pt x="1373" y="0"/>
                    <a:pt x="1373" y="0"/>
                    <a:pt x="1373" y="0"/>
                  </a:cubicBezTo>
                  <a:cubicBezTo>
                    <a:pt x="1396" y="0"/>
                    <a:pt x="1414" y="18"/>
                    <a:pt x="1414" y="40"/>
                  </a:cubicBezTo>
                  <a:cubicBezTo>
                    <a:pt x="1414" y="924"/>
                    <a:pt x="1414" y="924"/>
                    <a:pt x="1414" y="924"/>
                  </a:cubicBezTo>
                  <a:cubicBezTo>
                    <a:pt x="1414" y="946"/>
                    <a:pt x="1396" y="964"/>
                    <a:pt x="1373" y="964"/>
                  </a:cubicBezTo>
                  <a:lnTo>
                    <a:pt x="40" y="964"/>
                  </a:lnTo>
                  <a:close/>
                </a:path>
              </a:pathLst>
            </a:custGeom>
            <a:solidFill>
              <a:srgbClr val="2E2E35"/>
            </a:solidFill>
            <a:ln>
              <a:noFill/>
            </a:ln>
          </p:spPr>
          <p:txBody>
            <a:bodyPr vert="horz" wrap="square" lIns="91440" tIns="45720" rIns="91440" bIns="45720" numCol="1" anchor="t" anchorCtr="0" compatLnSpc="1"/>
            <a:lstStyle/>
            <a:p>
              <a:pPr marL="0" marR="0" lvl="0" indent="0" defTabSz="1828165" eaLnBrk="1" fontAlgn="auto" latinLnBrk="0" hangingPunct="1">
                <a:lnSpc>
                  <a:spcPct val="100000"/>
                </a:lnSpc>
                <a:spcBef>
                  <a:spcPts val="0"/>
                </a:spcBef>
                <a:spcAft>
                  <a:spcPts val="0"/>
                </a:spcAft>
                <a:buClrTx/>
                <a:buSzTx/>
                <a:buFontTx/>
                <a:buNone/>
                <a:defRPr/>
              </a:pPr>
              <a:endParaRPr kumimoji="0" lang="id-ID" sz="3600" b="0" i="0" u="none" strike="noStrike" kern="0" cap="none" spc="0" normalizeH="0" baseline="0" noProof="0">
                <a:ln>
                  <a:noFill/>
                </a:ln>
                <a:solidFill>
                  <a:srgbClr val="7F7F7F"/>
                </a:solidFill>
                <a:effectLst/>
                <a:uLnTx/>
                <a:uFillTx/>
                <a:latin typeface="Roboto Light"/>
              </a:endParaRPr>
            </a:p>
          </p:txBody>
        </p:sp>
        <p:sp>
          <p:nvSpPr>
            <p:cNvPr id="19" name="Rectangle 50"/>
            <p:cNvSpPr>
              <a:spLocks noChangeArrowheads="1"/>
            </p:cNvSpPr>
            <p:nvPr/>
          </p:nvSpPr>
          <p:spPr bwMode="auto">
            <a:xfrm>
              <a:off x="2891583" y="5197667"/>
              <a:ext cx="5965680" cy="108804"/>
            </a:xfrm>
            <a:prstGeom prst="rect">
              <a:avLst/>
            </a:prstGeom>
            <a:solidFill>
              <a:srgbClr val="FFFFFF">
                <a:lumMod val="95000"/>
              </a:srgbClr>
            </a:solidFill>
            <a:ln>
              <a:noFill/>
            </a:ln>
          </p:spPr>
          <p:txBody>
            <a:bodyPr vert="horz" wrap="square" lIns="91440" tIns="45720" rIns="91440" bIns="45720" numCol="1" anchor="t" anchorCtr="0" compatLnSpc="1"/>
            <a:lstStyle/>
            <a:p>
              <a:pPr marL="0" marR="0" lvl="0" indent="0" defTabSz="1828165" eaLnBrk="1" fontAlgn="auto" latinLnBrk="0" hangingPunct="1">
                <a:lnSpc>
                  <a:spcPct val="100000"/>
                </a:lnSpc>
                <a:spcBef>
                  <a:spcPts val="0"/>
                </a:spcBef>
                <a:spcAft>
                  <a:spcPts val="0"/>
                </a:spcAft>
                <a:buClrTx/>
                <a:buSzTx/>
                <a:buFontTx/>
                <a:buNone/>
                <a:defRPr/>
              </a:pPr>
              <a:endParaRPr kumimoji="0" lang="id-ID" sz="3600" b="0" i="0" u="none" strike="noStrike" kern="0" cap="none" spc="0" normalizeH="0" baseline="0" noProof="0">
                <a:ln>
                  <a:noFill/>
                </a:ln>
                <a:solidFill>
                  <a:srgbClr val="7F7F7F"/>
                </a:solidFill>
                <a:effectLst/>
                <a:uLnTx/>
                <a:uFillTx/>
                <a:latin typeface="Roboto Light"/>
              </a:endParaRPr>
            </a:p>
          </p:txBody>
        </p:sp>
        <p:sp>
          <p:nvSpPr>
            <p:cNvPr id="20" name="Freeform 51"/>
            <p:cNvSpPr/>
            <p:nvPr/>
          </p:nvSpPr>
          <p:spPr bwMode="auto">
            <a:xfrm>
              <a:off x="5444416" y="5197667"/>
              <a:ext cx="856610" cy="61202"/>
            </a:xfrm>
            <a:custGeom>
              <a:avLst/>
              <a:gdLst>
                <a:gd name="T0" fmla="*/ 0 w 252"/>
                <a:gd name="T1" fmla="*/ 0 h 18"/>
                <a:gd name="T2" fmla="*/ 22 w 252"/>
                <a:gd name="T3" fmla="*/ 18 h 18"/>
                <a:gd name="T4" fmla="*/ 230 w 252"/>
                <a:gd name="T5" fmla="*/ 18 h 18"/>
                <a:gd name="T6" fmla="*/ 252 w 252"/>
                <a:gd name="T7" fmla="*/ 0 h 18"/>
                <a:gd name="T8" fmla="*/ 0 w 252"/>
                <a:gd name="T9" fmla="*/ 0 h 18"/>
              </a:gdLst>
              <a:ahLst/>
              <a:cxnLst>
                <a:cxn ang="0">
                  <a:pos x="T0" y="T1"/>
                </a:cxn>
                <a:cxn ang="0">
                  <a:pos x="T2" y="T3"/>
                </a:cxn>
                <a:cxn ang="0">
                  <a:pos x="T4" y="T5"/>
                </a:cxn>
                <a:cxn ang="0">
                  <a:pos x="T6" y="T7"/>
                </a:cxn>
                <a:cxn ang="0">
                  <a:pos x="T8" y="T9"/>
                </a:cxn>
              </a:cxnLst>
              <a:rect l="0" t="0" r="r" b="b"/>
              <a:pathLst>
                <a:path w="252" h="18">
                  <a:moveTo>
                    <a:pt x="0" y="0"/>
                  </a:moveTo>
                  <a:cubicBezTo>
                    <a:pt x="2" y="10"/>
                    <a:pt x="11" y="18"/>
                    <a:pt x="22" y="18"/>
                  </a:cubicBezTo>
                  <a:cubicBezTo>
                    <a:pt x="230" y="18"/>
                    <a:pt x="230" y="18"/>
                    <a:pt x="230" y="18"/>
                  </a:cubicBezTo>
                  <a:cubicBezTo>
                    <a:pt x="241" y="18"/>
                    <a:pt x="250" y="10"/>
                    <a:pt x="252" y="0"/>
                  </a:cubicBezTo>
                  <a:lnTo>
                    <a:pt x="0" y="0"/>
                  </a:lnTo>
                  <a:close/>
                </a:path>
              </a:pathLst>
            </a:custGeom>
            <a:solidFill>
              <a:srgbClr val="B3B4B5"/>
            </a:solidFill>
            <a:ln>
              <a:noFill/>
            </a:ln>
          </p:spPr>
          <p:txBody>
            <a:bodyPr vert="horz" wrap="square" lIns="91440" tIns="45720" rIns="91440" bIns="45720" numCol="1" anchor="t" anchorCtr="0" compatLnSpc="1"/>
            <a:lstStyle/>
            <a:p>
              <a:pPr marL="0" marR="0" lvl="0" indent="0" defTabSz="1828165" eaLnBrk="1" fontAlgn="auto" latinLnBrk="0" hangingPunct="1">
                <a:lnSpc>
                  <a:spcPct val="100000"/>
                </a:lnSpc>
                <a:spcBef>
                  <a:spcPts val="0"/>
                </a:spcBef>
                <a:spcAft>
                  <a:spcPts val="0"/>
                </a:spcAft>
                <a:buClrTx/>
                <a:buSzTx/>
                <a:buFontTx/>
                <a:buNone/>
                <a:defRPr/>
              </a:pPr>
              <a:endParaRPr kumimoji="0" lang="id-ID" sz="3600" b="0" i="0" u="none" strike="noStrike" kern="0" cap="none" spc="0" normalizeH="0" baseline="0" noProof="0">
                <a:ln>
                  <a:noFill/>
                </a:ln>
                <a:solidFill>
                  <a:srgbClr val="7F7F7F"/>
                </a:solidFill>
                <a:effectLst/>
                <a:uLnTx/>
                <a:uFillTx/>
                <a:latin typeface="Roboto Light"/>
              </a:endParaRPr>
            </a:p>
          </p:txBody>
        </p:sp>
        <p:sp>
          <p:nvSpPr>
            <p:cNvPr id="22" name="Oval 54"/>
            <p:cNvSpPr>
              <a:spLocks noChangeArrowheads="1"/>
            </p:cNvSpPr>
            <p:nvPr/>
          </p:nvSpPr>
          <p:spPr bwMode="auto">
            <a:xfrm>
              <a:off x="5869324" y="2055946"/>
              <a:ext cx="50989" cy="51003"/>
            </a:xfrm>
            <a:prstGeom prst="ellipse">
              <a:avLst/>
            </a:prstGeom>
            <a:solidFill>
              <a:srgbClr val="2C2C2C"/>
            </a:solidFill>
            <a:ln>
              <a:noFill/>
            </a:ln>
          </p:spPr>
          <p:txBody>
            <a:bodyPr vert="horz" wrap="square" lIns="91440" tIns="45720" rIns="91440" bIns="45720" numCol="1" anchor="t" anchorCtr="0" compatLnSpc="1"/>
            <a:lstStyle/>
            <a:p>
              <a:pPr marL="0" marR="0" lvl="0" indent="0" defTabSz="1828165" eaLnBrk="1" fontAlgn="auto" latinLnBrk="0" hangingPunct="1">
                <a:lnSpc>
                  <a:spcPct val="100000"/>
                </a:lnSpc>
                <a:spcBef>
                  <a:spcPts val="0"/>
                </a:spcBef>
                <a:spcAft>
                  <a:spcPts val="0"/>
                </a:spcAft>
                <a:buClrTx/>
                <a:buSzTx/>
                <a:buFontTx/>
                <a:buNone/>
                <a:defRPr/>
              </a:pPr>
              <a:endParaRPr kumimoji="0" lang="id-ID" sz="3600" b="0" i="0" u="none" strike="noStrike" kern="0" cap="none" spc="0" normalizeH="0" baseline="0" noProof="0">
                <a:ln>
                  <a:noFill/>
                </a:ln>
                <a:solidFill>
                  <a:srgbClr val="7F7F7F"/>
                </a:solidFill>
                <a:effectLst/>
                <a:uLnTx/>
                <a:uFillTx/>
                <a:latin typeface="Roboto Light"/>
              </a:endParaRPr>
            </a:p>
          </p:txBody>
        </p:sp>
        <p:sp>
          <p:nvSpPr>
            <p:cNvPr id="23" name="Oval 55"/>
            <p:cNvSpPr>
              <a:spLocks noChangeArrowheads="1"/>
            </p:cNvSpPr>
            <p:nvPr/>
          </p:nvSpPr>
          <p:spPr bwMode="auto">
            <a:xfrm>
              <a:off x="5869324" y="2052547"/>
              <a:ext cx="50989" cy="47602"/>
            </a:xfrm>
            <a:prstGeom prst="ellipse">
              <a:avLst/>
            </a:prstGeom>
            <a:solidFill>
              <a:srgbClr val="0A0A0A"/>
            </a:solidFill>
            <a:ln>
              <a:noFill/>
            </a:ln>
          </p:spPr>
          <p:txBody>
            <a:bodyPr vert="horz" wrap="square" lIns="91440" tIns="45720" rIns="91440" bIns="45720" numCol="1" anchor="t" anchorCtr="0" compatLnSpc="1"/>
            <a:lstStyle/>
            <a:p>
              <a:pPr marL="0" marR="0" lvl="0" indent="0" defTabSz="1828165" eaLnBrk="1" fontAlgn="auto" latinLnBrk="0" hangingPunct="1">
                <a:lnSpc>
                  <a:spcPct val="100000"/>
                </a:lnSpc>
                <a:spcBef>
                  <a:spcPts val="0"/>
                </a:spcBef>
                <a:spcAft>
                  <a:spcPts val="0"/>
                </a:spcAft>
                <a:buClrTx/>
                <a:buSzTx/>
                <a:buFontTx/>
                <a:buNone/>
                <a:defRPr/>
              </a:pPr>
              <a:endParaRPr kumimoji="0" lang="id-ID" sz="3600" b="0" i="0" u="none" strike="noStrike" kern="0" cap="none" spc="0" normalizeH="0" baseline="0" noProof="0">
                <a:ln>
                  <a:noFill/>
                </a:ln>
                <a:solidFill>
                  <a:srgbClr val="7F7F7F"/>
                </a:solidFill>
                <a:effectLst/>
                <a:uLnTx/>
                <a:uFillTx/>
                <a:latin typeface="Roboto Light"/>
              </a:endParaRPr>
            </a:p>
          </p:txBody>
        </p:sp>
        <p:sp>
          <p:nvSpPr>
            <p:cNvPr id="24" name="Oval 56"/>
            <p:cNvSpPr>
              <a:spLocks noChangeArrowheads="1"/>
            </p:cNvSpPr>
            <p:nvPr/>
          </p:nvSpPr>
          <p:spPr bwMode="auto">
            <a:xfrm>
              <a:off x="5879520" y="2059347"/>
              <a:ext cx="30595" cy="34001"/>
            </a:xfrm>
            <a:prstGeom prst="ellipse">
              <a:avLst/>
            </a:prstGeom>
            <a:solidFill>
              <a:srgbClr val="000000"/>
            </a:solidFill>
            <a:ln>
              <a:noFill/>
            </a:ln>
          </p:spPr>
          <p:txBody>
            <a:bodyPr vert="horz" wrap="square" lIns="91440" tIns="45720" rIns="91440" bIns="45720" numCol="1" anchor="t" anchorCtr="0" compatLnSpc="1"/>
            <a:lstStyle/>
            <a:p>
              <a:pPr marL="0" marR="0" lvl="0" indent="0" defTabSz="1828165" eaLnBrk="1" fontAlgn="auto" latinLnBrk="0" hangingPunct="1">
                <a:lnSpc>
                  <a:spcPct val="100000"/>
                </a:lnSpc>
                <a:spcBef>
                  <a:spcPts val="0"/>
                </a:spcBef>
                <a:spcAft>
                  <a:spcPts val="0"/>
                </a:spcAft>
                <a:buClrTx/>
                <a:buSzTx/>
                <a:buFontTx/>
                <a:buNone/>
                <a:defRPr/>
              </a:pPr>
              <a:endParaRPr kumimoji="0" lang="id-ID" sz="3600" b="0" i="0" u="none" strike="noStrike" kern="0" cap="none" spc="0" normalizeH="0" baseline="0" noProof="0">
                <a:ln>
                  <a:noFill/>
                </a:ln>
                <a:solidFill>
                  <a:srgbClr val="7F7F7F"/>
                </a:solidFill>
                <a:effectLst/>
                <a:uLnTx/>
                <a:uFillTx/>
                <a:latin typeface="Roboto Light"/>
              </a:endParaRPr>
            </a:p>
          </p:txBody>
        </p:sp>
        <p:sp>
          <p:nvSpPr>
            <p:cNvPr id="25" name="Oval 57"/>
            <p:cNvSpPr>
              <a:spLocks noChangeArrowheads="1"/>
            </p:cNvSpPr>
            <p:nvPr/>
          </p:nvSpPr>
          <p:spPr bwMode="auto">
            <a:xfrm>
              <a:off x="5886318" y="2069547"/>
              <a:ext cx="16998" cy="17002"/>
            </a:xfrm>
            <a:prstGeom prst="ellipse">
              <a:avLst/>
            </a:prstGeom>
            <a:solidFill>
              <a:srgbClr val="2C99B4"/>
            </a:solidFill>
            <a:ln>
              <a:noFill/>
            </a:ln>
          </p:spPr>
          <p:txBody>
            <a:bodyPr vert="horz" wrap="square" lIns="91440" tIns="45720" rIns="91440" bIns="45720" numCol="1" anchor="t" anchorCtr="0" compatLnSpc="1"/>
            <a:lstStyle/>
            <a:p>
              <a:pPr marL="0" marR="0" lvl="0" indent="0" defTabSz="1828165" eaLnBrk="1" fontAlgn="auto" latinLnBrk="0" hangingPunct="1">
                <a:lnSpc>
                  <a:spcPct val="100000"/>
                </a:lnSpc>
                <a:spcBef>
                  <a:spcPts val="0"/>
                </a:spcBef>
                <a:spcAft>
                  <a:spcPts val="0"/>
                </a:spcAft>
                <a:buClrTx/>
                <a:buSzTx/>
                <a:buFontTx/>
                <a:buNone/>
                <a:defRPr/>
              </a:pPr>
              <a:endParaRPr kumimoji="0" lang="id-ID" sz="3600" b="0" i="0" u="none" strike="noStrike" kern="0" cap="none" spc="0" normalizeH="0" baseline="0" noProof="0">
                <a:ln>
                  <a:noFill/>
                </a:ln>
                <a:solidFill>
                  <a:srgbClr val="7F7F7F"/>
                </a:solidFill>
                <a:effectLst/>
                <a:uLnTx/>
                <a:uFillTx/>
                <a:latin typeface="Roboto Light"/>
              </a:endParaRPr>
            </a:p>
          </p:txBody>
        </p:sp>
        <p:sp>
          <p:nvSpPr>
            <p:cNvPr id="26" name="Freeform 58"/>
            <p:cNvSpPr/>
            <p:nvPr/>
          </p:nvSpPr>
          <p:spPr bwMode="auto">
            <a:xfrm>
              <a:off x="5893117" y="2072948"/>
              <a:ext cx="3400" cy="6801"/>
            </a:xfrm>
            <a:custGeom>
              <a:avLst/>
              <a:gdLst>
                <a:gd name="T0" fmla="*/ 1 w 1"/>
                <a:gd name="T1" fmla="*/ 1 h 2"/>
                <a:gd name="T2" fmla="*/ 1 w 1"/>
                <a:gd name="T3" fmla="*/ 2 h 2"/>
                <a:gd name="T4" fmla="*/ 0 w 1"/>
                <a:gd name="T5" fmla="*/ 1 h 2"/>
                <a:gd name="T6" fmla="*/ 1 w 1"/>
                <a:gd name="T7" fmla="*/ 0 h 2"/>
                <a:gd name="T8" fmla="*/ 1 w 1"/>
                <a:gd name="T9" fmla="*/ 1 h 2"/>
              </a:gdLst>
              <a:ahLst/>
              <a:cxnLst>
                <a:cxn ang="0">
                  <a:pos x="T0" y="T1"/>
                </a:cxn>
                <a:cxn ang="0">
                  <a:pos x="T2" y="T3"/>
                </a:cxn>
                <a:cxn ang="0">
                  <a:pos x="T4" y="T5"/>
                </a:cxn>
                <a:cxn ang="0">
                  <a:pos x="T6" y="T7"/>
                </a:cxn>
                <a:cxn ang="0">
                  <a:pos x="T8" y="T9"/>
                </a:cxn>
              </a:cxnLst>
              <a:rect l="0" t="0" r="r" b="b"/>
              <a:pathLst>
                <a:path w="1" h="2">
                  <a:moveTo>
                    <a:pt x="1" y="1"/>
                  </a:moveTo>
                  <a:lnTo>
                    <a:pt x="1" y="2"/>
                  </a:lnTo>
                  <a:lnTo>
                    <a:pt x="0" y="1"/>
                  </a:lnTo>
                  <a:lnTo>
                    <a:pt x="1" y="0"/>
                  </a:lnTo>
                  <a:lnTo>
                    <a:pt x="1" y="1"/>
                  </a:lnTo>
                  <a:close/>
                </a:path>
              </a:pathLst>
            </a:custGeom>
            <a:solidFill>
              <a:srgbClr val="FFFFFF"/>
            </a:solidFill>
            <a:ln>
              <a:noFill/>
            </a:ln>
          </p:spPr>
          <p:txBody>
            <a:bodyPr vert="horz" wrap="square" lIns="91440" tIns="45720" rIns="91440" bIns="45720" numCol="1" anchor="t" anchorCtr="0" compatLnSpc="1"/>
            <a:lstStyle/>
            <a:p>
              <a:pPr marL="0" marR="0" lvl="0" indent="0" defTabSz="1828165" eaLnBrk="1" fontAlgn="auto" latinLnBrk="0" hangingPunct="1">
                <a:lnSpc>
                  <a:spcPct val="100000"/>
                </a:lnSpc>
                <a:spcBef>
                  <a:spcPts val="0"/>
                </a:spcBef>
                <a:spcAft>
                  <a:spcPts val="0"/>
                </a:spcAft>
                <a:buClrTx/>
                <a:buSzTx/>
                <a:buFontTx/>
                <a:buNone/>
                <a:defRPr/>
              </a:pPr>
              <a:endParaRPr kumimoji="0" lang="id-ID" sz="3600" b="0" i="0" u="none" strike="noStrike" kern="0" cap="none" spc="0" normalizeH="0" baseline="0" noProof="0">
                <a:ln>
                  <a:noFill/>
                </a:ln>
                <a:solidFill>
                  <a:srgbClr val="7F7F7F"/>
                </a:solidFill>
                <a:effectLst/>
                <a:uLnTx/>
                <a:uFillTx/>
                <a:latin typeface="Roboto Light"/>
              </a:endParaRPr>
            </a:p>
          </p:txBody>
        </p:sp>
      </p:grpSp>
      <p:sp>
        <p:nvSpPr>
          <p:cNvPr id="3" name="矩形 2"/>
          <p:cNvSpPr>
            <a:spLocks noChangeAspect="1"/>
          </p:cNvSpPr>
          <p:nvPr userDrawn="1"/>
        </p:nvSpPr>
        <p:spPr>
          <a:xfrm>
            <a:off x="1469639" y="2349701"/>
            <a:ext cx="4592069" cy="25830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内容占位符 3"/>
          <p:cNvSpPr>
            <a:spLocks noGrp="1" noChangeAspect="1"/>
          </p:cNvSpPr>
          <p:nvPr>
            <p:ph sz="quarter" idx="11" hasCustomPrompt="1"/>
          </p:nvPr>
        </p:nvSpPr>
        <p:spPr>
          <a:xfrm>
            <a:off x="1468873" y="2345176"/>
            <a:ext cx="4593600" cy="2592088"/>
          </a:xfrm>
        </p:spPr>
        <p:txBody>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spTree>
  </p:cSld>
  <p:clrMapOvr>
    <a:masterClrMapping/>
  </p:clrMapOvr>
  <p:transition spd="slow">
    <p:push dir="u"/>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自定义版式">
    <p:bg>
      <p:bgPr>
        <a:solidFill>
          <a:schemeClr val="tx1"/>
        </a:solidFill>
        <a:effectLst/>
      </p:bgPr>
    </p:bg>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cstate="email">
            <a:duotone>
              <a:schemeClr val="bg2">
                <a:shade val="45000"/>
                <a:satMod val="135000"/>
              </a:schemeClr>
              <a:prstClr val="white"/>
            </a:duotone>
          </a:blip>
          <a:srcRect/>
          <a:stretch>
            <a:fillRect/>
          </a:stretch>
        </p:blipFill>
        <p:spPr>
          <a:xfrm>
            <a:off x="1" y="-5557"/>
            <a:ext cx="12192000" cy="6863557"/>
          </a:xfrm>
          <a:prstGeom prst="rect">
            <a:avLst/>
          </a:prstGeom>
        </p:spPr>
      </p:pic>
      <p:sp>
        <p:nvSpPr>
          <p:cNvPr id="4" name="矩形 3"/>
          <p:cNvSpPr/>
          <p:nvPr userDrawn="1"/>
        </p:nvSpPr>
        <p:spPr>
          <a:xfrm>
            <a:off x="-3" y="2077796"/>
            <a:ext cx="12192000" cy="4780204"/>
          </a:xfrm>
          <a:prstGeom prst="rect">
            <a:avLst/>
          </a:prstGeom>
          <a:gradFill>
            <a:gsLst>
              <a:gs pos="0">
                <a:srgbClr val="010000">
                  <a:alpha val="0"/>
                </a:srgbClr>
              </a:gs>
              <a:gs pos="100000">
                <a:srgbClr val="010000">
                  <a:alpha val="89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5" name="矩形 4"/>
          <p:cNvSpPr/>
          <p:nvPr userDrawn="1"/>
        </p:nvSpPr>
        <p:spPr>
          <a:xfrm rot="10800000">
            <a:off x="-1" y="-5557"/>
            <a:ext cx="12191999" cy="3217764"/>
          </a:xfrm>
          <a:prstGeom prst="rect">
            <a:avLst/>
          </a:prstGeom>
          <a:gradFill>
            <a:gsLst>
              <a:gs pos="0">
                <a:srgbClr val="010000">
                  <a:alpha val="0"/>
                </a:srgbClr>
              </a:gs>
              <a:gs pos="100000">
                <a:srgbClr val="01000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6" name="矩形 5"/>
          <p:cNvSpPr/>
          <p:nvPr userDrawn="1"/>
        </p:nvSpPr>
        <p:spPr>
          <a:xfrm>
            <a:off x="-1" y="0"/>
            <a:ext cx="12192001" cy="6811864"/>
          </a:xfrm>
          <a:prstGeom prst="rect">
            <a:avLst/>
          </a:prstGeom>
          <a:solidFill>
            <a:srgbClr val="080304">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7" name="文本框 6"/>
          <p:cNvSpPr txBox="1"/>
          <p:nvPr userDrawn="1"/>
        </p:nvSpPr>
        <p:spPr>
          <a:xfrm>
            <a:off x="4760680" y="564634"/>
            <a:ext cx="2670634" cy="369332"/>
          </a:xfrm>
          <a:prstGeom prst="rect">
            <a:avLst/>
          </a:prstGeom>
          <a:noFill/>
        </p:spPr>
        <p:txBody>
          <a:bodyPr wrap="square" rtlCol="0">
            <a:spAutoFit/>
          </a:bodyPr>
          <a:lstStyle>
            <a:defPPr>
              <a:defRPr lang="en-US"/>
            </a:defPPr>
            <a:lvl1pPr algn="dist">
              <a:defRPr sz="1600">
                <a:solidFill>
                  <a:schemeClr val="bg1"/>
                </a:solidFill>
                <a:latin typeface="+mj-ea"/>
                <a:ea typeface="+mj-ea"/>
              </a:defRPr>
            </a:lvl1p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本</a:t>
            </a:r>
            <a:r>
              <a:rPr kumimoji="0" lang="en-US" altLang="zh-CN"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PPT</a:t>
            </a:r>
            <a:r>
              <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模板正参与</a:t>
            </a:r>
            <a:endParaRPr kumimoji="0" 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sp>
        <p:nvSpPr>
          <p:cNvPr id="8" name="矩形 7"/>
          <p:cNvSpPr/>
          <p:nvPr userDrawn="1"/>
        </p:nvSpPr>
        <p:spPr>
          <a:xfrm>
            <a:off x="3602350" y="2482543"/>
            <a:ext cx="4987300" cy="400109"/>
          </a:xfrm>
          <a:prstGeom prst="rect">
            <a:avLst/>
          </a:prstGeom>
          <a:gradFill flip="none" rotWithShape="1">
            <a:gsLst>
              <a:gs pos="100000">
                <a:srgbClr val="CB9B53">
                  <a:alpha val="0"/>
                </a:srgbClr>
              </a:gs>
              <a:gs pos="0">
                <a:srgbClr val="CB9B53">
                  <a:alpha val="7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2400" b="1" i="0" u="none" strike="noStrike" kern="1200" cap="none" spc="0" normalizeH="0" baseline="0" noProof="0">
              <a:ln>
                <a:noFill/>
              </a:ln>
              <a:solidFill>
                <a:srgbClr val="0E5177"/>
              </a:solidFill>
              <a:effectLst/>
              <a:uLnTx/>
              <a:uFillTx/>
              <a:latin typeface="Segoe UI" panose="020B0502040204020203"/>
              <a:ea typeface="微软雅黑" panose="020B0503020204020204" charset="-122"/>
              <a:cs typeface="+mn-cs"/>
            </a:endParaRPr>
          </a:p>
        </p:txBody>
      </p:sp>
      <p:sp>
        <p:nvSpPr>
          <p:cNvPr id="9" name="文本框 8"/>
          <p:cNvSpPr txBox="1"/>
          <p:nvPr userDrawn="1"/>
        </p:nvSpPr>
        <p:spPr>
          <a:xfrm>
            <a:off x="4049486" y="2517885"/>
            <a:ext cx="4093028" cy="338554"/>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 </a:t>
            </a:r>
            <a:r>
              <a:rPr kumimoji="0" lang="zh-CN" altLang="en-US" sz="16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第一届高校</a:t>
            </a:r>
            <a:r>
              <a:rPr kumimoji="0" lang="en-US" altLang="zh-CN" sz="16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PPT</a:t>
            </a:r>
            <a:r>
              <a:rPr kumimoji="0" lang="zh-CN" altLang="en-US" sz="16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模板设计大赛 </a:t>
            </a:r>
            <a:endParaRPr kumimoji="0" lang="en-US" sz="16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sp>
        <p:nvSpPr>
          <p:cNvPr id="11" name="文本框 10"/>
          <p:cNvSpPr txBox="1"/>
          <p:nvPr userDrawn="1"/>
        </p:nvSpPr>
        <p:spPr>
          <a:xfrm>
            <a:off x="6133678" y="4824918"/>
            <a:ext cx="2545865" cy="1061381"/>
          </a:xfrm>
          <a:prstGeom prst="rect">
            <a:avLst/>
          </a:prstGeom>
          <a:noFill/>
        </p:spPr>
        <p:txBody>
          <a:bodyPr wrap="square" rtlCol="0">
            <a:spAutoFit/>
          </a:bodyPr>
          <a:lstStyle>
            <a:defPPr>
              <a:defRPr lang="en-US"/>
            </a:defPPr>
            <a:lvl1pPr algn="dist">
              <a:defRPr>
                <a:solidFill>
                  <a:schemeClr val="bg1"/>
                </a:solidFill>
                <a:latin typeface="+mj-ea"/>
                <a:ea typeface="+mj-ea"/>
              </a:defRPr>
            </a:lvl1p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1800" b="0" i="0" u="none" strike="noStrike" kern="1200" cap="none" spc="150" normalizeH="0" baseline="0" noProof="0">
                <a:ln>
                  <a:noFill/>
                </a:ln>
                <a:solidFill>
                  <a:prstClr val="white"/>
                </a:solidFill>
                <a:effectLst/>
                <a:uLnTx/>
                <a:uFillTx/>
                <a:latin typeface="微软雅黑" panose="020B0503020204020204" charset="-122"/>
                <a:ea typeface="微软雅黑" panose="020B0503020204020204" charset="-122"/>
                <a:cs typeface="+mn-cs"/>
              </a:rPr>
              <a:t>微信扫码</a:t>
            </a:r>
            <a:endParaRPr kumimoji="0" lang="en-US" altLang="zh-CN" sz="1800" b="0" i="0" u="none" strike="noStrike" kern="1200" cap="none" spc="150" normalizeH="0" baseline="0" noProof="0">
              <a:ln>
                <a:noFill/>
              </a:ln>
              <a:solidFill>
                <a:prstClr val="white"/>
              </a:solidFill>
              <a:effectLst/>
              <a:uLnTx/>
              <a:uFillTx/>
              <a:latin typeface="微软雅黑" panose="020B0503020204020204" charset="-122"/>
              <a:ea typeface="微软雅黑" panose="020B0503020204020204" charset="-122"/>
              <a:cs typeface="+mn-cs"/>
            </a:endParaRPr>
          </a:p>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1800" b="0" i="0" u="none" strike="noStrike" kern="1200" cap="none" spc="150" normalizeH="0" baseline="0" noProof="0">
                <a:ln>
                  <a:noFill/>
                </a:ln>
                <a:solidFill>
                  <a:prstClr val="white"/>
                </a:solidFill>
                <a:effectLst/>
                <a:uLnTx/>
                <a:uFillTx/>
                <a:latin typeface="微软雅黑" panose="020B0503020204020204" charset="-122"/>
                <a:ea typeface="微软雅黑" panose="020B0503020204020204" charset="-122"/>
                <a:cs typeface="+mn-cs"/>
              </a:rPr>
              <a:t>来聆听模板作者</a:t>
            </a:r>
            <a:endParaRPr kumimoji="0" lang="en-US" altLang="zh-CN" sz="1800" b="0" i="0" u="none" strike="noStrike" kern="1200" cap="none" spc="150" normalizeH="0" baseline="0" noProof="0">
              <a:ln>
                <a:noFill/>
              </a:ln>
              <a:solidFill>
                <a:prstClr val="white"/>
              </a:solidFill>
              <a:effectLst/>
              <a:uLnTx/>
              <a:uFillTx/>
              <a:latin typeface="微软雅黑" panose="020B0503020204020204" charset="-122"/>
              <a:ea typeface="微软雅黑" panose="020B0503020204020204" charset="-122"/>
              <a:cs typeface="+mn-cs"/>
            </a:endParaRPr>
          </a:p>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1800" b="0" i="0" u="none" strike="noStrike" kern="1200" cap="none" spc="150" normalizeH="0" baseline="0" noProof="0">
                <a:ln>
                  <a:noFill/>
                </a:ln>
                <a:solidFill>
                  <a:prstClr val="white"/>
                </a:solidFill>
                <a:effectLst/>
                <a:uLnTx/>
                <a:uFillTx/>
                <a:latin typeface="微软雅黑" panose="020B0503020204020204" charset="-122"/>
                <a:ea typeface="微软雅黑" panose="020B0503020204020204" charset="-122"/>
                <a:cs typeface="+mn-cs"/>
              </a:rPr>
              <a:t>设计灵感、制作思路</a:t>
            </a:r>
            <a:endParaRPr kumimoji="0" lang="en-US" sz="1800" b="0" i="0" u="none" strike="noStrike" kern="1200" cap="none" spc="15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pic>
        <p:nvPicPr>
          <p:cNvPr id="12" name="图片 11"/>
          <p:cNvPicPr>
            <a:picLocks noChangeAspect="1"/>
          </p:cNvPicPr>
          <p:nvPr userDrawn="1"/>
        </p:nvPicPr>
        <p:blipFill>
          <a:blip r:embed="rId3" cstate="email"/>
          <a:stretch>
            <a:fillRect/>
          </a:stretch>
        </p:blipFill>
        <p:spPr>
          <a:xfrm>
            <a:off x="-615419" y="3771974"/>
            <a:ext cx="13817069" cy="3996426"/>
          </a:xfrm>
          <a:prstGeom prst="rect">
            <a:avLst/>
          </a:prstGeom>
        </p:spPr>
      </p:pic>
      <p:pic>
        <p:nvPicPr>
          <p:cNvPr id="13" name="图片 12"/>
          <p:cNvPicPr>
            <a:picLocks noChangeAspect="1"/>
          </p:cNvPicPr>
          <p:nvPr userDrawn="1"/>
        </p:nvPicPr>
        <p:blipFill>
          <a:blip r:embed="rId4" cstate="email"/>
          <a:stretch>
            <a:fillRect/>
          </a:stretch>
        </p:blipFill>
        <p:spPr>
          <a:xfrm>
            <a:off x="1683657" y="716939"/>
            <a:ext cx="8824686" cy="1844708"/>
          </a:xfrm>
          <a:prstGeom prst="rect">
            <a:avLst/>
          </a:prstGeom>
        </p:spPr>
      </p:pic>
      <p:sp>
        <p:nvSpPr>
          <p:cNvPr id="14" name="文本框 13"/>
          <p:cNvSpPr txBox="1"/>
          <p:nvPr userDrawn="1"/>
        </p:nvSpPr>
        <p:spPr>
          <a:xfrm>
            <a:off x="3742050" y="2971888"/>
            <a:ext cx="1983605"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100" b="0" i="0" u="none" strike="noStrike" kern="1200" cap="none" spc="0" normalizeH="0" baseline="0" noProof="0">
                <a:ln>
                  <a:noFill/>
                </a:ln>
                <a:solidFill>
                  <a:prstClr val="white">
                    <a:lumMod val="75000"/>
                  </a:prstClr>
                </a:solidFill>
                <a:effectLst/>
                <a:uLnTx/>
                <a:uFillTx/>
                <a:latin typeface="微软雅黑" panose="020B0503020204020204" charset="-122"/>
                <a:ea typeface="微软雅黑" panose="020B0503020204020204" charset="-122"/>
                <a:cs typeface="+mn-cs"/>
              </a:rPr>
              <a:t>活动主办：秋叶</a:t>
            </a:r>
            <a:r>
              <a:rPr kumimoji="0" lang="en-US" altLang="zh-CN" sz="1100" b="0" i="0" u="none" strike="noStrike" kern="1200" cap="none" spc="0" normalizeH="0" baseline="0" noProof="0">
                <a:ln>
                  <a:noFill/>
                </a:ln>
                <a:solidFill>
                  <a:prstClr val="white">
                    <a:lumMod val="75000"/>
                  </a:prstClr>
                </a:solidFill>
                <a:effectLst/>
                <a:uLnTx/>
                <a:uFillTx/>
                <a:latin typeface="微软雅黑" panose="020B0503020204020204" charset="-122"/>
                <a:ea typeface="微软雅黑" panose="020B0503020204020204" charset="-122"/>
                <a:cs typeface="+mn-cs"/>
              </a:rPr>
              <a:t>PPT</a:t>
            </a:r>
            <a:endParaRPr kumimoji="0" lang="en-US" sz="1100" b="0" i="0" u="none" strike="noStrike" kern="1200" cap="none" spc="0" normalizeH="0" baseline="0" noProof="0">
              <a:ln>
                <a:noFill/>
              </a:ln>
              <a:solidFill>
                <a:prstClr val="white">
                  <a:lumMod val="75000"/>
                </a:prstClr>
              </a:solidFill>
              <a:effectLst/>
              <a:uLnTx/>
              <a:uFillTx/>
              <a:latin typeface="微软雅黑" panose="020B0503020204020204" charset="-122"/>
              <a:ea typeface="微软雅黑" panose="020B0503020204020204" charset="-122"/>
              <a:cs typeface="+mn-cs"/>
            </a:endParaRPr>
          </a:p>
        </p:txBody>
      </p:sp>
      <p:sp>
        <p:nvSpPr>
          <p:cNvPr id="15" name="文本框 14"/>
          <p:cNvSpPr txBox="1"/>
          <p:nvPr userDrawn="1"/>
        </p:nvSpPr>
        <p:spPr>
          <a:xfrm>
            <a:off x="6079638" y="2971888"/>
            <a:ext cx="2492943"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100" b="0" i="0" u="none" strike="noStrike" kern="1200" cap="none" spc="0" normalizeH="0" baseline="0" noProof="0">
                <a:ln>
                  <a:noFill/>
                </a:ln>
                <a:solidFill>
                  <a:prstClr val="white">
                    <a:lumMod val="75000"/>
                  </a:prstClr>
                </a:solidFill>
                <a:effectLst/>
                <a:uLnTx/>
                <a:uFillTx/>
                <a:latin typeface="微软雅黑" panose="020B0503020204020204" charset="-122"/>
                <a:ea typeface="微软雅黑" panose="020B0503020204020204" charset="-122"/>
                <a:cs typeface="+mn-cs"/>
              </a:rPr>
              <a:t>技术支持：微软听听文档</a:t>
            </a:r>
            <a:endParaRPr kumimoji="0" lang="en-US" sz="1100" b="0" i="0" u="none" strike="noStrike" kern="1200" cap="none" spc="0" normalizeH="0" baseline="0" noProof="0">
              <a:ln>
                <a:noFill/>
              </a:ln>
              <a:solidFill>
                <a:prstClr val="white">
                  <a:lumMod val="75000"/>
                </a:prstClr>
              </a:solidFill>
              <a:effectLst/>
              <a:uLnTx/>
              <a:uFillTx/>
              <a:latin typeface="微软雅黑" panose="020B0503020204020204" charset="-122"/>
              <a:ea typeface="微软雅黑" panose="020B0503020204020204" charset="-122"/>
              <a:cs typeface="+mn-cs"/>
            </a:endParaRPr>
          </a:p>
        </p:txBody>
      </p:sp>
      <p:sp>
        <p:nvSpPr>
          <p:cNvPr id="16" name="矩形 15"/>
          <p:cNvSpPr/>
          <p:nvPr userDrawn="1"/>
        </p:nvSpPr>
        <p:spPr>
          <a:xfrm>
            <a:off x="3600610" y="3494767"/>
            <a:ext cx="2318400" cy="2318400"/>
          </a:xfrm>
          <a:prstGeom prst="rect">
            <a:avLst/>
          </a:prstGeom>
          <a:solidFill>
            <a:schemeClr val="bg1"/>
          </a:solidFill>
          <a:ln w="57150">
            <a:solidFill>
              <a:srgbClr val="CB9B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46331" cy="369332"/>
          </a:xfrm>
          <a:prstGeom prst="rect">
            <a:avLst/>
          </a:prstGeom>
        </p:spPr>
        <p:txBody>
          <a:bodyPr wrap="none">
            <a:spAutoFit/>
          </a:bodyPr>
          <a:lstStyle/>
          <a:p>
            <a:pPr marL="0" marR="0" lvl="0" indent="0" defTabSz="609600"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标注</a:t>
            </a:r>
            <a:endParaRPr kumimoji="0" lang="zh-CN" altLang="en-US" sz="18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1" name="矩形 10"/>
          <p:cNvSpPr/>
          <p:nvPr userDrawn="1"/>
        </p:nvSpPr>
        <p:spPr>
          <a:xfrm>
            <a:off x="2572589" y="759873"/>
            <a:ext cx="1402001" cy="2025170"/>
          </a:xfrm>
          <a:prstGeom prst="rect">
            <a:avLst/>
          </a:prstGeom>
        </p:spPr>
        <p:txBody>
          <a:bodyPr wrap="square">
            <a:spAutoFit/>
          </a:bodyPr>
          <a:lstStyle/>
          <a:p>
            <a:pPr marL="0" marR="0" lvl="0" indent="0" defTabSz="6096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使用说明 </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声明</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2" name="矩形 11"/>
          <p:cNvSpPr/>
          <p:nvPr userDrawn="1"/>
        </p:nvSpPr>
        <p:spPr>
          <a:xfrm>
            <a:off x="4153010" y="759873"/>
            <a:ext cx="7074345" cy="2585323"/>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模板为作者原创，著作权归作者所有。</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您仅可以个人非商业用途使用本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a:t>
            </a:r>
            <a:r>
              <a:rPr kumimoji="0" lang="zh-CN" altLang="en-US" sz="1400" b="0" i="0" u="none" strike="noStrike" kern="1200" cap="none" spc="0" normalizeH="0" baseline="0" noProof="0">
                <a:ln>
                  <a:noFill/>
                </a:ln>
                <a:solidFill>
                  <a:prstClr val="white"/>
                </a:solidFill>
                <a:effectLst/>
                <a:uLnTx/>
                <a:uFillTx/>
                <a:latin typeface="+mn-lt"/>
                <a:ea typeface="微软雅黑" panose="020B0503020204020204" charset="-122"/>
                <a:cs typeface="+mn-cs"/>
              </a:rPr>
              <a:t>未经权利人书面明确授权，不可将信息内容的全部或部分用于出售，或以出租、出借、转让、分销、发布等其他任何方式供他人使用</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a:t>
            </a:r>
            <a:r>
              <a:rPr kumimoji="0" lang="zh-CN" altLang="en-US" sz="1400" b="0" i="0" u="none" strike="noStrike" kern="1200" cap="none" spc="0" normalizeH="0" baseline="0" noProof="0">
                <a:ln>
                  <a:noFill/>
                </a:ln>
                <a:solidFill>
                  <a:prstClr val="white"/>
                </a:solidFill>
                <a:effectLst/>
                <a:uLnTx/>
                <a:uFillTx/>
                <a:latin typeface="+mn-lt"/>
                <a:ea typeface="微软雅黑" panose="020B0503020204020204" charset="-122"/>
                <a:cs typeface="+mn-cs"/>
              </a:rPr>
              <a:t>否则将承担法律责任。</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OfficePLUS</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尊重知识产权并注重保护用户享有的各项权利。</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OfficePLUS</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拥有对本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模板进行展示、报道、宣传及用于市场活动的权利，若在比赛或商业应用过程中发生版权纠纷，其法律责任由作者本人承担。</a:t>
            </a:r>
            <a:endPar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600" eaLnBrk="1" fontAlgn="auto" latinLnBrk="0" hangingPunct="1">
              <a:lnSpc>
                <a:spcPct val="100000"/>
              </a:lnSpc>
              <a:spcBef>
                <a:spcPts val="0"/>
              </a:spcBef>
              <a:spcAft>
                <a:spcPts val="0"/>
              </a:spcAft>
              <a:buClrTx/>
              <a:buSzTx/>
              <a:buFontTx/>
              <a:buNone/>
              <a:defRPr/>
            </a:pPr>
            <a:r>
              <a:rPr kumimoji="1" lang="en-US" altLang="zh-CN" sz="1000" b="0" i="0" u="none" strike="noStrike" kern="0" cap="none" spc="0" normalizeH="0" baseline="0" noProof="0" dirty="0">
                <a:ln>
                  <a:noFill/>
                </a:ln>
                <a:solidFill>
                  <a:prstClr val="white"/>
                </a:solidFill>
                <a:effectLst/>
                <a:uLnTx/>
                <a:uFillTx/>
                <a:latin typeface="Segoe UI Light" panose="020B0502040204020203"/>
                <a:ea typeface="微软雅黑" panose="020B0503020204020204" charset="-122"/>
                <a:cs typeface="Segoe UI Light" panose="020B0502040204020203"/>
              </a:rPr>
              <a:t>OfficePLUS</a:t>
            </a:r>
            <a:endParaRPr kumimoji="0" lang="zh-CN" altLang="en-US" sz="1000" b="0" i="0" u="none" strike="noStrike" kern="0" cap="none" spc="0" normalizeH="0" baseline="0" noProof="0" dirty="0">
              <a:ln>
                <a:noFill/>
              </a:ln>
              <a:solidFill>
                <a:prstClr val="white"/>
              </a:solidFill>
              <a:effectLst/>
              <a:uLnTx/>
              <a:uFillTx/>
              <a:latin typeface="Segoe UI Light" panose="020B0502040204020203"/>
              <a:ea typeface="微软雅黑" panose="020B0503020204020204" charset="-122"/>
              <a:cs typeface="Segoe UI Light" panose="020B0502040204020203"/>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71" name="标题 1"/>
          <p:cNvSpPr>
            <a:spLocks noGrp="1"/>
          </p:cNvSpPr>
          <p:nvPr>
            <p:ph type="title"/>
          </p:nvPr>
        </p:nvSpPr>
        <p:spPr/>
        <p:txBody>
          <a:bodyPr/>
          <a:lstStyle/>
          <a:p>
            <a:r>
              <a:rPr lang="zh-CN" altLang="en-US"/>
              <a:t>单击此处编辑母版标题样式</a:t>
            </a:r>
          </a:p>
        </p:txBody>
      </p:sp>
      <p:sp>
        <p:nvSpPr>
          <p:cNvPr id="72" name="内容占位符 2"/>
          <p:cNvSpPr>
            <a:spLocks noGrp="1"/>
          </p:cNvSpPr>
          <p:nvPr>
            <p:ph idx="1" hasCustomPrompt="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3" name="日期占位符 3"/>
          <p:cNvSpPr>
            <a:spLocks noGrp="1"/>
          </p:cNvSpPr>
          <p:nvPr>
            <p:ph type="dt" sz="half" idx="10"/>
          </p:nvPr>
        </p:nvSpPr>
        <p:spPr/>
        <p:txBody>
          <a:bodyPr/>
          <a:lstStyle/>
          <a:p>
            <a:fld id="{B06EFC45-02E7-48BB-8B8A-E4A9671DEC89}" type="datetimeFigureOut">
              <a:rPr lang="zh-CN" altLang="en-US"/>
              <a:t>2024/11/6</a:t>
            </a:fld>
            <a:endParaRPr lang="zh-CN" altLang="en-US"/>
          </a:p>
        </p:txBody>
      </p:sp>
      <p:sp>
        <p:nvSpPr>
          <p:cNvPr id="74" name="页脚占位符 4"/>
          <p:cNvSpPr>
            <a:spLocks noGrp="1"/>
          </p:cNvSpPr>
          <p:nvPr>
            <p:ph type="ftr" sz="quarter" idx="11"/>
          </p:nvPr>
        </p:nvSpPr>
        <p:spPr/>
        <p:txBody>
          <a:bodyPr/>
          <a:lstStyle/>
          <a:p>
            <a:endParaRPr lang="zh-CN" altLang="en-US"/>
          </a:p>
        </p:txBody>
      </p:sp>
      <p:sp>
        <p:nvSpPr>
          <p:cNvPr id="75" name="灯片编号占位符 5"/>
          <p:cNvSpPr>
            <a:spLocks noGrp="1"/>
          </p:cNvSpPr>
          <p:nvPr>
            <p:ph type="sldNum" sz="quarter" idx="12"/>
          </p:nvPr>
        </p:nvSpPr>
        <p:spPr/>
        <p:txBody>
          <a:bodyPr/>
          <a:lstStyle/>
          <a:p>
            <a:fld id="{9650F010-49C6-4494-B6B8-22F40256D761}" type="slidenum">
              <a:rPr/>
              <a:t>‹#›</a:t>
            </a:fld>
            <a:endParaRPr lang="zh-CN" alt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77" name="日期占位符 1"/>
          <p:cNvSpPr>
            <a:spLocks noGrp="1"/>
          </p:cNvSpPr>
          <p:nvPr>
            <p:ph type="dt" sz="half" idx="10"/>
          </p:nvPr>
        </p:nvSpPr>
        <p:spPr/>
        <p:txBody>
          <a:bodyPr/>
          <a:lstStyle/>
          <a:p>
            <a:fld id="{B06EFC45-02E7-48BB-8B8A-E4A9671DEC89}" type="datetimeFigureOut">
              <a:rPr lang="zh-CN" altLang="en-US"/>
              <a:t>2024/11/6</a:t>
            </a:fld>
            <a:endParaRPr lang="zh-CN" altLang="en-US"/>
          </a:p>
        </p:txBody>
      </p:sp>
      <p:sp>
        <p:nvSpPr>
          <p:cNvPr id="78" name="页脚占位符 2"/>
          <p:cNvSpPr>
            <a:spLocks noGrp="1"/>
          </p:cNvSpPr>
          <p:nvPr>
            <p:ph type="ftr" sz="quarter" idx="11"/>
          </p:nvPr>
        </p:nvSpPr>
        <p:spPr/>
        <p:txBody>
          <a:bodyPr/>
          <a:lstStyle/>
          <a:p>
            <a:endParaRPr lang="zh-CN" altLang="en-US"/>
          </a:p>
        </p:txBody>
      </p:sp>
      <p:sp>
        <p:nvSpPr>
          <p:cNvPr id="79" name="灯片编号占位符 3"/>
          <p:cNvSpPr>
            <a:spLocks noGrp="1"/>
          </p:cNvSpPr>
          <p:nvPr>
            <p:ph type="sldNum" sz="quarter" idx="12"/>
          </p:nvPr>
        </p:nvSpPr>
        <p:spPr/>
        <p:txBody>
          <a:bodyPr/>
          <a:lstStyle/>
          <a:p>
            <a:fld id="{9650F010-49C6-4494-B6B8-22F40256D761}" type="slidenum">
              <a:rPr/>
              <a:t>‹#›</a:t>
            </a:fld>
            <a:endParaRPr lang="zh-CN" alt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71" name="标题 1"/>
          <p:cNvSpPr>
            <a:spLocks noGrp="1"/>
          </p:cNvSpPr>
          <p:nvPr>
            <p:ph type="title"/>
          </p:nvPr>
        </p:nvSpPr>
        <p:spPr/>
        <p:txBody>
          <a:bodyPr/>
          <a:lstStyle/>
          <a:p>
            <a:r>
              <a:rPr lang="zh-CN" altLang="en-US"/>
              <a:t>单击此处编辑母版标题样式</a:t>
            </a:r>
          </a:p>
        </p:txBody>
      </p:sp>
      <p:sp>
        <p:nvSpPr>
          <p:cNvPr id="72" name="内容占位符 2"/>
          <p:cNvSpPr>
            <a:spLocks noGrp="1"/>
          </p:cNvSpPr>
          <p:nvPr>
            <p:ph idx="1" hasCustomPrompt="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3" name="日期占位符 3"/>
          <p:cNvSpPr>
            <a:spLocks noGrp="1"/>
          </p:cNvSpPr>
          <p:nvPr>
            <p:ph type="dt" sz="half" idx="10"/>
          </p:nvPr>
        </p:nvSpPr>
        <p:spPr/>
        <p:txBody>
          <a:bodyPr/>
          <a:lstStyle/>
          <a:p>
            <a:fld id="{B06EFC45-02E7-48BB-8B8A-E4A9671DEC89}" type="datetimeFigureOut">
              <a:rPr lang="zh-CN" altLang="en-US"/>
              <a:t>2024/11/6</a:t>
            </a:fld>
            <a:endParaRPr lang="zh-CN" altLang="en-US"/>
          </a:p>
        </p:txBody>
      </p:sp>
      <p:sp>
        <p:nvSpPr>
          <p:cNvPr id="74" name="页脚占位符 4"/>
          <p:cNvSpPr>
            <a:spLocks noGrp="1"/>
          </p:cNvSpPr>
          <p:nvPr>
            <p:ph type="ftr" sz="quarter" idx="11"/>
          </p:nvPr>
        </p:nvSpPr>
        <p:spPr/>
        <p:txBody>
          <a:bodyPr/>
          <a:lstStyle/>
          <a:p>
            <a:endParaRPr lang="zh-CN" altLang="en-US"/>
          </a:p>
        </p:txBody>
      </p:sp>
      <p:sp>
        <p:nvSpPr>
          <p:cNvPr id="75" name="灯片编号占位符 5"/>
          <p:cNvSpPr>
            <a:spLocks noGrp="1"/>
          </p:cNvSpPr>
          <p:nvPr>
            <p:ph type="sldNum" sz="quarter" idx="12"/>
          </p:nvPr>
        </p:nvSpPr>
        <p:spPr/>
        <p:txBody>
          <a:bodyPr/>
          <a:lstStyle/>
          <a:p>
            <a:fld id="{9650F010-49C6-4494-B6B8-22F40256D761}" type="slidenum">
              <a:rPr/>
              <a:t>‹#›</a:t>
            </a:fld>
            <a:endParaRPr lang="zh-CN" altLang="en-US"/>
          </a:p>
        </p:txBody>
      </p:sp>
    </p:spTree>
    <p:extLst>
      <p:ext uri="{BB962C8B-B14F-4D97-AF65-F5344CB8AC3E}">
        <p14:creationId xmlns:p14="http://schemas.microsoft.com/office/powerpoint/2010/main" val="421950462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77" name="日期占位符 1"/>
          <p:cNvSpPr>
            <a:spLocks noGrp="1"/>
          </p:cNvSpPr>
          <p:nvPr>
            <p:ph type="dt" sz="half" idx="10"/>
          </p:nvPr>
        </p:nvSpPr>
        <p:spPr/>
        <p:txBody>
          <a:bodyPr/>
          <a:lstStyle/>
          <a:p>
            <a:fld id="{B06EFC45-02E7-48BB-8B8A-E4A9671DEC89}" type="datetimeFigureOut">
              <a:rPr lang="zh-CN" altLang="en-US"/>
              <a:t>2024/11/6</a:t>
            </a:fld>
            <a:endParaRPr lang="zh-CN" altLang="en-US"/>
          </a:p>
        </p:txBody>
      </p:sp>
      <p:sp>
        <p:nvSpPr>
          <p:cNvPr id="78" name="页脚占位符 2"/>
          <p:cNvSpPr>
            <a:spLocks noGrp="1"/>
          </p:cNvSpPr>
          <p:nvPr>
            <p:ph type="ftr" sz="quarter" idx="11"/>
          </p:nvPr>
        </p:nvSpPr>
        <p:spPr/>
        <p:txBody>
          <a:bodyPr/>
          <a:lstStyle/>
          <a:p>
            <a:endParaRPr lang="zh-CN" altLang="en-US"/>
          </a:p>
        </p:txBody>
      </p:sp>
      <p:sp>
        <p:nvSpPr>
          <p:cNvPr id="79" name="灯片编号占位符 3"/>
          <p:cNvSpPr>
            <a:spLocks noGrp="1"/>
          </p:cNvSpPr>
          <p:nvPr>
            <p:ph type="sldNum" sz="quarter" idx="12"/>
          </p:nvPr>
        </p:nvSpPr>
        <p:spPr/>
        <p:txBody>
          <a:bodyPr/>
          <a:lstStyle/>
          <a:p>
            <a:fld id="{9650F010-49C6-4494-B6B8-22F40256D761}" type="slidenum">
              <a:rPr/>
              <a:t>‹#›</a:t>
            </a:fld>
            <a:endParaRPr lang="zh-CN" altLang="en-US"/>
          </a:p>
        </p:txBody>
      </p:sp>
    </p:spTree>
    <p:extLst>
      <p:ext uri="{BB962C8B-B14F-4D97-AF65-F5344CB8AC3E}">
        <p14:creationId xmlns:p14="http://schemas.microsoft.com/office/powerpoint/2010/main" val="4750754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四项目录">
    <p:spTree>
      <p:nvGrpSpPr>
        <p:cNvPr id="1" name=""/>
        <p:cNvGrpSpPr/>
        <p:nvPr/>
      </p:nvGrpSpPr>
      <p:grpSpPr>
        <a:xfrm>
          <a:off x="0" y="0"/>
          <a:ext cx="0" cy="0"/>
          <a:chOff x="0" y="0"/>
          <a:chExt cx="0" cy="0"/>
        </a:xfrm>
      </p:grpSpPr>
      <p:sp>
        <p:nvSpPr>
          <p:cNvPr id="18" name="矩形 17"/>
          <p:cNvSpPr/>
          <p:nvPr userDrawn="1"/>
        </p:nvSpPr>
        <p:spPr>
          <a:xfrm>
            <a:off x="0" y="1130300"/>
            <a:ext cx="12192000" cy="5375272"/>
          </a:xfrm>
          <a:prstGeom prst="rect">
            <a:avLst/>
          </a:prstGeom>
          <a:gradFill>
            <a:gsLst>
              <a:gs pos="0">
                <a:schemeClr val="accent1">
                  <a:lumMod val="5000"/>
                  <a:lumOff val="95000"/>
                  <a:alpha val="93000"/>
                </a:schemeClr>
              </a:gs>
              <a:gs pos="50000">
                <a:srgbClr val="F6FAFF">
                  <a:alpha val="93000"/>
                </a:srgbClr>
              </a:gs>
              <a:gs pos="100000">
                <a:schemeClr val="bg1">
                  <a:alpha val="0"/>
                </a:schemeClr>
              </a:gs>
            </a:gsLst>
            <a:lin ang="0" scaled="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latin typeface="Microsoft YaHei UI" panose="020B0503020204020204" pitchFamily="34" charset="-122"/>
              <a:ea typeface="Microsoft YaHei UI" panose="020B0503020204020204" pitchFamily="34" charset="-122"/>
            </a:endParaRPr>
          </a:p>
        </p:txBody>
      </p:sp>
      <p:sp>
        <p:nvSpPr>
          <p:cNvPr id="21" name="矩形 20"/>
          <p:cNvSpPr/>
          <p:nvPr userDrawn="1"/>
        </p:nvSpPr>
        <p:spPr>
          <a:xfrm>
            <a:off x="0" y="6492875"/>
            <a:ext cx="12192000" cy="365125"/>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p:cNvSpPr/>
          <p:nvPr userDrawn="1"/>
        </p:nvSpPr>
        <p:spPr>
          <a:xfrm>
            <a:off x="0" y="0"/>
            <a:ext cx="12192000" cy="1140465"/>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2" name="图片 21"/>
          <p:cNvPicPr>
            <a:picLocks noChangeAspect="1"/>
          </p:cNvPicPr>
          <p:nvPr userDrawn="1"/>
        </p:nvPicPr>
        <p:blipFill>
          <a:blip r:embed="rId2" cstate="email"/>
          <a:stretch>
            <a:fillRect/>
          </a:stretch>
        </p:blipFill>
        <p:spPr>
          <a:xfrm>
            <a:off x="673100" y="6580054"/>
            <a:ext cx="1330959" cy="203465"/>
          </a:xfrm>
          <a:prstGeom prst="rect">
            <a:avLst/>
          </a:prstGeom>
        </p:spPr>
      </p:pic>
      <p:pic>
        <p:nvPicPr>
          <p:cNvPr id="24" name="图片 23"/>
          <p:cNvPicPr>
            <a:picLocks noChangeAspect="1"/>
          </p:cNvPicPr>
          <p:nvPr userDrawn="1"/>
        </p:nvPicPr>
        <p:blipFill>
          <a:blip r:embed="rId3" cstate="email"/>
          <a:stretch>
            <a:fillRect/>
          </a:stretch>
        </p:blipFill>
        <p:spPr>
          <a:xfrm>
            <a:off x="8610600" y="6626002"/>
            <a:ext cx="2908300" cy="111568"/>
          </a:xfrm>
          <a:prstGeom prst="rect">
            <a:avLst/>
          </a:prstGeom>
        </p:spPr>
      </p:pic>
      <p:pic>
        <p:nvPicPr>
          <p:cNvPr id="56" name="图片 55"/>
          <p:cNvPicPr>
            <a:picLocks noChangeAspect="1"/>
          </p:cNvPicPr>
          <p:nvPr userDrawn="1"/>
        </p:nvPicPr>
        <p:blipFill>
          <a:blip r:embed="rId4" cstate="email"/>
          <a:stretch>
            <a:fillRect/>
          </a:stretch>
        </p:blipFill>
        <p:spPr>
          <a:xfrm>
            <a:off x="660401" y="611569"/>
            <a:ext cx="1747519" cy="417129"/>
          </a:xfrm>
          <a:prstGeom prst="rect">
            <a:avLst/>
          </a:prstGeom>
        </p:spPr>
      </p:pic>
      <p:sp>
        <p:nvSpPr>
          <p:cNvPr id="5" name="文本占位符 4"/>
          <p:cNvSpPr>
            <a:spLocks noGrp="1"/>
          </p:cNvSpPr>
          <p:nvPr>
            <p:ph type="body" sz="quarter" idx="12" hasCustomPrompt="1"/>
          </p:nvPr>
        </p:nvSpPr>
        <p:spPr>
          <a:xfrm>
            <a:off x="7330441" y="715440"/>
            <a:ext cx="4188460" cy="287835"/>
          </a:xfrm>
        </p:spPr>
        <p:txBody>
          <a:bodyPr rIns="0" bIns="0" anchor="b" anchorCtr="0">
            <a:normAutofit/>
          </a:bodyPr>
          <a:lstStyle>
            <a:lvl1pPr marL="0" indent="0" algn="r">
              <a:buNone/>
              <a:defRPr sz="1600" b="0">
                <a:solidFill>
                  <a:schemeClr val="bg1"/>
                </a:solidFill>
                <a:latin typeface="+mj-ea"/>
                <a:ea typeface="+mj-ea"/>
              </a:defRPr>
            </a:lvl1pPr>
            <a:lvl2pPr marL="457200" indent="0">
              <a:buNone/>
              <a:defRPr/>
            </a:lvl2pPr>
          </a:lstStyle>
          <a:p>
            <a:pPr lvl="0"/>
            <a:r>
              <a:rPr lang="zh-CN" altLang="en-US" dirty="0"/>
              <a:t>这里可以输入你的课题题目</a:t>
            </a:r>
          </a:p>
        </p:txBody>
      </p:sp>
      <p:sp>
        <p:nvSpPr>
          <p:cNvPr id="3" name="文本占位符 2"/>
          <p:cNvSpPr>
            <a:spLocks noGrp="1"/>
          </p:cNvSpPr>
          <p:nvPr>
            <p:ph type="body" sz="quarter" idx="13" hasCustomPrompt="1"/>
          </p:nvPr>
        </p:nvSpPr>
        <p:spPr>
          <a:xfrm>
            <a:off x="1320160" y="2029876"/>
            <a:ext cx="1107757" cy="909893"/>
          </a:xfrm>
        </p:spPr>
        <p:txBody>
          <a:bodyPr lIns="0">
            <a:noAutofit/>
          </a:bodyPr>
          <a:lstStyle>
            <a:lvl1pPr marL="0" indent="0" algn="l">
              <a:buNone/>
              <a:defRPr lang="zh-CN" altLang="en-US" sz="6000" kern="1200" dirty="0" smtClean="0">
                <a:gradFill>
                  <a:gsLst>
                    <a:gs pos="0">
                      <a:schemeClr val="accent1"/>
                    </a:gs>
                    <a:gs pos="100000">
                      <a:schemeClr val="accent1">
                        <a:lumMod val="20000"/>
                        <a:lumOff val="80000"/>
                        <a:alpha val="0"/>
                      </a:schemeClr>
                    </a:gs>
                  </a:gsLst>
                  <a:lin ang="5400000" scaled="1"/>
                </a:gradFill>
                <a:latin typeface="Impact" panose="020B0806030902050204" pitchFamily="34" charset="0"/>
                <a:ea typeface="+mn-ea"/>
                <a:cs typeface="+mn-cs"/>
              </a:defRPr>
            </a:lvl1pPr>
            <a:lvl2pPr marL="457200" indent="0">
              <a:buNone/>
              <a:defRPr/>
            </a:lvl2pPr>
          </a:lstStyle>
          <a:p>
            <a:pPr lvl="0"/>
            <a:r>
              <a:rPr lang="en-US" altLang="zh-CN" dirty="0"/>
              <a:t>00</a:t>
            </a:r>
            <a:endParaRPr lang="zh-CN" altLang="en-US" dirty="0"/>
          </a:p>
        </p:txBody>
      </p:sp>
      <p:sp>
        <p:nvSpPr>
          <p:cNvPr id="50" name="文本占位符 17"/>
          <p:cNvSpPr>
            <a:spLocks noGrp="1"/>
          </p:cNvSpPr>
          <p:nvPr>
            <p:ph type="body" sz="quarter" idx="14" hasCustomPrompt="1"/>
          </p:nvPr>
        </p:nvSpPr>
        <p:spPr>
          <a:xfrm>
            <a:off x="1320160" y="2622561"/>
            <a:ext cx="2376000" cy="361081"/>
          </a:xfrm>
        </p:spPr>
        <p:txBody>
          <a:bodyPr lIns="0" tIns="0" anchor="t" anchorCtr="0">
            <a:noAutofit/>
          </a:bodyPr>
          <a:lstStyle>
            <a:lvl1pPr marL="0" indent="0" algn="l">
              <a:buNone/>
              <a:defRPr sz="3000" b="1">
                <a:solidFill>
                  <a:schemeClr val="tx1">
                    <a:lumMod val="95000"/>
                    <a:lumOff val="5000"/>
                  </a:schemeClr>
                </a:solidFill>
                <a:latin typeface="+mj-ea"/>
                <a:ea typeface="+mj-ea"/>
              </a:defRPr>
            </a:lvl1pPr>
            <a:lvl2pPr marL="457200" indent="0">
              <a:buNone/>
              <a:defRPr/>
            </a:lvl2pPr>
          </a:lstStyle>
          <a:p>
            <a:pPr lvl="0"/>
            <a:r>
              <a:rPr lang="zh-CN" altLang="en-US" dirty="0"/>
              <a:t>编辑文本</a:t>
            </a:r>
          </a:p>
        </p:txBody>
      </p:sp>
      <p:sp>
        <p:nvSpPr>
          <p:cNvPr id="51" name="文本占位符 21"/>
          <p:cNvSpPr>
            <a:spLocks noGrp="1"/>
          </p:cNvSpPr>
          <p:nvPr>
            <p:ph type="body" sz="quarter" idx="15" hasCustomPrompt="1"/>
          </p:nvPr>
        </p:nvSpPr>
        <p:spPr>
          <a:xfrm>
            <a:off x="1320160" y="3114237"/>
            <a:ext cx="2376000" cy="269018"/>
          </a:xfrm>
        </p:spPr>
        <p:txBody>
          <a:bodyPr lIns="0" bIns="0" anchor="b" anchorCtr="0">
            <a:noAutofit/>
          </a:bodyPr>
          <a:lstStyle>
            <a:lvl1pPr marL="0" indent="0" algn="l">
              <a:buNone/>
              <a:defRPr sz="1800" baseline="0">
                <a:solidFill>
                  <a:schemeClr val="bg1">
                    <a:lumMod val="50000"/>
                  </a:schemeClr>
                </a:solidFill>
                <a:latin typeface="+mn-lt"/>
                <a:ea typeface="+mn-ea"/>
              </a:defRPr>
            </a:lvl1pPr>
            <a:lvl2pPr marL="457200" indent="0">
              <a:buNone/>
              <a:defRPr/>
            </a:lvl2pPr>
          </a:lstStyle>
          <a:p>
            <a:pPr lvl="0"/>
            <a:r>
              <a:rPr lang="zh-CN" altLang="en-US" dirty="0"/>
              <a:t>编辑文本样式</a:t>
            </a:r>
          </a:p>
        </p:txBody>
      </p:sp>
      <p:sp>
        <p:nvSpPr>
          <p:cNvPr id="58" name="文本占位符 2"/>
          <p:cNvSpPr>
            <a:spLocks noGrp="1"/>
          </p:cNvSpPr>
          <p:nvPr>
            <p:ph type="body" sz="quarter" idx="16" hasCustomPrompt="1"/>
          </p:nvPr>
        </p:nvSpPr>
        <p:spPr>
          <a:xfrm>
            <a:off x="4171321" y="2029876"/>
            <a:ext cx="1107757" cy="909893"/>
          </a:xfrm>
        </p:spPr>
        <p:txBody>
          <a:bodyPr lIns="0">
            <a:noAutofit/>
          </a:bodyPr>
          <a:lstStyle>
            <a:lvl1pPr marL="0" indent="0" algn="l">
              <a:buNone/>
              <a:defRPr lang="zh-CN" altLang="en-US" sz="6000" kern="1200" dirty="0" smtClean="0">
                <a:gradFill>
                  <a:gsLst>
                    <a:gs pos="0">
                      <a:schemeClr val="accent1"/>
                    </a:gs>
                    <a:gs pos="100000">
                      <a:schemeClr val="accent1">
                        <a:lumMod val="20000"/>
                        <a:lumOff val="80000"/>
                        <a:alpha val="0"/>
                      </a:schemeClr>
                    </a:gs>
                  </a:gsLst>
                  <a:lin ang="5400000" scaled="1"/>
                </a:gradFill>
                <a:latin typeface="Impact" panose="020B0806030902050204" pitchFamily="34" charset="0"/>
                <a:ea typeface="+mn-ea"/>
                <a:cs typeface="+mn-cs"/>
              </a:defRPr>
            </a:lvl1pPr>
            <a:lvl2pPr marL="457200" indent="0">
              <a:buNone/>
              <a:defRPr/>
            </a:lvl2pPr>
          </a:lstStyle>
          <a:p>
            <a:pPr lvl="0"/>
            <a:r>
              <a:rPr lang="en-US" altLang="zh-CN" dirty="0"/>
              <a:t>00</a:t>
            </a:r>
            <a:endParaRPr lang="zh-CN" altLang="en-US" dirty="0"/>
          </a:p>
        </p:txBody>
      </p:sp>
      <p:sp>
        <p:nvSpPr>
          <p:cNvPr id="59" name="文本占位符 17"/>
          <p:cNvSpPr>
            <a:spLocks noGrp="1"/>
          </p:cNvSpPr>
          <p:nvPr>
            <p:ph type="body" sz="quarter" idx="17" hasCustomPrompt="1"/>
          </p:nvPr>
        </p:nvSpPr>
        <p:spPr>
          <a:xfrm>
            <a:off x="4171321" y="2622561"/>
            <a:ext cx="2376000" cy="361081"/>
          </a:xfrm>
        </p:spPr>
        <p:txBody>
          <a:bodyPr lIns="0" tIns="0" anchor="t" anchorCtr="0">
            <a:noAutofit/>
          </a:bodyPr>
          <a:lstStyle>
            <a:lvl1pPr marL="0" indent="0" algn="l">
              <a:buNone/>
              <a:defRPr lang="zh-CN" altLang="en-US" sz="3000" b="1" kern="1200" dirty="0">
                <a:solidFill>
                  <a:schemeClr val="tx1">
                    <a:lumMod val="95000"/>
                    <a:lumOff val="5000"/>
                  </a:schemeClr>
                </a:solidFill>
                <a:latin typeface="+mj-ea"/>
                <a:ea typeface="+mj-ea"/>
                <a:cs typeface="+mn-cs"/>
              </a:defRPr>
            </a:lvl1pPr>
            <a:lvl2pPr marL="457200" indent="0">
              <a:buNone/>
              <a:defRPr/>
            </a:lvl2pPr>
          </a:lstStyle>
          <a:p>
            <a:pPr marL="0" lvl="0" indent="0" algn="l" defTabSz="914400" rtl="0" eaLnBrk="1" latinLnBrk="0" hangingPunct="1">
              <a:lnSpc>
                <a:spcPct val="90000"/>
              </a:lnSpc>
              <a:spcBef>
                <a:spcPts val="1000"/>
              </a:spcBef>
              <a:buFont typeface="Arial" panose="020B0604020202020204" pitchFamily="34" charset="0"/>
              <a:buNone/>
            </a:pPr>
            <a:r>
              <a:rPr lang="zh-CN" altLang="en-US" dirty="0"/>
              <a:t>编辑文本</a:t>
            </a:r>
          </a:p>
        </p:txBody>
      </p:sp>
      <p:sp>
        <p:nvSpPr>
          <p:cNvPr id="60" name="文本占位符 21"/>
          <p:cNvSpPr>
            <a:spLocks noGrp="1"/>
          </p:cNvSpPr>
          <p:nvPr>
            <p:ph type="body" sz="quarter" idx="18" hasCustomPrompt="1"/>
          </p:nvPr>
        </p:nvSpPr>
        <p:spPr>
          <a:xfrm>
            <a:off x="4171321" y="3114237"/>
            <a:ext cx="2376000" cy="269018"/>
          </a:xfrm>
        </p:spPr>
        <p:txBody>
          <a:bodyPr lIns="0" bIns="0" anchor="b" anchorCtr="0">
            <a:noAutofit/>
          </a:bodyPr>
          <a:lstStyle>
            <a:lvl1pPr marL="0" indent="0" algn="l">
              <a:buNone/>
              <a:defRPr sz="1800" baseline="0">
                <a:solidFill>
                  <a:schemeClr val="bg1">
                    <a:lumMod val="50000"/>
                  </a:schemeClr>
                </a:solidFill>
                <a:latin typeface="+mn-lt"/>
                <a:ea typeface="+mn-ea"/>
              </a:defRPr>
            </a:lvl1pPr>
            <a:lvl2pPr marL="457200" indent="0">
              <a:buNone/>
              <a:defRPr/>
            </a:lvl2pPr>
          </a:lstStyle>
          <a:p>
            <a:pPr lvl="0"/>
            <a:r>
              <a:rPr lang="zh-CN" altLang="en-US" dirty="0"/>
              <a:t>编辑文本样式</a:t>
            </a:r>
          </a:p>
        </p:txBody>
      </p:sp>
      <p:sp>
        <p:nvSpPr>
          <p:cNvPr id="61" name="文本占位符 2"/>
          <p:cNvSpPr>
            <a:spLocks noGrp="1"/>
          </p:cNvSpPr>
          <p:nvPr>
            <p:ph type="body" sz="quarter" idx="19" hasCustomPrompt="1"/>
          </p:nvPr>
        </p:nvSpPr>
        <p:spPr>
          <a:xfrm>
            <a:off x="1320160" y="3914761"/>
            <a:ext cx="1107757" cy="909893"/>
          </a:xfrm>
        </p:spPr>
        <p:txBody>
          <a:bodyPr lIns="0">
            <a:noAutofit/>
          </a:bodyPr>
          <a:lstStyle>
            <a:lvl1pPr marL="0" indent="0" algn="l">
              <a:buNone/>
              <a:defRPr lang="zh-CN" altLang="en-US" sz="6000" kern="1200" dirty="0" smtClean="0">
                <a:gradFill>
                  <a:gsLst>
                    <a:gs pos="0">
                      <a:schemeClr val="accent1"/>
                    </a:gs>
                    <a:gs pos="100000">
                      <a:schemeClr val="accent1">
                        <a:lumMod val="20000"/>
                        <a:lumOff val="80000"/>
                        <a:alpha val="0"/>
                      </a:schemeClr>
                    </a:gs>
                  </a:gsLst>
                  <a:lin ang="5400000" scaled="1"/>
                </a:gradFill>
                <a:latin typeface="Impact" panose="020B0806030902050204" pitchFamily="34" charset="0"/>
                <a:ea typeface="+mn-ea"/>
                <a:cs typeface="+mn-cs"/>
              </a:defRPr>
            </a:lvl1pPr>
            <a:lvl2pPr marL="457200" indent="0">
              <a:buNone/>
              <a:defRPr/>
            </a:lvl2pPr>
          </a:lstStyle>
          <a:p>
            <a:pPr lvl="0"/>
            <a:r>
              <a:rPr lang="en-US" altLang="zh-CN" dirty="0"/>
              <a:t>00</a:t>
            </a:r>
            <a:endParaRPr lang="zh-CN" altLang="en-US" dirty="0"/>
          </a:p>
        </p:txBody>
      </p:sp>
      <p:sp>
        <p:nvSpPr>
          <p:cNvPr id="62" name="文本占位符 17"/>
          <p:cNvSpPr>
            <a:spLocks noGrp="1"/>
          </p:cNvSpPr>
          <p:nvPr>
            <p:ph type="body" sz="quarter" idx="20" hasCustomPrompt="1"/>
          </p:nvPr>
        </p:nvSpPr>
        <p:spPr>
          <a:xfrm>
            <a:off x="1320160" y="4507446"/>
            <a:ext cx="2376000" cy="361081"/>
          </a:xfrm>
        </p:spPr>
        <p:txBody>
          <a:bodyPr lIns="0" tIns="0" anchor="t" anchorCtr="0">
            <a:noAutofit/>
          </a:bodyPr>
          <a:lstStyle>
            <a:lvl1pPr marL="0" indent="0" algn="l">
              <a:buNone/>
              <a:defRPr lang="zh-CN" altLang="en-US" sz="3000" b="1" kern="1200" dirty="0">
                <a:solidFill>
                  <a:schemeClr val="tx1">
                    <a:lumMod val="95000"/>
                    <a:lumOff val="5000"/>
                  </a:schemeClr>
                </a:solidFill>
                <a:latin typeface="+mj-ea"/>
                <a:ea typeface="+mj-ea"/>
                <a:cs typeface="+mn-cs"/>
              </a:defRPr>
            </a:lvl1pPr>
            <a:lvl2pPr marL="457200" indent="0">
              <a:buNone/>
              <a:defRPr/>
            </a:lvl2pPr>
          </a:lstStyle>
          <a:p>
            <a:pPr lvl="0"/>
            <a:r>
              <a:rPr lang="zh-CN" altLang="en-US" dirty="0"/>
              <a:t>编辑文本</a:t>
            </a:r>
          </a:p>
        </p:txBody>
      </p:sp>
      <p:sp>
        <p:nvSpPr>
          <p:cNvPr id="63" name="文本占位符 21"/>
          <p:cNvSpPr>
            <a:spLocks noGrp="1"/>
          </p:cNvSpPr>
          <p:nvPr>
            <p:ph type="body" sz="quarter" idx="21" hasCustomPrompt="1"/>
          </p:nvPr>
        </p:nvSpPr>
        <p:spPr>
          <a:xfrm>
            <a:off x="1320160" y="4999122"/>
            <a:ext cx="2376000" cy="269018"/>
          </a:xfrm>
        </p:spPr>
        <p:txBody>
          <a:bodyPr lIns="0" bIns="0" anchor="b" anchorCtr="0">
            <a:noAutofit/>
          </a:bodyPr>
          <a:lstStyle>
            <a:lvl1pPr marL="0" indent="0" algn="l">
              <a:buNone/>
              <a:defRPr sz="1800" baseline="0">
                <a:solidFill>
                  <a:schemeClr val="bg1">
                    <a:lumMod val="50000"/>
                  </a:schemeClr>
                </a:solidFill>
                <a:latin typeface="+mn-lt"/>
                <a:ea typeface="+mn-ea"/>
              </a:defRPr>
            </a:lvl1pPr>
            <a:lvl2pPr marL="457200" indent="0">
              <a:buNone/>
              <a:defRPr/>
            </a:lvl2pPr>
          </a:lstStyle>
          <a:p>
            <a:pPr lvl="0"/>
            <a:r>
              <a:rPr lang="zh-CN" altLang="en-US" dirty="0"/>
              <a:t>编辑文本样式</a:t>
            </a:r>
          </a:p>
        </p:txBody>
      </p:sp>
      <p:sp>
        <p:nvSpPr>
          <p:cNvPr id="64" name="文本占位符 2"/>
          <p:cNvSpPr>
            <a:spLocks noGrp="1"/>
          </p:cNvSpPr>
          <p:nvPr>
            <p:ph type="body" sz="quarter" idx="22" hasCustomPrompt="1"/>
          </p:nvPr>
        </p:nvSpPr>
        <p:spPr>
          <a:xfrm>
            <a:off x="4171321" y="3914761"/>
            <a:ext cx="1107757" cy="909893"/>
          </a:xfrm>
        </p:spPr>
        <p:txBody>
          <a:bodyPr lIns="0">
            <a:noAutofit/>
          </a:bodyPr>
          <a:lstStyle>
            <a:lvl1pPr marL="0" indent="0" algn="l">
              <a:buNone/>
              <a:defRPr lang="zh-CN" altLang="en-US" sz="6000" kern="1200" dirty="0" smtClean="0">
                <a:gradFill>
                  <a:gsLst>
                    <a:gs pos="0">
                      <a:schemeClr val="accent1"/>
                    </a:gs>
                    <a:gs pos="100000">
                      <a:schemeClr val="accent1">
                        <a:lumMod val="20000"/>
                        <a:lumOff val="80000"/>
                        <a:alpha val="0"/>
                      </a:schemeClr>
                    </a:gs>
                  </a:gsLst>
                  <a:lin ang="5400000" scaled="1"/>
                </a:gradFill>
                <a:latin typeface="Impact" panose="020B0806030902050204" pitchFamily="34" charset="0"/>
                <a:ea typeface="+mn-ea"/>
                <a:cs typeface="+mn-cs"/>
              </a:defRPr>
            </a:lvl1pPr>
            <a:lvl2pPr marL="457200" indent="0">
              <a:buNone/>
              <a:defRPr/>
            </a:lvl2pPr>
          </a:lstStyle>
          <a:p>
            <a:pPr lvl="0"/>
            <a:r>
              <a:rPr lang="en-US" altLang="zh-CN" dirty="0"/>
              <a:t>00</a:t>
            </a:r>
            <a:endParaRPr lang="zh-CN" altLang="en-US" dirty="0"/>
          </a:p>
        </p:txBody>
      </p:sp>
      <p:sp>
        <p:nvSpPr>
          <p:cNvPr id="65" name="文本占位符 17"/>
          <p:cNvSpPr>
            <a:spLocks noGrp="1"/>
          </p:cNvSpPr>
          <p:nvPr>
            <p:ph type="body" sz="quarter" idx="23" hasCustomPrompt="1"/>
          </p:nvPr>
        </p:nvSpPr>
        <p:spPr>
          <a:xfrm>
            <a:off x="4171321" y="4507446"/>
            <a:ext cx="2376000" cy="361081"/>
          </a:xfrm>
        </p:spPr>
        <p:txBody>
          <a:bodyPr lIns="0" tIns="0" anchor="t" anchorCtr="0">
            <a:noAutofit/>
          </a:bodyPr>
          <a:lstStyle>
            <a:lvl1pPr marL="0" indent="0" algn="l">
              <a:buNone/>
              <a:defRPr lang="zh-CN" altLang="en-US" sz="3000" b="1" kern="1200" dirty="0">
                <a:solidFill>
                  <a:schemeClr val="tx1">
                    <a:lumMod val="95000"/>
                    <a:lumOff val="5000"/>
                  </a:schemeClr>
                </a:solidFill>
                <a:latin typeface="+mj-ea"/>
                <a:ea typeface="+mj-ea"/>
                <a:cs typeface="+mn-cs"/>
              </a:defRPr>
            </a:lvl1pPr>
            <a:lvl2pPr marL="457200" indent="0">
              <a:buNone/>
              <a:defRPr/>
            </a:lvl2pPr>
          </a:lstStyle>
          <a:p>
            <a:pPr marL="0" lvl="0" indent="0" algn="l" defTabSz="914400" rtl="0" eaLnBrk="1" latinLnBrk="0" hangingPunct="1">
              <a:lnSpc>
                <a:spcPct val="90000"/>
              </a:lnSpc>
              <a:spcBef>
                <a:spcPts val="1000"/>
              </a:spcBef>
              <a:buFont typeface="Arial" panose="020B0604020202020204" pitchFamily="34" charset="0"/>
              <a:buNone/>
            </a:pPr>
            <a:r>
              <a:rPr lang="zh-CN" altLang="en-US" dirty="0"/>
              <a:t>编辑文本</a:t>
            </a:r>
          </a:p>
        </p:txBody>
      </p:sp>
      <p:sp>
        <p:nvSpPr>
          <p:cNvPr id="66" name="文本占位符 21"/>
          <p:cNvSpPr>
            <a:spLocks noGrp="1"/>
          </p:cNvSpPr>
          <p:nvPr>
            <p:ph type="body" sz="quarter" idx="24" hasCustomPrompt="1"/>
          </p:nvPr>
        </p:nvSpPr>
        <p:spPr>
          <a:xfrm>
            <a:off x="4171321" y="4999122"/>
            <a:ext cx="2376000" cy="269018"/>
          </a:xfrm>
        </p:spPr>
        <p:txBody>
          <a:bodyPr lIns="0" bIns="0" anchor="b" anchorCtr="0">
            <a:noAutofit/>
          </a:bodyPr>
          <a:lstStyle>
            <a:lvl1pPr marL="0" indent="0" algn="l">
              <a:buNone/>
              <a:defRPr sz="1800" baseline="0">
                <a:solidFill>
                  <a:schemeClr val="bg1">
                    <a:lumMod val="50000"/>
                  </a:schemeClr>
                </a:solidFill>
                <a:latin typeface="+mn-lt"/>
                <a:ea typeface="+mn-ea"/>
              </a:defRPr>
            </a:lvl1pPr>
            <a:lvl2pPr marL="457200" indent="0">
              <a:buNone/>
              <a:defRPr/>
            </a:lvl2pPr>
          </a:lstStyle>
          <a:p>
            <a:pPr lvl="0"/>
            <a:r>
              <a:rPr lang="zh-CN" altLang="en-US" dirty="0"/>
              <a:t>编辑文本样式</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
        <p:nvSpPr>
          <p:cNvPr id="18" name="矩形 17"/>
          <p:cNvSpPr/>
          <p:nvPr userDrawn="1"/>
        </p:nvSpPr>
        <p:spPr>
          <a:xfrm>
            <a:off x="0" y="1130300"/>
            <a:ext cx="12192000" cy="5357038"/>
          </a:xfrm>
          <a:prstGeom prst="rect">
            <a:avLst/>
          </a:prstGeom>
          <a:solidFill>
            <a:schemeClr val="bg1">
              <a:alpha val="93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latin typeface="Microsoft YaHei UI" panose="020B0503020204020204" pitchFamily="34" charset="-122"/>
              <a:ea typeface="Microsoft YaHei UI" panose="020B0503020204020204" pitchFamily="34" charset="-122"/>
            </a:endParaRPr>
          </a:p>
        </p:txBody>
      </p:sp>
      <p:grpSp>
        <p:nvGrpSpPr>
          <p:cNvPr id="29" name="组合 28"/>
          <p:cNvGrpSpPr/>
          <p:nvPr userDrawn="1"/>
        </p:nvGrpSpPr>
        <p:grpSpPr>
          <a:xfrm>
            <a:off x="6190092" y="0"/>
            <a:ext cx="6882359" cy="6858000"/>
            <a:chOff x="4804858" y="3977648"/>
            <a:chExt cx="1793875" cy="1787526"/>
          </a:xfrm>
          <a:solidFill>
            <a:schemeClr val="bg1">
              <a:lumMod val="85000"/>
              <a:alpha val="70000"/>
            </a:schemeClr>
          </a:solidFill>
        </p:grpSpPr>
        <p:sp>
          <p:nvSpPr>
            <p:cNvPr id="30" name="Rectangle 51"/>
            <p:cNvSpPr>
              <a:spLocks noChangeArrowheads="1"/>
            </p:cNvSpPr>
            <p:nvPr/>
          </p:nvSpPr>
          <p:spPr bwMode="auto">
            <a:xfrm>
              <a:off x="5957383" y="4693611"/>
              <a:ext cx="7938" cy="15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1" name="Freeform 52"/>
            <p:cNvSpPr>
              <a:spLocks noEditPoints="1"/>
            </p:cNvSpPr>
            <p:nvPr/>
          </p:nvSpPr>
          <p:spPr bwMode="auto">
            <a:xfrm>
              <a:off x="5217608" y="4339598"/>
              <a:ext cx="917575" cy="1074738"/>
            </a:xfrm>
            <a:custGeom>
              <a:avLst/>
              <a:gdLst>
                <a:gd name="T0" fmla="*/ 342 w 495"/>
                <a:gd name="T1" fmla="*/ 490 h 581"/>
                <a:gd name="T2" fmla="*/ 267 w 495"/>
                <a:gd name="T3" fmla="*/ 393 h 581"/>
                <a:gd name="T4" fmla="*/ 155 w 495"/>
                <a:gd name="T5" fmla="*/ 426 h 581"/>
                <a:gd name="T6" fmla="*/ 159 w 495"/>
                <a:gd name="T7" fmla="*/ 351 h 581"/>
                <a:gd name="T8" fmla="*/ 108 w 495"/>
                <a:gd name="T9" fmla="*/ 266 h 581"/>
                <a:gd name="T10" fmla="*/ 118 w 495"/>
                <a:gd name="T11" fmla="*/ 114 h 581"/>
                <a:gd name="T12" fmla="*/ 157 w 495"/>
                <a:gd name="T13" fmla="*/ 118 h 581"/>
                <a:gd name="T14" fmla="*/ 168 w 495"/>
                <a:gd name="T15" fmla="*/ 129 h 581"/>
                <a:gd name="T16" fmla="*/ 173 w 495"/>
                <a:gd name="T17" fmla="*/ 168 h 581"/>
                <a:gd name="T18" fmla="*/ 68 w 495"/>
                <a:gd name="T19" fmla="*/ 266 h 581"/>
                <a:gd name="T20" fmla="*/ 153 w 495"/>
                <a:gd name="T21" fmla="*/ 111 h 581"/>
                <a:gd name="T22" fmla="*/ 142 w 495"/>
                <a:gd name="T23" fmla="*/ 149 h 581"/>
                <a:gd name="T24" fmla="*/ 181 w 495"/>
                <a:gd name="T25" fmla="*/ 133 h 581"/>
                <a:gd name="T26" fmla="*/ 182 w 495"/>
                <a:gd name="T27" fmla="*/ 47 h 581"/>
                <a:gd name="T28" fmla="*/ 197 w 495"/>
                <a:gd name="T29" fmla="*/ 282 h 581"/>
                <a:gd name="T30" fmla="*/ 199 w 495"/>
                <a:gd name="T31" fmla="*/ 136 h 581"/>
                <a:gd name="T32" fmla="*/ 201 w 495"/>
                <a:gd name="T33" fmla="*/ 5 h 581"/>
                <a:gd name="T34" fmla="*/ 212 w 495"/>
                <a:gd name="T35" fmla="*/ 61 h 581"/>
                <a:gd name="T36" fmla="*/ 256 w 495"/>
                <a:gd name="T37" fmla="*/ 145 h 581"/>
                <a:gd name="T38" fmla="*/ 279 w 495"/>
                <a:gd name="T39" fmla="*/ 84 h 581"/>
                <a:gd name="T40" fmla="*/ 358 w 495"/>
                <a:gd name="T41" fmla="*/ 54 h 581"/>
                <a:gd name="T42" fmla="*/ 412 w 495"/>
                <a:gd name="T43" fmla="*/ 93 h 581"/>
                <a:gd name="T44" fmla="*/ 431 w 495"/>
                <a:gd name="T45" fmla="*/ 95 h 581"/>
                <a:gd name="T46" fmla="*/ 463 w 495"/>
                <a:gd name="T47" fmla="*/ 155 h 581"/>
                <a:gd name="T48" fmla="*/ 222 w 495"/>
                <a:gd name="T49" fmla="*/ 279 h 581"/>
                <a:gd name="T50" fmla="*/ 350 w 495"/>
                <a:gd name="T51" fmla="*/ 257 h 581"/>
                <a:gd name="T52" fmla="*/ 398 w 495"/>
                <a:gd name="T53" fmla="*/ 210 h 581"/>
                <a:gd name="T54" fmla="*/ 407 w 495"/>
                <a:gd name="T55" fmla="*/ 219 h 581"/>
                <a:gd name="T56" fmla="*/ 412 w 495"/>
                <a:gd name="T57" fmla="*/ 451 h 581"/>
                <a:gd name="T58" fmla="*/ 406 w 495"/>
                <a:gd name="T59" fmla="*/ 320 h 581"/>
                <a:gd name="T60" fmla="*/ 469 w 495"/>
                <a:gd name="T61" fmla="*/ 184 h 581"/>
                <a:gd name="T62" fmla="*/ 460 w 495"/>
                <a:gd name="T63" fmla="*/ 233 h 581"/>
                <a:gd name="T64" fmla="*/ 384 w 495"/>
                <a:gd name="T65" fmla="*/ 222 h 581"/>
                <a:gd name="T66" fmla="*/ 421 w 495"/>
                <a:gd name="T67" fmla="*/ 188 h 581"/>
                <a:gd name="T68" fmla="*/ 364 w 495"/>
                <a:gd name="T69" fmla="*/ 225 h 581"/>
                <a:gd name="T70" fmla="*/ 361 w 495"/>
                <a:gd name="T71" fmla="*/ 188 h 581"/>
                <a:gd name="T72" fmla="*/ 387 w 495"/>
                <a:gd name="T73" fmla="*/ 356 h 581"/>
                <a:gd name="T74" fmla="*/ 220 w 495"/>
                <a:gd name="T75" fmla="*/ 351 h 581"/>
                <a:gd name="T76" fmla="*/ 236 w 495"/>
                <a:gd name="T77" fmla="*/ 315 h 581"/>
                <a:gd name="T78" fmla="*/ 207 w 495"/>
                <a:gd name="T79" fmla="*/ 171 h 581"/>
                <a:gd name="T80" fmla="*/ 239 w 495"/>
                <a:gd name="T81" fmla="*/ 166 h 581"/>
                <a:gd name="T82" fmla="*/ 252 w 495"/>
                <a:gd name="T83" fmla="*/ 158 h 581"/>
                <a:gd name="T84" fmla="*/ 270 w 495"/>
                <a:gd name="T85" fmla="*/ 130 h 581"/>
                <a:gd name="T86" fmla="*/ 279 w 495"/>
                <a:gd name="T87" fmla="*/ 100 h 581"/>
                <a:gd name="T88" fmla="*/ 394 w 495"/>
                <a:gd name="T89" fmla="*/ 130 h 581"/>
                <a:gd name="T90" fmla="*/ 438 w 495"/>
                <a:gd name="T91" fmla="*/ 100 h 581"/>
                <a:gd name="T92" fmla="*/ 439 w 495"/>
                <a:gd name="T93" fmla="*/ 153 h 581"/>
                <a:gd name="T94" fmla="*/ 457 w 495"/>
                <a:gd name="T95" fmla="*/ 159 h 581"/>
                <a:gd name="T96" fmla="*/ 475 w 495"/>
                <a:gd name="T97" fmla="*/ 100 h 581"/>
                <a:gd name="T98" fmla="*/ 456 w 495"/>
                <a:gd name="T99" fmla="*/ 80 h 581"/>
                <a:gd name="T100" fmla="*/ 344 w 495"/>
                <a:gd name="T101" fmla="*/ 34 h 581"/>
                <a:gd name="T102" fmla="*/ 207 w 495"/>
                <a:gd name="T103" fmla="*/ 0 h 581"/>
                <a:gd name="T104" fmla="*/ 173 w 495"/>
                <a:gd name="T105" fmla="*/ 7 h 581"/>
                <a:gd name="T106" fmla="*/ 144 w 495"/>
                <a:gd name="T107" fmla="*/ 23 h 581"/>
                <a:gd name="T108" fmla="*/ 122 w 495"/>
                <a:gd name="T109" fmla="*/ 51 h 581"/>
                <a:gd name="T110" fmla="*/ 149 w 495"/>
                <a:gd name="T111" fmla="*/ 82 h 581"/>
                <a:gd name="T112" fmla="*/ 59 w 495"/>
                <a:gd name="T113" fmla="*/ 98 h 581"/>
                <a:gd name="T114" fmla="*/ 108 w 495"/>
                <a:gd name="T115" fmla="*/ 286 h 581"/>
                <a:gd name="T116" fmla="*/ 153 w 495"/>
                <a:gd name="T117" fmla="*/ 307 h 581"/>
                <a:gd name="T118" fmla="*/ 103 w 495"/>
                <a:gd name="T119" fmla="*/ 418 h 581"/>
                <a:gd name="T120" fmla="*/ 495 w 495"/>
                <a:gd name="T121" fmla="*/ 512 h 5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95" h="581">
                  <a:moveTo>
                    <a:pt x="370" y="368"/>
                  </a:moveTo>
                  <a:cubicBezTo>
                    <a:pt x="334" y="361"/>
                    <a:pt x="334" y="361"/>
                    <a:pt x="334" y="361"/>
                  </a:cubicBezTo>
                  <a:cubicBezTo>
                    <a:pt x="290" y="370"/>
                    <a:pt x="290" y="370"/>
                    <a:pt x="290" y="370"/>
                  </a:cubicBezTo>
                  <a:cubicBezTo>
                    <a:pt x="299" y="361"/>
                    <a:pt x="299" y="361"/>
                    <a:pt x="299" y="361"/>
                  </a:cubicBezTo>
                  <a:cubicBezTo>
                    <a:pt x="338" y="349"/>
                    <a:pt x="338" y="349"/>
                    <a:pt x="338" y="349"/>
                  </a:cubicBezTo>
                  <a:cubicBezTo>
                    <a:pt x="377" y="362"/>
                    <a:pt x="377" y="362"/>
                    <a:pt x="377" y="362"/>
                  </a:cubicBezTo>
                  <a:lnTo>
                    <a:pt x="370" y="368"/>
                  </a:lnTo>
                  <a:close/>
                  <a:moveTo>
                    <a:pt x="342" y="490"/>
                  </a:moveTo>
                  <a:cubicBezTo>
                    <a:pt x="338" y="469"/>
                    <a:pt x="338" y="469"/>
                    <a:pt x="338" y="469"/>
                  </a:cubicBezTo>
                  <a:cubicBezTo>
                    <a:pt x="350" y="422"/>
                    <a:pt x="350" y="422"/>
                    <a:pt x="350" y="422"/>
                  </a:cubicBezTo>
                  <a:cubicBezTo>
                    <a:pt x="350" y="422"/>
                    <a:pt x="350" y="422"/>
                    <a:pt x="350" y="422"/>
                  </a:cubicBezTo>
                  <a:cubicBezTo>
                    <a:pt x="350" y="422"/>
                    <a:pt x="350" y="422"/>
                    <a:pt x="350" y="422"/>
                  </a:cubicBezTo>
                  <a:cubicBezTo>
                    <a:pt x="365" y="420"/>
                    <a:pt x="365" y="420"/>
                    <a:pt x="365" y="420"/>
                  </a:cubicBezTo>
                  <a:cubicBezTo>
                    <a:pt x="376" y="493"/>
                    <a:pt x="376" y="493"/>
                    <a:pt x="376" y="493"/>
                  </a:cubicBezTo>
                  <a:cubicBezTo>
                    <a:pt x="365" y="492"/>
                    <a:pt x="354" y="491"/>
                    <a:pt x="342" y="490"/>
                  </a:cubicBezTo>
                  <a:close/>
                  <a:moveTo>
                    <a:pt x="267" y="393"/>
                  </a:moveTo>
                  <a:cubicBezTo>
                    <a:pt x="300" y="401"/>
                    <a:pt x="300" y="401"/>
                    <a:pt x="300" y="401"/>
                  </a:cubicBezTo>
                  <a:cubicBezTo>
                    <a:pt x="345" y="384"/>
                    <a:pt x="345" y="384"/>
                    <a:pt x="345" y="384"/>
                  </a:cubicBezTo>
                  <a:cubicBezTo>
                    <a:pt x="370" y="396"/>
                    <a:pt x="370" y="396"/>
                    <a:pt x="370" y="396"/>
                  </a:cubicBezTo>
                  <a:cubicBezTo>
                    <a:pt x="345" y="392"/>
                    <a:pt x="345" y="392"/>
                    <a:pt x="345" y="392"/>
                  </a:cubicBezTo>
                  <a:cubicBezTo>
                    <a:pt x="299" y="409"/>
                    <a:pt x="299" y="409"/>
                    <a:pt x="299" y="409"/>
                  </a:cubicBezTo>
                  <a:lnTo>
                    <a:pt x="267" y="393"/>
                  </a:lnTo>
                  <a:close/>
                  <a:moveTo>
                    <a:pt x="172" y="472"/>
                  </a:moveTo>
                  <a:cubicBezTo>
                    <a:pt x="155" y="426"/>
                    <a:pt x="155" y="426"/>
                    <a:pt x="155" y="426"/>
                  </a:cubicBezTo>
                  <a:cubicBezTo>
                    <a:pt x="132" y="419"/>
                    <a:pt x="132" y="419"/>
                    <a:pt x="132" y="419"/>
                  </a:cubicBezTo>
                  <a:cubicBezTo>
                    <a:pt x="171" y="407"/>
                    <a:pt x="171" y="407"/>
                    <a:pt x="171" y="407"/>
                  </a:cubicBezTo>
                  <a:cubicBezTo>
                    <a:pt x="186" y="457"/>
                    <a:pt x="186" y="457"/>
                    <a:pt x="186" y="457"/>
                  </a:cubicBezTo>
                  <a:cubicBezTo>
                    <a:pt x="278" y="443"/>
                    <a:pt x="278" y="443"/>
                    <a:pt x="278" y="443"/>
                  </a:cubicBezTo>
                  <a:lnTo>
                    <a:pt x="172" y="472"/>
                  </a:lnTo>
                  <a:close/>
                  <a:moveTo>
                    <a:pt x="155" y="326"/>
                  </a:moveTo>
                  <a:cubicBezTo>
                    <a:pt x="159" y="326"/>
                    <a:pt x="159" y="326"/>
                    <a:pt x="159" y="326"/>
                  </a:cubicBezTo>
                  <a:cubicBezTo>
                    <a:pt x="159" y="351"/>
                    <a:pt x="159" y="351"/>
                    <a:pt x="159" y="351"/>
                  </a:cubicBezTo>
                  <a:cubicBezTo>
                    <a:pt x="155" y="351"/>
                    <a:pt x="155" y="351"/>
                    <a:pt x="155" y="351"/>
                  </a:cubicBezTo>
                  <a:lnTo>
                    <a:pt x="155" y="326"/>
                  </a:lnTo>
                  <a:close/>
                  <a:moveTo>
                    <a:pt x="164" y="326"/>
                  </a:moveTo>
                  <a:cubicBezTo>
                    <a:pt x="187" y="326"/>
                    <a:pt x="187" y="326"/>
                    <a:pt x="187" y="326"/>
                  </a:cubicBezTo>
                  <a:cubicBezTo>
                    <a:pt x="187" y="351"/>
                    <a:pt x="187" y="351"/>
                    <a:pt x="187" y="351"/>
                  </a:cubicBezTo>
                  <a:cubicBezTo>
                    <a:pt x="164" y="351"/>
                    <a:pt x="164" y="351"/>
                    <a:pt x="164" y="351"/>
                  </a:cubicBezTo>
                  <a:lnTo>
                    <a:pt x="164" y="326"/>
                  </a:lnTo>
                  <a:close/>
                  <a:moveTo>
                    <a:pt x="108" y="266"/>
                  </a:moveTo>
                  <a:cubicBezTo>
                    <a:pt x="108" y="266"/>
                    <a:pt x="108" y="266"/>
                    <a:pt x="108" y="266"/>
                  </a:cubicBezTo>
                  <a:cubicBezTo>
                    <a:pt x="79" y="266"/>
                    <a:pt x="79" y="266"/>
                    <a:pt x="79" y="266"/>
                  </a:cubicBezTo>
                  <a:cubicBezTo>
                    <a:pt x="79" y="100"/>
                    <a:pt x="79" y="100"/>
                    <a:pt x="79" y="100"/>
                  </a:cubicBezTo>
                  <a:cubicBezTo>
                    <a:pt x="110" y="100"/>
                    <a:pt x="110" y="100"/>
                    <a:pt x="110" y="100"/>
                  </a:cubicBezTo>
                  <a:cubicBezTo>
                    <a:pt x="110" y="98"/>
                    <a:pt x="110" y="98"/>
                    <a:pt x="110" y="98"/>
                  </a:cubicBezTo>
                  <a:cubicBezTo>
                    <a:pt x="149" y="98"/>
                    <a:pt x="149" y="98"/>
                    <a:pt x="149" y="98"/>
                  </a:cubicBezTo>
                  <a:cubicBezTo>
                    <a:pt x="149" y="99"/>
                    <a:pt x="149" y="100"/>
                    <a:pt x="150" y="101"/>
                  </a:cubicBezTo>
                  <a:cubicBezTo>
                    <a:pt x="118" y="114"/>
                    <a:pt x="118" y="114"/>
                    <a:pt x="118" y="114"/>
                  </a:cubicBezTo>
                  <a:cubicBezTo>
                    <a:pt x="117" y="112"/>
                    <a:pt x="117" y="112"/>
                    <a:pt x="117" y="112"/>
                  </a:cubicBezTo>
                  <a:cubicBezTo>
                    <a:pt x="117" y="112"/>
                    <a:pt x="117" y="112"/>
                    <a:pt x="117" y="112"/>
                  </a:cubicBezTo>
                  <a:cubicBezTo>
                    <a:pt x="113" y="114"/>
                    <a:pt x="113" y="114"/>
                    <a:pt x="113" y="114"/>
                  </a:cubicBezTo>
                  <a:cubicBezTo>
                    <a:pt x="120" y="132"/>
                    <a:pt x="120" y="132"/>
                    <a:pt x="120" y="132"/>
                  </a:cubicBezTo>
                  <a:cubicBezTo>
                    <a:pt x="124" y="130"/>
                    <a:pt x="124" y="130"/>
                    <a:pt x="124" y="130"/>
                  </a:cubicBezTo>
                  <a:cubicBezTo>
                    <a:pt x="123" y="128"/>
                    <a:pt x="123" y="128"/>
                    <a:pt x="123" y="128"/>
                  </a:cubicBezTo>
                  <a:cubicBezTo>
                    <a:pt x="155" y="115"/>
                    <a:pt x="155" y="115"/>
                    <a:pt x="155" y="115"/>
                  </a:cubicBezTo>
                  <a:cubicBezTo>
                    <a:pt x="156" y="116"/>
                    <a:pt x="157" y="117"/>
                    <a:pt x="157" y="118"/>
                  </a:cubicBezTo>
                  <a:cubicBezTo>
                    <a:pt x="134" y="142"/>
                    <a:pt x="134" y="142"/>
                    <a:pt x="134" y="142"/>
                  </a:cubicBezTo>
                  <a:cubicBezTo>
                    <a:pt x="132" y="141"/>
                    <a:pt x="132" y="141"/>
                    <a:pt x="132" y="141"/>
                  </a:cubicBezTo>
                  <a:cubicBezTo>
                    <a:pt x="132" y="141"/>
                    <a:pt x="132" y="141"/>
                    <a:pt x="132" y="141"/>
                  </a:cubicBezTo>
                  <a:cubicBezTo>
                    <a:pt x="129" y="144"/>
                    <a:pt x="129" y="144"/>
                    <a:pt x="129" y="144"/>
                  </a:cubicBezTo>
                  <a:cubicBezTo>
                    <a:pt x="143" y="158"/>
                    <a:pt x="143" y="158"/>
                    <a:pt x="143" y="158"/>
                  </a:cubicBezTo>
                  <a:cubicBezTo>
                    <a:pt x="146" y="155"/>
                    <a:pt x="146" y="155"/>
                    <a:pt x="146" y="155"/>
                  </a:cubicBezTo>
                  <a:cubicBezTo>
                    <a:pt x="144" y="153"/>
                    <a:pt x="144" y="153"/>
                    <a:pt x="144" y="153"/>
                  </a:cubicBezTo>
                  <a:cubicBezTo>
                    <a:pt x="168" y="129"/>
                    <a:pt x="168" y="129"/>
                    <a:pt x="168" y="129"/>
                  </a:cubicBezTo>
                  <a:cubicBezTo>
                    <a:pt x="169" y="130"/>
                    <a:pt x="170" y="131"/>
                    <a:pt x="171" y="131"/>
                  </a:cubicBezTo>
                  <a:cubicBezTo>
                    <a:pt x="159" y="163"/>
                    <a:pt x="159" y="163"/>
                    <a:pt x="159" y="163"/>
                  </a:cubicBezTo>
                  <a:cubicBezTo>
                    <a:pt x="157" y="162"/>
                    <a:pt x="157" y="162"/>
                    <a:pt x="157" y="162"/>
                  </a:cubicBezTo>
                  <a:cubicBezTo>
                    <a:pt x="157" y="162"/>
                    <a:pt x="157" y="162"/>
                    <a:pt x="157" y="162"/>
                  </a:cubicBezTo>
                  <a:cubicBezTo>
                    <a:pt x="155" y="166"/>
                    <a:pt x="155" y="166"/>
                    <a:pt x="155" y="166"/>
                  </a:cubicBezTo>
                  <a:cubicBezTo>
                    <a:pt x="173" y="173"/>
                    <a:pt x="173" y="173"/>
                    <a:pt x="173" y="173"/>
                  </a:cubicBezTo>
                  <a:cubicBezTo>
                    <a:pt x="175" y="169"/>
                    <a:pt x="175" y="169"/>
                    <a:pt x="175" y="169"/>
                  </a:cubicBezTo>
                  <a:cubicBezTo>
                    <a:pt x="173" y="168"/>
                    <a:pt x="173" y="168"/>
                    <a:pt x="173" y="168"/>
                  </a:cubicBezTo>
                  <a:cubicBezTo>
                    <a:pt x="185" y="137"/>
                    <a:pt x="185" y="137"/>
                    <a:pt x="185" y="137"/>
                  </a:cubicBezTo>
                  <a:cubicBezTo>
                    <a:pt x="187" y="137"/>
                    <a:pt x="188" y="138"/>
                    <a:pt x="190" y="138"/>
                  </a:cubicBezTo>
                  <a:cubicBezTo>
                    <a:pt x="190" y="171"/>
                    <a:pt x="190" y="171"/>
                    <a:pt x="190" y="171"/>
                  </a:cubicBezTo>
                  <a:cubicBezTo>
                    <a:pt x="187" y="171"/>
                    <a:pt x="187" y="171"/>
                    <a:pt x="187" y="171"/>
                  </a:cubicBezTo>
                  <a:cubicBezTo>
                    <a:pt x="187" y="266"/>
                    <a:pt x="187" y="266"/>
                    <a:pt x="187" y="266"/>
                  </a:cubicBezTo>
                  <a:lnTo>
                    <a:pt x="108" y="266"/>
                  </a:lnTo>
                  <a:close/>
                  <a:moveTo>
                    <a:pt x="74" y="266"/>
                  </a:moveTo>
                  <a:cubicBezTo>
                    <a:pt x="68" y="266"/>
                    <a:pt x="68" y="266"/>
                    <a:pt x="68" y="266"/>
                  </a:cubicBezTo>
                  <a:cubicBezTo>
                    <a:pt x="68" y="100"/>
                    <a:pt x="68" y="100"/>
                    <a:pt x="68" y="100"/>
                  </a:cubicBezTo>
                  <a:cubicBezTo>
                    <a:pt x="74" y="100"/>
                    <a:pt x="74" y="100"/>
                    <a:pt x="74" y="100"/>
                  </a:cubicBezTo>
                  <a:lnTo>
                    <a:pt x="74" y="266"/>
                  </a:lnTo>
                  <a:close/>
                  <a:moveTo>
                    <a:pt x="153" y="111"/>
                  </a:moveTo>
                  <a:cubicBezTo>
                    <a:pt x="153" y="112"/>
                    <a:pt x="154" y="112"/>
                    <a:pt x="154" y="113"/>
                  </a:cubicBezTo>
                  <a:cubicBezTo>
                    <a:pt x="125" y="125"/>
                    <a:pt x="125" y="125"/>
                    <a:pt x="125" y="125"/>
                  </a:cubicBezTo>
                  <a:cubicBezTo>
                    <a:pt x="124" y="123"/>
                    <a:pt x="124" y="123"/>
                    <a:pt x="124" y="123"/>
                  </a:cubicBezTo>
                  <a:lnTo>
                    <a:pt x="153" y="111"/>
                  </a:lnTo>
                  <a:close/>
                  <a:moveTo>
                    <a:pt x="122" y="57"/>
                  </a:moveTo>
                  <a:cubicBezTo>
                    <a:pt x="123" y="55"/>
                    <a:pt x="123" y="55"/>
                    <a:pt x="123" y="55"/>
                  </a:cubicBezTo>
                  <a:cubicBezTo>
                    <a:pt x="156" y="69"/>
                    <a:pt x="156" y="69"/>
                    <a:pt x="156" y="69"/>
                  </a:cubicBezTo>
                  <a:cubicBezTo>
                    <a:pt x="155" y="70"/>
                    <a:pt x="155" y="70"/>
                    <a:pt x="155" y="70"/>
                  </a:cubicBezTo>
                  <a:lnTo>
                    <a:pt x="122" y="57"/>
                  </a:lnTo>
                  <a:close/>
                  <a:moveTo>
                    <a:pt x="166" y="124"/>
                  </a:moveTo>
                  <a:cubicBezTo>
                    <a:pt x="166" y="125"/>
                    <a:pt x="167" y="125"/>
                    <a:pt x="168" y="126"/>
                  </a:cubicBezTo>
                  <a:cubicBezTo>
                    <a:pt x="142" y="149"/>
                    <a:pt x="142" y="149"/>
                    <a:pt x="142" y="149"/>
                  </a:cubicBezTo>
                  <a:cubicBezTo>
                    <a:pt x="141" y="148"/>
                    <a:pt x="141" y="148"/>
                    <a:pt x="141" y="148"/>
                  </a:cubicBezTo>
                  <a:lnTo>
                    <a:pt x="166" y="124"/>
                  </a:lnTo>
                  <a:close/>
                  <a:moveTo>
                    <a:pt x="140" y="29"/>
                  </a:moveTo>
                  <a:cubicBezTo>
                    <a:pt x="144" y="30"/>
                    <a:pt x="144" y="30"/>
                    <a:pt x="144" y="30"/>
                  </a:cubicBezTo>
                  <a:cubicBezTo>
                    <a:pt x="168" y="54"/>
                    <a:pt x="168" y="54"/>
                    <a:pt x="168" y="54"/>
                  </a:cubicBezTo>
                  <a:cubicBezTo>
                    <a:pt x="166" y="56"/>
                    <a:pt x="166" y="56"/>
                    <a:pt x="166" y="56"/>
                  </a:cubicBezTo>
                  <a:lnTo>
                    <a:pt x="140" y="29"/>
                  </a:lnTo>
                  <a:close/>
                  <a:moveTo>
                    <a:pt x="181" y="133"/>
                  </a:moveTo>
                  <a:cubicBezTo>
                    <a:pt x="182" y="133"/>
                    <a:pt x="182" y="134"/>
                    <a:pt x="183" y="134"/>
                  </a:cubicBezTo>
                  <a:cubicBezTo>
                    <a:pt x="170" y="166"/>
                    <a:pt x="170" y="166"/>
                    <a:pt x="170" y="166"/>
                  </a:cubicBezTo>
                  <a:cubicBezTo>
                    <a:pt x="168" y="165"/>
                    <a:pt x="168" y="165"/>
                    <a:pt x="168" y="165"/>
                  </a:cubicBezTo>
                  <a:lnTo>
                    <a:pt x="181" y="133"/>
                  </a:lnTo>
                  <a:close/>
                  <a:moveTo>
                    <a:pt x="167" y="10"/>
                  </a:moveTo>
                  <a:cubicBezTo>
                    <a:pt x="171" y="17"/>
                    <a:pt x="171" y="17"/>
                    <a:pt x="171" y="17"/>
                  </a:cubicBezTo>
                  <a:cubicBezTo>
                    <a:pt x="185" y="46"/>
                    <a:pt x="185" y="46"/>
                    <a:pt x="185" y="46"/>
                  </a:cubicBezTo>
                  <a:cubicBezTo>
                    <a:pt x="184" y="46"/>
                    <a:pt x="183" y="47"/>
                    <a:pt x="182" y="47"/>
                  </a:cubicBezTo>
                  <a:lnTo>
                    <a:pt x="167" y="10"/>
                  </a:lnTo>
                  <a:close/>
                  <a:moveTo>
                    <a:pt x="197" y="323"/>
                  </a:moveTo>
                  <a:cubicBezTo>
                    <a:pt x="197" y="323"/>
                    <a:pt x="197" y="323"/>
                    <a:pt x="197" y="323"/>
                  </a:cubicBezTo>
                  <a:cubicBezTo>
                    <a:pt x="201" y="328"/>
                    <a:pt x="201" y="328"/>
                    <a:pt x="201" y="328"/>
                  </a:cubicBezTo>
                  <a:cubicBezTo>
                    <a:pt x="201" y="351"/>
                    <a:pt x="201" y="351"/>
                    <a:pt x="201" y="351"/>
                  </a:cubicBezTo>
                  <a:cubicBezTo>
                    <a:pt x="197" y="351"/>
                    <a:pt x="197" y="351"/>
                    <a:pt x="197" y="351"/>
                  </a:cubicBezTo>
                  <a:lnTo>
                    <a:pt x="197" y="323"/>
                  </a:lnTo>
                  <a:close/>
                  <a:moveTo>
                    <a:pt x="197" y="282"/>
                  </a:moveTo>
                  <a:cubicBezTo>
                    <a:pt x="197" y="282"/>
                    <a:pt x="197" y="282"/>
                    <a:pt x="197" y="282"/>
                  </a:cubicBezTo>
                  <a:cubicBezTo>
                    <a:pt x="201" y="287"/>
                    <a:pt x="201" y="287"/>
                    <a:pt x="201" y="287"/>
                  </a:cubicBezTo>
                  <a:cubicBezTo>
                    <a:pt x="201" y="307"/>
                    <a:pt x="201" y="307"/>
                    <a:pt x="201" y="307"/>
                  </a:cubicBezTo>
                  <a:cubicBezTo>
                    <a:pt x="197" y="307"/>
                    <a:pt x="197" y="307"/>
                    <a:pt x="197" y="307"/>
                  </a:cubicBezTo>
                  <a:lnTo>
                    <a:pt x="197" y="282"/>
                  </a:lnTo>
                  <a:close/>
                  <a:moveTo>
                    <a:pt x="197" y="171"/>
                  </a:moveTo>
                  <a:cubicBezTo>
                    <a:pt x="199" y="171"/>
                    <a:pt x="199" y="171"/>
                    <a:pt x="199" y="171"/>
                  </a:cubicBezTo>
                  <a:cubicBezTo>
                    <a:pt x="199" y="136"/>
                    <a:pt x="199" y="136"/>
                    <a:pt x="199" y="136"/>
                  </a:cubicBezTo>
                  <a:cubicBezTo>
                    <a:pt x="200" y="136"/>
                    <a:pt x="201" y="136"/>
                    <a:pt x="201" y="136"/>
                  </a:cubicBezTo>
                  <a:cubicBezTo>
                    <a:pt x="201" y="171"/>
                    <a:pt x="201" y="171"/>
                    <a:pt x="201" y="171"/>
                  </a:cubicBezTo>
                  <a:cubicBezTo>
                    <a:pt x="201" y="171"/>
                    <a:pt x="201" y="171"/>
                    <a:pt x="201" y="171"/>
                  </a:cubicBezTo>
                  <a:cubicBezTo>
                    <a:pt x="201" y="267"/>
                    <a:pt x="201" y="267"/>
                    <a:pt x="201" y="267"/>
                  </a:cubicBezTo>
                  <a:cubicBezTo>
                    <a:pt x="197" y="267"/>
                    <a:pt x="197" y="267"/>
                    <a:pt x="197" y="267"/>
                  </a:cubicBezTo>
                  <a:lnTo>
                    <a:pt x="197" y="171"/>
                  </a:lnTo>
                  <a:close/>
                  <a:moveTo>
                    <a:pt x="199" y="5"/>
                  </a:moveTo>
                  <a:cubicBezTo>
                    <a:pt x="201" y="5"/>
                    <a:pt x="201" y="5"/>
                    <a:pt x="201" y="5"/>
                  </a:cubicBezTo>
                  <a:cubicBezTo>
                    <a:pt x="201" y="45"/>
                    <a:pt x="201" y="45"/>
                    <a:pt x="201" y="45"/>
                  </a:cubicBezTo>
                  <a:cubicBezTo>
                    <a:pt x="201" y="45"/>
                    <a:pt x="200" y="45"/>
                    <a:pt x="199" y="44"/>
                  </a:cubicBezTo>
                  <a:lnTo>
                    <a:pt x="199" y="5"/>
                  </a:lnTo>
                  <a:close/>
                  <a:moveTo>
                    <a:pt x="212" y="61"/>
                  </a:moveTo>
                  <a:cubicBezTo>
                    <a:pt x="217" y="61"/>
                    <a:pt x="222" y="66"/>
                    <a:pt x="222" y="71"/>
                  </a:cubicBezTo>
                  <a:cubicBezTo>
                    <a:pt x="222" y="77"/>
                    <a:pt x="217" y="81"/>
                    <a:pt x="212" y="81"/>
                  </a:cubicBezTo>
                  <a:cubicBezTo>
                    <a:pt x="206" y="81"/>
                    <a:pt x="202" y="77"/>
                    <a:pt x="202" y="71"/>
                  </a:cubicBezTo>
                  <a:cubicBezTo>
                    <a:pt x="202" y="66"/>
                    <a:pt x="206" y="61"/>
                    <a:pt x="212" y="61"/>
                  </a:cubicBezTo>
                  <a:close/>
                  <a:moveTo>
                    <a:pt x="231" y="164"/>
                  </a:moveTo>
                  <a:cubicBezTo>
                    <a:pt x="230" y="164"/>
                    <a:pt x="230" y="164"/>
                    <a:pt x="230" y="164"/>
                  </a:cubicBezTo>
                  <a:cubicBezTo>
                    <a:pt x="217" y="131"/>
                    <a:pt x="217" y="131"/>
                    <a:pt x="217" y="131"/>
                  </a:cubicBezTo>
                  <a:cubicBezTo>
                    <a:pt x="220" y="130"/>
                    <a:pt x="220" y="130"/>
                    <a:pt x="220" y="130"/>
                  </a:cubicBezTo>
                  <a:lnTo>
                    <a:pt x="231" y="164"/>
                  </a:lnTo>
                  <a:close/>
                  <a:moveTo>
                    <a:pt x="233" y="119"/>
                  </a:moveTo>
                  <a:cubicBezTo>
                    <a:pt x="258" y="143"/>
                    <a:pt x="258" y="143"/>
                    <a:pt x="258" y="143"/>
                  </a:cubicBezTo>
                  <a:cubicBezTo>
                    <a:pt x="256" y="145"/>
                    <a:pt x="256" y="145"/>
                    <a:pt x="256" y="145"/>
                  </a:cubicBezTo>
                  <a:cubicBezTo>
                    <a:pt x="231" y="120"/>
                    <a:pt x="231" y="120"/>
                    <a:pt x="231" y="120"/>
                  </a:cubicBezTo>
                  <a:cubicBezTo>
                    <a:pt x="232" y="120"/>
                    <a:pt x="232" y="119"/>
                    <a:pt x="233" y="119"/>
                  </a:cubicBezTo>
                  <a:close/>
                  <a:moveTo>
                    <a:pt x="241" y="103"/>
                  </a:moveTo>
                  <a:cubicBezTo>
                    <a:pt x="273" y="116"/>
                    <a:pt x="273" y="116"/>
                    <a:pt x="273" y="116"/>
                  </a:cubicBezTo>
                  <a:cubicBezTo>
                    <a:pt x="272" y="118"/>
                    <a:pt x="272" y="118"/>
                    <a:pt x="272" y="118"/>
                  </a:cubicBezTo>
                  <a:cubicBezTo>
                    <a:pt x="240" y="104"/>
                    <a:pt x="240" y="104"/>
                    <a:pt x="240" y="104"/>
                  </a:cubicBezTo>
                  <a:cubicBezTo>
                    <a:pt x="240" y="104"/>
                    <a:pt x="241" y="103"/>
                    <a:pt x="241" y="103"/>
                  </a:cubicBezTo>
                  <a:close/>
                  <a:moveTo>
                    <a:pt x="279" y="84"/>
                  </a:moveTo>
                  <a:cubicBezTo>
                    <a:pt x="375" y="84"/>
                    <a:pt x="375" y="84"/>
                    <a:pt x="375" y="84"/>
                  </a:cubicBezTo>
                  <a:cubicBezTo>
                    <a:pt x="375" y="88"/>
                    <a:pt x="375" y="88"/>
                    <a:pt x="375" y="88"/>
                  </a:cubicBezTo>
                  <a:cubicBezTo>
                    <a:pt x="279" y="88"/>
                    <a:pt x="279" y="88"/>
                    <a:pt x="279" y="88"/>
                  </a:cubicBezTo>
                  <a:lnTo>
                    <a:pt x="279" y="84"/>
                  </a:lnTo>
                  <a:close/>
                  <a:moveTo>
                    <a:pt x="359" y="55"/>
                  </a:moveTo>
                  <a:cubicBezTo>
                    <a:pt x="362" y="80"/>
                    <a:pt x="362" y="80"/>
                    <a:pt x="362" y="80"/>
                  </a:cubicBezTo>
                  <a:cubicBezTo>
                    <a:pt x="360" y="80"/>
                    <a:pt x="360" y="80"/>
                    <a:pt x="360" y="80"/>
                  </a:cubicBezTo>
                  <a:cubicBezTo>
                    <a:pt x="358" y="54"/>
                    <a:pt x="358" y="54"/>
                    <a:pt x="358" y="54"/>
                  </a:cubicBezTo>
                  <a:lnTo>
                    <a:pt x="359" y="55"/>
                  </a:lnTo>
                  <a:close/>
                  <a:moveTo>
                    <a:pt x="370" y="67"/>
                  </a:moveTo>
                  <a:cubicBezTo>
                    <a:pt x="397" y="83"/>
                    <a:pt x="397" y="83"/>
                    <a:pt x="397" y="83"/>
                  </a:cubicBezTo>
                  <a:cubicBezTo>
                    <a:pt x="397" y="85"/>
                    <a:pt x="397" y="85"/>
                    <a:pt x="397" y="85"/>
                  </a:cubicBezTo>
                  <a:cubicBezTo>
                    <a:pt x="370" y="72"/>
                    <a:pt x="370" y="72"/>
                    <a:pt x="370" y="72"/>
                  </a:cubicBezTo>
                  <a:lnTo>
                    <a:pt x="370" y="67"/>
                  </a:lnTo>
                  <a:close/>
                  <a:moveTo>
                    <a:pt x="411" y="89"/>
                  </a:moveTo>
                  <a:cubicBezTo>
                    <a:pt x="412" y="93"/>
                    <a:pt x="412" y="93"/>
                    <a:pt x="412" y="93"/>
                  </a:cubicBezTo>
                  <a:cubicBezTo>
                    <a:pt x="382" y="99"/>
                    <a:pt x="382" y="99"/>
                    <a:pt x="382" y="99"/>
                  </a:cubicBezTo>
                  <a:cubicBezTo>
                    <a:pt x="378" y="97"/>
                    <a:pt x="378" y="97"/>
                    <a:pt x="378" y="97"/>
                  </a:cubicBezTo>
                  <a:lnTo>
                    <a:pt x="411" y="89"/>
                  </a:lnTo>
                  <a:close/>
                  <a:moveTo>
                    <a:pt x="431" y="95"/>
                  </a:moveTo>
                  <a:cubicBezTo>
                    <a:pt x="403" y="130"/>
                    <a:pt x="403" y="130"/>
                    <a:pt x="403" y="130"/>
                  </a:cubicBezTo>
                  <a:cubicBezTo>
                    <a:pt x="400" y="127"/>
                    <a:pt x="400" y="127"/>
                    <a:pt x="400" y="127"/>
                  </a:cubicBezTo>
                  <a:cubicBezTo>
                    <a:pt x="428" y="91"/>
                    <a:pt x="428" y="91"/>
                    <a:pt x="428" y="91"/>
                  </a:cubicBezTo>
                  <a:lnTo>
                    <a:pt x="431" y="95"/>
                  </a:lnTo>
                  <a:close/>
                  <a:moveTo>
                    <a:pt x="447" y="98"/>
                  </a:moveTo>
                  <a:cubicBezTo>
                    <a:pt x="432" y="144"/>
                    <a:pt x="432" y="144"/>
                    <a:pt x="432" y="144"/>
                  </a:cubicBezTo>
                  <a:cubicBezTo>
                    <a:pt x="430" y="143"/>
                    <a:pt x="430" y="143"/>
                    <a:pt x="430" y="143"/>
                  </a:cubicBezTo>
                  <a:cubicBezTo>
                    <a:pt x="445" y="96"/>
                    <a:pt x="445" y="96"/>
                    <a:pt x="445" y="96"/>
                  </a:cubicBezTo>
                  <a:lnTo>
                    <a:pt x="447" y="98"/>
                  </a:lnTo>
                  <a:close/>
                  <a:moveTo>
                    <a:pt x="461" y="95"/>
                  </a:moveTo>
                  <a:cubicBezTo>
                    <a:pt x="463" y="95"/>
                    <a:pt x="463" y="95"/>
                    <a:pt x="463" y="95"/>
                  </a:cubicBezTo>
                  <a:cubicBezTo>
                    <a:pt x="463" y="155"/>
                    <a:pt x="463" y="155"/>
                    <a:pt x="463" y="155"/>
                  </a:cubicBezTo>
                  <a:cubicBezTo>
                    <a:pt x="461" y="155"/>
                    <a:pt x="461" y="155"/>
                    <a:pt x="461" y="155"/>
                  </a:cubicBezTo>
                  <a:lnTo>
                    <a:pt x="461" y="95"/>
                  </a:lnTo>
                  <a:close/>
                  <a:moveTo>
                    <a:pt x="207" y="286"/>
                  </a:moveTo>
                  <a:cubicBezTo>
                    <a:pt x="217" y="286"/>
                    <a:pt x="217" y="286"/>
                    <a:pt x="217" y="286"/>
                  </a:cubicBezTo>
                  <a:cubicBezTo>
                    <a:pt x="217" y="307"/>
                    <a:pt x="217" y="307"/>
                    <a:pt x="217" y="307"/>
                  </a:cubicBezTo>
                  <a:cubicBezTo>
                    <a:pt x="207" y="307"/>
                    <a:pt x="207" y="307"/>
                    <a:pt x="207" y="307"/>
                  </a:cubicBezTo>
                  <a:lnTo>
                    <a:pt x="207" y="286"/>
                  </a:lnTo>
                  <a:close/>
                  <a:moveTo>
                    <a:pt x="222" y="279"/>
                  </a:moveTo>
                  <a:cubicBezTo>
                    <a:pt x="226" y="276"/>
                    <a:pt x="226" y="276"/>
                    <a:pt x="226" y="276"/>
                  </a:cubicBezTo>
                  <a:cubicBezTo>
                    <a:pt x="226" y="311"/>
                    <a:pt x="226" y="311"/>
                    <a:pt x="226" y="311"/>
                  </a:cubicBezTo>
                  <a:cubicBezTo>
                    <a:pt x="222" y="309"/>
                    <a:pt x="222" y="309"/>
                    <a:pt x="222" y="309"/>
                  </a:cubicBezTo>
                  <a:lnTo>
                    <a:pt x="222" y="279"/>
                  </a:lnTo>
                  <a:close/>
                  <a:moveTo>
                    <a:pt x="345" y="260"/>
                  </a:moveTo>
                  <a:cubicBezTo>
                    <a:pt x="345" y="236"/>
                    <a:pt x="345" y="236"/>
                    <a:pt x="345" y="236"/>
                  </a:cubicBezTo>
                  <a:cubicBezTo>
                    <a:pt x="348" y="236"/>
                    <a:pt x="348" y="236"/>
                    <a:pt x="348" y="236"/>
                  </a:cubicBezTo>
                  <a:cubicBezTo>
                    <a:pt x="350" y="257"/>
                    <a:pt x="350" y="257"/>
                    <a:pt x="350" y="257"/>
                  </a:cubicBezTo>
                  <a:cubicBezTo>
                    <a:pt x="365" y="285"/>
                    <a:pt x="365" y="285"/>
                    <a:pt x="365" y="285"/>
                  </a:cubicBezTo>
                  <a:lnTo>
                    <a:pt x="345" y="260"/>
                  </a:lnTo>
                  <a:close/>
                  <a:moveTo>
                    <a:pt x="397" y="192"/>
                  </a:moveTo>
                  <a:cubicBezTo>
                    <a:pt x="397" y="182"/>
                    <a:pt x="397" y="182"/>
                    <a:pt x="397" y="182"/>
                  </a:cubicBezTo>
                  <a:cubicBezTo>
                    <a:pt x="401" y="182"/>
                    <a:pt x="401" y="182"/>
                    <a:pt x="401" y="182"/>
                  </a:cubicBezTo>
                  <a:cubicBezTo>
                    <a:pt x="409" y="190"/>
                    <a:pt x="409" y="190"/>
                    <a:pt x="409" y="190"/>
                  </a:cubicBezTo>
                  <a:cubicBezTo>
                    <a:pt x="407" y="204"/>
                    <a:pt x="407" y="204"/>
                    <a:pt x="407" y="204"/>
                  </a:cubicBezTo>
                  <a:cubicBezTo>
                    <a:pt x="398" y="210"/>
                    <a:pt x="398" y="210"/>
                    <a:pt x="398" y="210"/>
                  </a:cubicBezTo>
                  <a:cubicBezTo>
                    <a:pt x="395" y="210"/>
                    <a:pt x="395" y="210"/>
                    <a:pt x="395" y="210"/>
                  </a:cubicBezTo>
                  <a:cubicBezTo>
                    <a:pt x="395" y="203"/>
                    <a:pt x="395" y="203"/>
                    <a:pt x="395" y="203"/>
                  </a:cubicBezTo>
                  <a:cubicBezTo>
                    <a:pt x="400" y="203"/>
                    <a:pt x="400" y="203"/>
                    <a:pt x="400" y="203"/>
                  </a:cubicBezTo>
                  <a:cubicBezTo>
                    <a:pt x="400" y="201"/>
                    <a:pt x="400" y="201"/>
                    <a:pt x="400" y="201"/>
                  </a:cubicBezTo>
                  <a:cubicBezTo>
                    <a:pt x="395" y="201"/>
                    <a:pt x="395" y="201"/>
                    <a:pt x="395" y="201"/>
                  </a:cubicBezTo>
                  <a:cubicBezTo>
                    <a:pt x="395" y="192"/>
                    <a:pt x="395" y="192"/>
                    <a:pt x="395" y="192"/>
                  </a:cubicBezTo>
                  <a:lnTo>
                    <a:pt x="397" y="192"/>
                  </a:lnTo>
                  <a:close/>
                  <a:moveTo>
                    <a:pt x="407" y="219"/>
                  </a:moveTo>
                  <a:cubicBezTo>
                    <a:pt x="401" y="219"/>
                    <a:pt x="401" y="219"/>
                    <a:pt x="401" y="219"/>
                  </a:cubicBezTo>
                  <a:cubicBezTo>
                    <a:pt x="401" y="212"/>
                    <a:pt x="401" y="212"/>
                    <a:pt x="401" y="212"/>
                  </a:cubicBezTo>
                  <a:cubicBezTo>
                    <a:pt x="412" y="206"/>
                    <a:pt x="412" y="206"/>
                    <a:pt x="412" y="206"/>
                  </a:cubicBezTo>
                  <a:lnTo>
                    <a:pt x="407" y="219"/>
                  </a:lnTo>
                  <a:close/>
                  <a:moveTo>
                    <a:pt x="413" y="497"/>
                  </a:moveTo>
                  <a:cubicBezTo>
                    <a:pt x="426" y="428"/>
                    <a:pt x="426" y="428"/>
                    <a:pt x="426" y="428"/>
                  </a:cubicBezTo>
                  <a:cubicBezTo>
                    <a:pt x="423" y="403"/>
                    <a:pt x="423" y="403"/>
                    <a:pt x="423" y="403"/>
                  </a:cubicBezTo>
                  <a:cubicBezTo>
                    <a:pt x="412" y="451"/>
                    <a:pt x="412" y="451"/>
                    <a:pt x="412" y="451"/>
                  </a:cubicBezTo>
                  <a:cubicBezTo>
                    <a:pt x="406" y="451"/>
                    <a:pt x="406" y="451"/>
                    <a:pt x="406" y="451"/>
                  </a:cubicBezTo>
                  <a:cubicBezTo>
                    <a:pt x="406" y="408"/>
                    <a:pt x="406" y="408"/>
                    <a:pt x="406" y="408"/>
                  </a:cubicBezTo>
                  <a:cubicBezTo>
                    <a:pt x="424" y="395"/>
                    <a:pt x="424" y="395"/>
                    <a:pt x="424" y="395"/>
                  </a:cubicBezTo>
                  <a:cubicBezTo>
                    <a:pt x="433" y="320"/>
                    <a:pt x="433" y="320"/>
                    <a:pt x="433" y="320"/>
                  </a:cubicBezTo>
                  <a:cubicBezTo>
                    <a:pt x="398" y="400"/>
                    <a:pt x="398" y="400"/>
                    <a:pt x="398" y="400"/>
                  </a:cubicBezTo>
                  <a:cubicBezTo>
                    <a:pt x="395" y="400"/>
                    <a:pt x="395" y="400"/>
                    <a:pt x="395" y="400"/>
                  </a:cubicBezTo>
                  <a:cubicBezTo>
                    <a:pt x="395" y="351"/>
                    <a:pt x="395" y="351"/>
                    <a:pt x="395" y="351"/>
                  </a:cubicBezTo>
                  <a:cubicBezTo>
                    <a:pt x="406" y="320"/>
                    <a:pt x="406" y="320"/>
                    <a:pt x="406" y="320"/>
                  </a:cubicBezTo>
                  <a:cubicBezTo>
                    <a:pt x="385" y="302"/>
                    <a:pt x="385" y="302"/>
                    <a:pt x="385" y="302"/>
                  </a:cubicBezTo>
                  <a:cubicBezTo>
                    <a:pt x="406" y="280"/>
                    <a:pt x="406" y="280"/>
                    <a:pt x="406" y="280"/>
                  </a:cubicBezTo>
                  <a:cubicBezTo>
                    <a:pt x="413" y="284"/>
                    <a:pt x="413" y="284"/>
                    <a:pt x="413" y="284"/>
                  </a:cubicBezTo>
                  <a:cubicBezTo>
                    <a:pt x="404" y="301"/>
                    <a:pt x="404" y="301"/>
                    <a:pt x="404" y="301"/>
                  </a:cubicBezTo>
                  <a:cubicBezTo>
                    <a:pt x="425" y="319"/>
                    <a:pt x="425" y="319"/>
                    <a:pt x="425" y="319"/>
                  </a:cubicBezTo>
                  <a:cubicBezTo>
                    <a:pt x="456" y="296"/>
                    <a:pt x="456" y="296"/>
                    <a:pt x="456" y="296"/>
                  </a:cubicBezTo>
                  <a:cubicBezTo>
                    <a:pt x="478" y="218"/>
                    <a:pt x="478" y="218"/>
                    <a:pt x="478" y="218"/>
                  </a:cubicBezTo>
                  <a:cubicBezTo>
                    <a:pt x="469" y="184"/>
                    <a:pt x="469" y="184"/>
                    <a:pt x="469" y="184"/>
                  </a:cubicBezTo>
                  <a:cubicBezTo>
                    <a:pt x="482" y="173"/>
                    <a:pt x="482" y="173"/>
                    <a:pt x="482" y="173"/>
                  </a:cubicBezTo>
                  <a:cubicBezTo>
                    <a:pt x="486" y="167"/>
                    <a:pt x="486" y="167"/>
                    <a:pt x="486" y="167"/>
                  </a:cubicBezTo>
                  <a:cubicBezTo>
                    <a:pt x="485" y="167"/>
                    <a:pt x="485" y="167"/>
                    <a:pt x="485" y="167"/>
                  </a:cubicBezTo>
                  <a:cubicBezTo>
                    <a:pt x="485" y="167"/>
                    <a:pt x="485" y="167"/>
                    <a:pt x="485" y="167"/>
                  </a:cubicBezTo>
                  <a:cubicBezTo>
                    <a:pt x="462" y="176"/>
                    <a:pt x="462" y="176"/>
                    <a:pt x="462" y="176"/>
                  </a:cubicBezTo>
                  <a:cubicBezTo>
                    <a:pt x="457" y="226"/>
                    <a:pt x="457" y="226"/>
                    <a:pt x="457" y="226"/>
                  </a:cubicBezTo>
                  <a:cubicBezTo>
                    <a:pt x="417" y="228"/>
                    <a:pt x="417" y="228"/>
                    <a:pt x="417" y="228"/>
                  </a:cubicBezTo>
                  <a:cubicBezTo>
                    <a:pt x="460" y="233"/>
                    <a:pt x="460" y="233"/>
                    <a:pt x="460" y="233"/>
                  </a:cubicBezTo>
                  <a:cubicBezTo>
                    <a:pt x="416" y="240"/>
                    <a:pt x="416" y="240"/>
                    <a:pt x="416" y="240"/>
                  </a:cubicBezTo>
                  <a:cubicBezTo>
                    <a:pt x="421" y="255"/>
                    <a:pt x="421" y="255"/>
                    <a:pt x="421" y="255"/>
                  </a:cubicBezTo>
                  <a:cubicBezTo>
                    <a:pt x="413" y="265"/>
                    <a:pt x="413" y="265"/>
                    <a:pt x="413" y="265"/>
                  </a:cubicBezTo>
                  <a:cubicBezTo>
                    <a:pt x="394" y="257"/>
                    <a:pt x="394" y="257"/>
                    <a:pt x="394" y="257"/>
                  </a:cubicBezTo>
                  <a:cubicBezTo>
                    <a:pt x="377" y="266"/>
                    <a:pt x="377" y="266"/>
                    <a:pt x="377" y="266"/>
                  </a:cubicBezTo>
                  <a:cubicBezTo>
                    <a:pt x="368" y="256"/>
                    <a:pt x="368" y="256"/>
                    <a:pt x="368" y="256"/>
                  </a:cubicBezTo>
                  <a:cubicBezTo>
                    <a:pt x="379" y="222"/>
                    <a:pt x="379" y="222"/>
                    <a:pt x="379" y="222"/>
                  </a:cubicBezTo>
                  <a:cubicBezTo>
                    <a:pt x="384" y="222"/>
                    <a:pt x="384" y="222"/>
                    <a:pt x="384" y="222"/>
                  </a:cubicBezTo>
                  <a:cubicBezTo>
                    <a:pt x="387" y="251"/>
                    <a:pt x="387" y="251"/>
                    <a:pt x="387" y="251"/>
                  </a:cubicBezTo>
                  <a:cubicBezTo>
                    <a:pt x="394" y="230"/>
                    <a:pt x="394" y="230"/>
                    <a:pt x="394" y="230"/>
                  </a:cubicBezTo>
                  <a:cubicBezTo>
                    <a:pt x="411" y="231"/>
                    <a:pt x="411" y="231"/>
                    <a:pt x="411" y="231"/>
                  </a:cubicBezTo>
                  <a:cubicBezTo>
                    <a:pt x="404" y="228"/>
                    <a:pt x="404" y="228"/>
                    <a:pt x="404" y="228"/>
                  </a:cubicBezTo>
                  <a:cubicBezTo>
                    <a:pt x="415" y="227"/>
                    <a:pt x="415" y="227"/>
                    <a:pt x="415" y="227"/>
                  </a:cubicBezTo>
                  <a:cubicBezTo>
                    <a:pt x="412" y="220"/>
                    <a:pt x="412" y="220"/>
                    <a:pt x="412" y="220"/>
                  </a:cubicBezTo>
                  <a:cubicBezTo>
                    <a:pt x="418" y="210"/>
                    <a:pt x="418" y="210"/>
                    <a:pt x="418" y="210"/>
                  </a:cubicBezTo>
                  <a:cubicBezTo>
                    <a:pt x="421" y="188"/>
                    <a:pt x="421" y="188"/>
                    <a:pt x="421" y="188"/>
                  </a:cubicBezTo>
                  <a:cubicBezTo>
                    <a:pt x="406" y="175"/>
                    <a:pt x="406" y="175"/>
                    <a:pt x="406" y="175"/>
                  </a:cubicBezTo>
                  <a:cubicBezTo>
                    <a:pt x="394" y="176"/>
                    <a:pt x="394" y="176"/>
                    <a:pt x="394" y="176"/>
                  </a:cubicBezTo>
                  <a:cubicBezTo>
                    <a:pt x="384" y="184"/>
                    <a:pt x="384" y="184"/>
                    <a:pt x="384" y="184"/>
                  </a:cubicBezTo>
                  <a:cubicBezTo>
                    <a:pt x="381" y="122"/>
                    <a:pt x="381" y="122"/>
                    <a:pt x="381" y="122"/>
                  </a:cubicBezTo>
                  <a:cubicBezTo>
                    <a:pt x="378" y="118"/>
                    <a:pt x="378" y="118"/>
                    <a:pt x="378" y="118"/>
                  </a:cubicBezTo>
                  <a:cubicBezTo>
                    <a:pt x="375" y="221"/>
                    <a:pt x="375" y="221"/>
                    <a:pt x="375" y="221"/>
                  </a:cubicBezTo>
                  <a:cubicBezTo>
                    <a:pt x="367" y="233"/>
                    <a:pt x="367" y="233"/>
                    <a:pt x="367" y="233"/>
                  </a:cubicBezTo>
                  <a:cubicBezTo>
                    <a:pt x="367" y="233"/>
                    <a:pt x="366" y="232"/>
                    <a:pt x="364" y="225"/>
                  </a:cubicBezTo>
                  <a:cubicBezTo>
                    <a:pt x="362" y="218"/>
                    <a:pt x="365" y="200"/>
                    <a:pt x="365" y="200"/>
                  </a:cubicBezTo>
                  <a:cubicBezTo>
                    <a:pt x="373" y="120"/>
                    <a:pt x="373" y="120"/>
                    <a:pt x="373" y="120"/>
                  </a:cubicBezTo>
                  <a:cubicBezTo>
                    <a:pt x="367" y="127"/>
                    <a:pt x="367" y="127"/>
                    <a:pt x="367" y="127"/>
                  </a:cubicBezTo>
                  <a:cubicBezTo>
                    <a:pt x="363" y="176"/>
                    <a:pt x="363" y="176"/>
                    <a:pt x="363" y="176"/>
                  </a:cubicBezTo>
                  <a:cubicBezTo>
                    <a:pt x="345" y="189"/>
                    <a:pt x="345" y="189"/>
                    <a:pt x="345" y="189"/>
                  </a:cubicBezTo>
                  <a:cubicBezTo>
                    <a:pt x="340" y="215"/>
                    <a:pt x="340" y="215"/>
                    <a:pt x="340" y="215"/>
                  </a:cubicBezTo>
                  <a:cubicBezTo>
                    <a:pt x="347" y="195"/>
                    <a:pt x="347" y="195"/>
                    <a:pt x="347" y="195"/>
                  </a:cubicBezTo>
                  <a:cubicBezTo>
                    <a:pt x="361" y="188"/>
                    <a:pt x="361" y="188"/>
                    <a:pt x="361" y="188"/>
                  </a:cubicBezTo>
                  <a:cubicBezTo>
                    <a:pt x="359" y="201"/>
                    <a:pt x="359" y="201"/>
                    <a:pt x="359" y="201"/>
                  </a:cubicBezTo>
                  <a:cubicBezTo>
                    <a:pt x="350" y="207"/>
                    <a:pt x="350" y="207"/>
                    <a:pt x="350" y="207"/>
                  </a:cubicBezTo>
                  <a:cubicBezTo>
                    <a:pt x="332" y="230"/>
                    <a:pt x="332" y="230"/>
                    <a:pt x="332" y="230"/>
                  </a:cubicBezTo>
                  <a:cubicBezTo>
                    <a:pt x="330" y="270"/>
                    <a:pt x="330" y="270"/>
                    <a:pt x="330" y="270"/>
                  </a:cubicBezTo>
                  <a:cubicBezTo>
                    <a:pt x="370" y="304"/>
                    <a:pt x="370" y="304"/>
                    <a:pt x="370" y="304"/>
                  </a:cubicBezTo>
                  <a:cubicBezTo>
                    <a:pt x="361" y="327"/>
                    <a:pt x="361" y="327"/>
                    <a:pt x="361" y="327"/>
                  </a:cubicBezTo>
                  <a:cubicBezTo>
                    <a:pt x="394" y="351"/>
                    <a:pt x="394" y="351"/>
                    <a:pt x="394" y="351"/>
                  </a:cubicBezTo>
                  <a:cubicBezTo>
                    <a:pt x="387" y="356"/>
                    <a:pt x="387" y="356"/>
                    <a:pt x="387" y="356"/>
                  </a:cubicBezTo>
                  <a:cubicBezTo>
                    <a:pt x="350" y="337"/>
                    <a:pt x="350" y="337"/>
                    <a:pt x="350" y="337"/>
                  </a:cubicBezTo>
                  <a:cubicBezTo>
                    <a:pt x="361" y="327"/>
                    <a:pt x="361" y="327"/>
                    <a:pt x="361" y="327"/>
                  </a:cubicBezTo>
                  <a:cubicBezTo>
                    <a:pt x="290" y="318"/>
                    <a:pt x="290" y="318"/>
                    <a:pt x="290" y="318"/>
                  </a:cubicBezTo>
                  <a:cubicBezTo>
                    <a:pt x="253" y="336"/>
                    <a:pt x="253" y="336"/>
                    <a:pt x="253" y="336"/>
                  </a:cubicBezTo>
                  <a:cubicBezTo>
                    <a:pt x="253" y="350"/>
                    <a:pt x="253" y="350"/>
                    <a:pt x="253" y="350"/>
                  </a:cubicBezTo>
                  <a:cubicBezTo>
                    <a:pt x="253" y="367"/>
                    <a:pt x="253" y="367"/>
                    <a:pt x="253" y="367"/>
                  </a:cubicBezTo>
                  <a:cubicBezTo>
                    <a:pt x="229" y="367"/>
                    <a:pt x="229" y="367"/>
                    <a:pt x="229" y="367"/>
                  </a:cubicBezTo>
                  <a:cubicBezTo>
                    <a:pt x="220" y="351"/>
                    <a:pt x="220" y="351"/>
                    <a:pt x="220" y="351"/>
                  </a:cubicBezTo>
                  <a:cubicBezTo>
                    <a:pt x="207" y="351"/>
                    <a:pt x="207" y="351"/>
                    <a:pt x="207" y="351"/>
                  </a:cubicBezTo>
                  <a:cubicBezTo>
                    <a:pt x="207" y="326"/>
                    <a:pt x="207" y="326"/>
                    <a:pt x="207" y="326"/>
                  </a:cubicBezTo>
                  <a:cubicBezTo>
                    <a:pt x="227" y="326"/>
                    <a:pt x="227" y="326"/>
                    <a:pt x="227" y="326"/>
                  </a:cubicBezTo>
                  <a:cubicBezTo>
                    <a:pt x="227" y="326"/>
                    <a:pt x="227" y="326"/>
                    <a:pt x="227" y="326"/>
                  </a:cubicBezTo>
                  <a:cubicBezTo>
                    <a:pt x="232" y="326"/>
                    <a:pt x="235" y="323"/>
                    <a:pt x="235" y="318"/>
                  </a:cubicBezTo>
                  <a:cubicBezTo>
                    <a:pt x="235" y="318"/>
                    <a:pt x="235" y="318"/>
                    <a:pt x="235" y="318"/>
                  </a:cubicBezTo>
                  <a:cubicBezTo>
                    <a:pt x="235" y="315"/>
                    <a:pt x="235" y="315"/>
                    <a:pt x="235" y="315"/>
                  </a:cubicBezTo>
                  <a:cubicBezTo>
                    <a:pt x="236" y="315"/>
                    <a:pt x="236" y="315"/>
                    <a:pt x="236" y="315"/>
                  </a:cubicBezTo>
                  <a:cubicBezTo>
                    <a:pt x="236" y="286"/>
                    <a:pt x="236" y="286"/>
                    <a:pt x="236" y="286"/>
                  </a:cubicBezTo>
                  <a:cubicBezTo>
                    <a:pt x="236" y="286"/>
                    <a:pt x="236" y="286"/>
                    <a:pt x="236" y="286"/>
                  </a:cubicBezTo>
                  <a:cubicBezTo>
                    <a:pt x="236" y="275"/>
                    <a:pt x="236" y="275"/>
                    <a:pt x="236" y="275"/>
                  </a:cubicBezTo>
                  <a:cubicBezTo>
                    <a:pt x="236" y="275"/>
                    <a:pt x="236" y="275"/>
                    <a:pt x="236" y="274"/>
                  </a:cubicBezTo>
                  <a:cubicBezTo>
                    <a:pt x="236" y="270"/>
                    <a:pt x="232" y="266"/>
                    <a:pt x="228" y="266"/>
                  </a:cubicBezTo>
                  <a:cubicBezTo>
                    <a:pt x="227" y="266"/>
                    <a:pt x="227" y="266"/>
                    <a:pt x="227" y="266"/>
                  </a:cubicBezTo>
                  <a:cubicBezTo>
                    <a:pt x="207" y="266"/>
                    <a:pt x="207" y="266"/>
                    <a:pt x="207" y="266"/>
                  </a:cubicBezTo>
                  <a:cubicBezTo>
                    <a:pt x="207" y="171"/>
                    <a:pt x="207" y="171"/>
                    <a:pt x="207" y="171"/>
                  </a:cubicBezTo>
                  <a:cubicBezTo>
                    <a:pt x="205" y="171"/>
                    <a:pt x="205" y="171"/>
                    <a:pt x="205" y="171"/>
                  </a:cubicBezTo>
                  <a:cubicBezTo>
                    <a:pt x="205" y="138"/>
                    <a:pt x="205" y="138"/>
                    <a:pt x="205" y="138"/>
                  </a:cubicBezTo>
                  <a:cubicBezTo>
                    <a:pt x="206" y="137"/>
                    <a:pt x="208" y="137"/>
                    <a:pt x="209" y="137"/>
                  </a:cubicBezTo>
                  <a:cubicBezTo>
                    <a:pt x="221" y="168"/>
                    <a:pt x="221" y="168"/>
                    <a:pt x="221" y="168"/>
                  </a:cubicBezTo>
                  <a:cubicBezTo>
                    <a:pt x="219" y="169"/>
                    <a:pt x="219" y="169"/>
                    <a:pt x="219" y="169"/>
                  </a:cubicBezTo>
                  <a:cubicBezTo>
                    <a:pt x="219" y="169"/>
                    <a:pt x="219" y="169"/>
                    <a:pt x="219" y="169"/>
                  </a:cubicBezTo>
                  <a:cubicBezTo>
                    <a:pt x="220" y="173"/>
                    <a:pt x="220" y="173"/>
                    <a:pt x="220" y="173"/>
                  </a:cubicBezTo>
                  <a:cubicBezTo>
                    <a:pt x="239" y="166"/>
                    <a:pt x="239" y="166"/>
                    <a:pt x="239" y="166"/>
                  </a:cubicBezTo>
                  <a:cubicBezTo>
                    <a:pt x="237" y="162"/>
                    <a:pt x="237" y="162"/>
                    <a:pt x="237" y="162"/>
                  </a:cubicBezTo>
                  <a:cubicBezTo>
                    <a:pt x="235" y="163"/>
                    <a:pt x="235" y="163"/>
                    <a:pt x="235" y="163"/>
                  </a:cubicBezTo>
                  <a:cubicBezTo>
                    <a:pt x="223" y="131"/>
                    <a:pt x="223" y="131"/>
                    <a:pt x="223" y="131"/>
                  </a:cubicBezTo>
                  <a:cubicBezTo>
                    <a:pt x="224" y="130"/>
                    <a:pt x="225" y="129"/>
                    <a:pt x="226" y="129"/>
                  </a:cubicBezTo>
                  <a:cubicBezTo>
                    <a:pt x="250" y="153"/>
                    <a:pt x="250" y="153"/>
                    <a:pt x="250" y="153"/>
                  </a:cubicBezTo>
                  <a:cubicBezTo>
                    <a:pt x="249" y="155"/>
                    <a:pt x="249" y="155"/>
                    <a:pt x="249" y="155"/>
                  </a:cubicBezTo>
                  <a:cubicBezTo>
                    <a:pt x="249" y="155"/>
                    <a:pt x="249" y="155"/>
                    <a:pt x="249" y="155"/>
                  </a:cubicBezTo>
                  <a:cubicBezTo>
                    <a:pt x="252" y="158"/>
                    <a:pt x="252" y="158"/>
                    <a:pt x="252" y="158"/>
                  </a:cubicBezTo>
                  <a:cubicBezTo>
                    <a:pt x="265" y="144"/>
                    <a:pt x="265" y="144"/>
                    <a:pt x="265" y="144"/>
                  </a:cubicBezTo>
                  <a:cubicBezTo>
                    <a:pt x="262" y="141"/>
                    <a:pt x="262" y="141"/>
                    <a:pt x="262" y="141"/>
                  </a:cubicBezTo>
                  <a:cubicBezTo>
                    <a:pt x="261" y="142"/>
                    <a:pt x="261" y="142"/>
                    <a:pt x="261" y="142"/>
                  </a:cubicBezTo>
                  <a:cubicBezTo>
                    <a:pt x="236" y="118"/>
                    <a:pt x="236" y="118"/>
                    <a:pt x="236" y="118"/>
                  </a:cubicBezTo>
                  <a:cubicBezTo>
                    <a:pt x="237" y="117"/>
                    <a:pt x="237" y="116"/>
                    <a:pt x="238" y="115"/>
                  </a:cubicBezTo>
                  <a:cubicBezTo>
                    <a:pt x="271" y="128"/>
                    <a:pt x="271" y="128"/>
                    <a:pt x="271" y="128"/>
                  </a:cubicBezTo>
                  <a:cubicBezTo>
                    <a:pt x="270" y="130"/>
                    <a:pt x="270" y="130"/>
                    <a:pt x="270" y="130"/>
                  </a:cubicBezTo>
                  <a:cubicBezTo>
                    <a:pt x="270" y="130"/>
                    <a:pt x="270" y="130"/>
                    <a:pt x="270" y="130"/>
                  </a:cubicBezTo>
                  <a:cubicBezTo>
                    <a:pt x="274" y="132"/>
                    <a:pt x="274" y="132"/>
                    <a:pt x="274" y="132"/>
                  </a:cubicBezTo>
                  <a:cubicBezTo>
                    <a:pt x="281" y="114"/>
                    <a:pt x="281" y="114"/>
                    <a:pt x="281" y="114"/>
                  </a:cubicBezTo>
                  <a:cubicBezTo>
                    <a:pt x="277" y="112"/>
                    <a:pt x="277" y="112"/>
                    <a:pt x="277" y="112"/>
                  </a:cubicBezTo>
                  <a:cubicBezTo>
                    <a:pt x="277" y="114"/>
                    <a:pt x="277" y="114"/>
                    <a:pt x="277" y="114"/>
                  </a:cubicBezTo>
                  <a:cubicBezTo>
                    <a:pt x="244" y="101"/>
                    <a:pt x="244" y="101"/>
                    <a:pt x="244" y="101"/>
                  </a:cubicBezTo>
                  <a:cubicBezTo>
                    <a:pt x="244" y="100"/>
                    <a:pt x="244" y="99"/>
                    <a:pt x="244" y="98"/>
                  </a:cubicBezTo>
                  <a:cubicBezTo>
                    <a:pt x="279" y="98"/>
                    <a:pt x="279" y="98"/>
                    <a:pt x="279" y="98"/>
                  </a:cubicBezTo>
                  <a:cubicBezTo>
                    <a:pt x="279" y="100"/>
                    <a:pt x="279" y="100"/>
                    <a:pt x="279" y="100"/>
                  </a:cubicBezTo>
                  <a:cubicBezTo>
                    <a:pt x="368" y="100"/>
                    <a:pt x="368" y="100"/>
                    <a:pt x="368" y="100"/>
                  </a:cubicBezTo>
                  <a:cubicBezTo>
                    <a:pt x="369" y="101"/>
                    <a:pt x="369" y="103"/>
                    <a:pt x="370" y="105"/>
                  </a:cubicBezTo>
                  <a:cubicBezTo>
                    <a:pt x="371" y="109"/>
                    <a:pt x="374" y="112"/>
                    <a:pt x="375" y="112"/>
                  </a:cubicBezTo>
                  <a:cubicBezTo>
                    <a:pt x="375" y="112"/>
                    <a:pt x="375" y="112"/>
                    <a:pt x="375" y="112"/>
                  </a:cubicBezTo>
                  <a:cubicBezTo>
                    <a:pt x="375" y="112"/>
                    <a:pt x="375" y="112"/>
                    <a:pt x="375" y="112"/>
                  </a:cubicBezTo>
                  <a:cubicBezTo>
                    <a:pt x="406" y="100"/>
                    <a:pt x="406" y="100"/>
                    <a:pt x="406" y="100"/>
                  </a:cubicBezTo>
                  <a:cubicBezTo>
                    <a:pt x="416" y="100"/>
                    <a:pt x="416" y="100"/>
                    <a:pt x="416" y="100"/>
                  </a:cubicBezTo>
                  <a:cubicBezTo>
                    <a:pt x="394" y="130"/>
                    <a:pt x="394" y="130"/>
                    <a:pt x="394" y="130"/>
                  </a:cubicBezTo>
                  <a:cubicBezTo>
                    <a:pt x="394" y="130"/>
                    <a:pt x="394" y="130"/>
                    <a:pt x="394" y="130"/>
                  </a:cubicBezTo>
                  <a:cubicBezTo>
                    <a:pt x="394" y="130"/>
                    <a:pt x="394" y="130"/>
                    <a:pt x="394" y="130"/>
                  </a:cubicBezTo>
                  <a:cubicBezTo>
                    <a:pt x="394" y="130"/>
                    <a:pt x="394" y="130"/>
                    <a:pt x="394" y="130"/>
                  </a:cubicBezTo>
                  <a:cubicBezTo>
                    <a:pt x="394" y="130"/>
                    <a:pt x="394" y="130"/>
                    <a:pt x="394" y="130"/>
                  </a:cubicBezTo>
                  <a:cubicBezTo>
                    <a:pt x="393" y="131"/>
                    <a:pt x="395" y="134"/>
                    <a:pt x="399" y="136"/>
                  </a:cubicBezTo>
                  <a:cubicBezTo>
                    <a:pt x="403" y="139"/>
                    <a:pt x="406" y="140"/>
                    <a:pt x="407" y="139"/>
                  </a:cubicBezTo>
                  <a:cubicBezTo>
                    <a:pt x="407" y="139"/>
                    <a:pt x="407" y="139"/>
                    <a:pt x="407" y="139"/>
                  </a:cubicBezTo>
                  <a:cubicBezTo>
                    <a:pt x="438" y="100"/>
                    <a:pt x="438" y="100"/>
                    <a:pt x="438" y="100"/>
                  </a:cubicBezTo>
                  <a:cubicBezTo>
                    <a:pt x="439" y="100"/>
                    <a:pt x="439" y="100"/>
                    <a:pt x="439" y="100"/>
                  </a:cubicBezTo>
                  <a:cubicBezTo>
                    <a:pt x="423" y="147"/>
                    <a:pt x="423" y="147"/>
                    <a:pt x="423" y="147"/>
                  </a:cubicBezTo>
                  <a:cubicBezTo>
                    <a:pt x="423" y="147"/>
                    <a:pt x="423" y="147"/>
                    <a:pt x="423" y="147"/>
                  </a:cubicBezTo>
                  <a:cubicBezTo>
                    <a:pt x="423" y="147"/>
                    <a:pt x="423" y="147"/>
                    <a:pt x="423" y="147"/>
                  </a:cubicBezTo>
                  <a:cubicBezTo>
                    <a:pt x="422" y="149"/>
                    <a:pt x="426" y="151"/>
                    <a:pt x="430" y="153"/>
                  </a:cubicBezTo>
                  <a:cubicBezTo>
                    <a:pt x="434" y="154"/>
                    <a:pt x="438" y="155"/>
                    <a:pt x="439" y="153"/>
                  </a:cubicBezTo>
                  <a:cubicBezTo>
                    <a:pt x="439" y="153"/>
                    <a:pt x="439" y="153"/>
                    <a:pt x="439" y="153"/>
                  </a:cubicBezTo>
                  <a:cubicBezTo>
                    <a:pt x="439" y="153"/>
                    <a:pt x="439" y="153"/>
                    <a:pt x="439" y="153"/>
                  </a:cubicBezTo>
                  <a:cubicBezTo>
                    <a:pt x="439" y="153"/>
                    <a:pt x="439" y="153"/>
                    <a:pt x="439" y="153"/>
                  </a:cubicBezTo>
                  <a:cubicBezTo>
                    <a:pt x="439" y="153"/>
                    <a:pt x="439" y="153"/>
                    <a:pt x="439" y="153"/>
                  </a:cubicBezTo>
                  <a:cubicBezTo>
                    <a:pt x="457" y="100"/>
                    <a:pt x="457" y="100"/>
                    <a:pt x="457" y="100"/>
                  </a:cubicBezTo>
                  <a:cubicBezTo>
                    <a:pt x="457" y="100"/>
                    <a:pt x="457" y="100"/>
                    <a:pt x="457" y="100"/>
                  </a:cubicBezTo>
                  <a:cubicBezTo>
                    <a:pt x="457" y="159"/>
                    <a:pt x="457" y="159"/>
                    <a:pt x="457" y="159"/>
                  </a:cubicBezTo>
                  <a:cubicBezTo>
                    <a:pt x="457" y="159"/>
                    <a:pt x="457" y="159"/>
                    <a:pt x="457" y="159"/>
                  </a:cubicBezTo>
                  <a:cubicBezTo>
                    <a:pt x="457" y="159"/>
                    <a:pt x="457" y="159"/>
                    <a:pt x="457" y="159"/>
                  </a:cubicBezTo>
                  <a:cubicBezTo>
                    <a:pt x="457" y="159"/>
                    <a:pt x="457" y="159"/>
                    <a:pt x="457" y="159"/>
                  </a:cubicBezTo>
                  <a:cubicBezTo>
                    <a:pt x="457" y="159"/>
                    <a:pt x="457" y="159"/>
                    <a:pt x="457" y="159"/>
                  </a:cubicBezTo>
                  <a:cubicBezTo>
                    <a:pt x="457" y="160"/>
                    <a:pt x="461" y="161"/>
                    <a:pt x="466" y="161"/>
                  </a:cubicBezTo>
                  <a:cubicBezTo>
                    <a:pt x="471" y="161"/>
                    <a:pt x="474" y="160"/>
                    <a:pt x="475" y="159"/>
                  </a:cubicBezTo>
                  <a:cubicBezTo>
                    <a:pt x="475" y="159"/>
                    <a:pt x="475" y="159"/>
                    <a:pt x="475" y="159"/>
                  </a:cubicBezTo>
                  <a:cubicBezTo>
                    <a:pt x="475" y="159"/>
                    <a:pt x="475" y="159"/>
                    <a:pt x="475" y="159"/>
                  </a:cubicBezTo>
                  <a:cubicBezTo>
                    <a:pt x="475" y="159"/>
                    <a:pt x="475" y="159"/>
                    <a:pt x="475" y="159"/>
                  </a:cubicBezTo>
                  <a:cubicBezTo>
                    <a:pt x="475" y="159"/>
                    <a:pt x="475" y="159"/>
                    <a:pt x="475" y="159"/>
                  </a:cubicBezTo>
                  <a:cubicBezTo>
                    <a:pt x="475" y="100"/>
                    <a:pt x="475" y="100"/>
                    <a:pt x="475" y="100"/>
                  </a:cubicBezTo>
                  <a:cubicBezTo>
                    <a:pt x="481" y="100"/>
                    <a:pt x="481" y="100"/>
                    <a:pt x="481" y="100"/>
                  </a:cubicBezTo>
                  <a:cubicBezTo>
                    <a:pt x="481" y="88"/>
                    <a:pt x="481" y="88"/>
                    <a:pt x="481" y="88"/>
                  </a:cubicBezTo>
                  <a:cubicBezTo>
                    <a:pt x="412" y="88"/>
                    <a:pt x="412" y="88"/>
                    <a:pt x="412" y="88"/>
                  </a:cubicBezTo>
                  <a:cubicBezTo>
                    <a:pt x="412" y="84"/>
                    <a:pt x="412" y="84"/>
                    <a:pt x="412" y="84"/>
                  </a:cubicBezTo>
                  <a:cubicBezTo>
                    <a:pt x="481" y="84"/>
                    <a:pt x="481" y="84"/>
                    <a:pt x="481" y="84"/>
                  </a:cubicBezTo>
                  <a:cubicBezTo>
                    <a:pt x="481" y="80"/>
                    <a:pt x="481" y="80"/>
                    <a:pt x="481" y="80"/>
                  </a:cubicBezTo>
                  <a:cubicBezTo>
                    <a:pt x="456" y="80"/>
                    <a:pt x="456" y="80"/>
                    <a:pt x="456" y="80"/>
                  </a:cubicBezTo>
                  <a:cubicBezTo>
                    <a:pt x="456" y="80"/>
                    <a:pt x="456" y="80"/>
                    <a:pt x="456" y="80"/>
                  </a:cubicBezTo>
                  <a:cubicBezTo>
                    <a:pt x="411" y="80"/>
                    <a:pt x="411" y="80"/>
                    <a:pt x="411" y="80"/>
                  </a:cubicBezTo>
                  <a:cubicBezTo>
                    <a:pt x="404" y="79"/>
                    <a:pt x="386" y="75"/>
                    <a:pt x="374" y="63"/>
                  </a:cubicBezTo>
                  <a:cubicBezTo>
                    <a:pt x="357" y="46"/>
                    <a:pt x="357" y="34"/>
                    <a:pt x="357" y="34"/>
                  </a:cubicBezTo>
                  <a:cubicBezTo>
                    <a:pt x="354" y="34"/>
                    <a:pt x="354" y="34"/>
                    <a:pt x="354" y="34"/>
                  </a:cubicBezTo>
                  <a:cubicBezTo>
                    <a:pt x="354" y="80"/>
                    <a:pt x="354" y="80"/>
                    <a:pt x="354" y="80"/>
                  </a:cubicBezTo>
                  <a:cubicBezTo>
                    <a:pt x="350" y="80"/>
                    <a:pt x="350" y="80"/>
                    <a:pt x="350" y="80"/>
                  </a:cubicBezTo>
                  <a:cubicBezTo>
                    <a:pt x="350" y="34"/>
                    <a:pt x="350" y="34"/>
                    <a:pt x="350" y="34"/>
                  </a:cubicBezTo>
                  <a:cubicBezTo>
                    <a:pt x="344" y="34"/>
                    <a:pt x="344" y="34"/>
                    <a:pt x="344" y="34"/>
                  </a:cubicBezTo>
                  <a:cubicBezTo>
                    <a:pt x="344" y="80"/>
                    <a:pt x="344" y="80"/>
                    <a:pt x="344" y="80"/>
                  </a:cubicBezTo>
                  <a:cubicBezTo>
                    <a:pt x="279" y="80"/>
                    <a:pt x="279" y="80"/>
                    <a:pt x="279" y="80"/>
                  </a:cubicBezTo>
                  <a:cubicBezTo>
                    <a:pt x="279" y="82"/>
                    <a:pt x="279" y="82"/>
                    <a:pt x="279" y="82"/>
                  </a:cubicBezTo>
                  <a:cubicBezTo>
                    <a:pt x="244" y="82"/>
                    <a:pt x="244" y="82"/>
                    <a:pt x="244" y="82"/>
                  </a:cubicBezTo>
                  <a:cubicBezTo>
                    <a:pt x="241" y="62"/>
                    <a:pt x="225" y="46"/>
                    <a:pt x="205" y="43"/>
                  </a:cubicBezTo>
                  <a:cubicBezTo>
                    <a:pt x="205" y="4"/>
                    <a:pt x="205" y="4"/>
                    <a:pt x="205" y="4"/>
                  </a:cubicBezTo>
                  <a:cubicBezTo>
                    <a:pt x="207" y="4"/>
                    <a:pt x="207" y="4"/>
                    <a:pt x="207" y="4"/>
                  </a:cubicBezTo>
                  <a:cubicBezTo>
                    <a:pt x="207" y="0"/>
                    <a:pt x="207" y="0"/>
                    <a:pt x="207" y="0"/>
                  </a:cubicBezTo>
                  <a:cubicBezTo>
                    <a:pt x="187" y="0"/>
                    <a:pt x="187" y="0"/>
                    <a:pt x="187" y="0"/>
                  </a:cubicBezTo>
                  <a:cubicBezTo>
                    <a:pt x="187" y="4"/>
                    <a:pt x="187" y="4"/>
                    <a:pt x="187" y="4"/>
                  </a:cubicBezTo>
                  <a:cubicBezTo>
                    <a:pt x="190" y="4"/>
                    <a:pt x="190" y="4"/>
                    <a:pt x="190" y="4"/>
                  </a:cubicBezTo>
                  <a:cubicBezTo>
                    <a:pt x="190" y="43"/>
                    <a:pt x="190" y="43"/>
                    <a:pt x="190" y="43"/>
                  </a:cubicBezTo>
                  <a:cubicBezTo>
                    <a:pt x="188" y="43"/>
                    <a:pt x="187" y="43"/>
                    <a:pt x="186" y="43"/>
                  </a:cubicBezTo>
                  <a:cubicBezTo>
                    <a:pt x="171" y="8"/>
                    <a:pt x="171" y="8"/>
                    <a:pt x="171" y="8"/>
                  </a:cubicBezTo>
                  <a:cubicBezTo>
                    <a:pt x="173" y="7"/>
                    <a:pt x="173" y="7"/>
                    <a:pt x="173" y="7"/>
                  </a:cubicBezTo>
                  <a:cubicBezTo>
                    <a:pt x="173" y="7"/>
                    <a:pt x="173" y="7"/>
                    <a:pt x="173" y="7"/>
                  </a:cubicBezTo>
                  <a:cubicBezTo>
                    <a:pt x="172" y="3"/>
                    <a:pt x="172" y="3"/>
                    <a:pt x="172" y="3"/>
                  </a:cubicBezTo>
                  <a:cubicBezTo>
                    <a:pt x="154" y="11"/>
                    <a:pt x="154" y="11"/>
                    <a:pt x="154" y="11"/>
                  </a:cubicBezTo>
                  <a:cubicBezTo>
                    <a:pt x="155" y="15"/>
                    <a:pt x="155" y="15"/>
                    <a:pt x="155" y="15"/>
                  </a:cubicBezTo>
                  <a:cubicBezTo>
                    <a:pt x="157" y="14"/>
                    <a:pt x="157" y="14"/>
                    <a:pt x="157" y="14"/>
                  </a:cubicBezTo>
                  <a:cubicBezTo>
                    <a:pt x="172" y="49"/>
                    <a:pt x="172" y="49"/>
                    <a:pt x="172" y="49"/>
                  </a:cubicBezTo>
                  <a:cubicBezTo>
                    <a:pt x="171" y="49"/>
                    <a:pt x="170" y="50"/>
                    <a:pt x="169" y="51"/>
                  </a:cubicBezTo>
                  <a:cubicBezTo>
                    <a:pt x="142" y="24"/>
                    <a:pt x="142" y="24"/>
                    <a:pt x="142" y="24"/>
                  </a:cubicBezTo>
                  <a:cubicBezTo>
                    <a:pt x="144" y="23"/>
                    <a:pt x="144" y="23"/>
                    <a:pt x="144" y="23"/>
                  </a:cubicBezTo>
                  <a:cubicBezTo>
                    <a:pt x="144" y="23"/>
                    <a:pt x="144" y="23"/>
                    <a:pt x="144" y="23"/>
                  </a:cubicBezTo>
                  <a:cubicBezTo>
                    <a:pt x="141" y="20"/>
                    <a:pt x="141" y="20"/>
                    <a:pt x="141" y="20"/>
                  </a:cubicBezTo>
                  <a:cubicBezTo>
                    <a:pt x="127" y="34"/>
                    <a:pt x="127" y="34"/>
                    <a:pt x="127" y="34"/>
                  </a:cubicBezTo>
                  <a:cubicBezTo>
                    <a:pt x="130" y="37"/>
                    <a:pt x="130" y="37"/>
                    <a:pt x="130" y="37"/>
                  </a:cubicBezTo>
                  <a:cubicBezTo>
                    <a:pt x="132" y="35"/>
                    <a:pt x="132" y="35"/>
                    <a:pt x="132" y="35"/>
                  </a:cubicBezTo>
                  <a:cubicBezTo>
                    <a:pt x="158" y="61"/>
                    <a:pt x="158" y="61"/>
                    <a:pt x="158" y="61"/>
                  </a:cubicBezTo>
                  <a:cubicBezTo>
                    <a:pt x="157" y="62"/>
                    <a:pt x="157" y="63"/>
                    <a:pt x="156" y="64"/>
                  </a:cubicBezTo>
                  <a:cubicBezTo>
                    <a:pt x="122" y="51"/>
                    <a:pt x="122" y="51"/>
                    <a:pt x="122" y="51"/>
                  </a:cubicBezTo>
                  <a:cubicBezTo>
                    <a:pt x="123" y="48"/>
                    <a:pt x="123" y="48"/>
                    <a:pt x="123" y="48"/>
                  </a:cubicBezTo>
                  <a:cubicBezTo>
                    <a:pt x="123" y="48"/>
                    <a:pt x="123" y="48"/>
                    <a:pt x="123" y="48"/>
                  </a:cubicBezTo>
                  <a:cubicBezTo>
                    <a:pt x="119" y="47"/>
                    <a:pt x="119" y="47"/>
                    <a:pt x="119" y="47"/>
                  </a:cubicBezTo>
                  <a:cubicBezTo>
                    <a:pt x="112" y="65"/>
                    <a:pt x="112" y="65"/>
                    <a:pt x="112" y="65"/>
                  </a:cubicBezTo>
                  <a:cubicBezTo>
                    <a:pt x="116" y="66"/>
                    <a:pt x="116" y="66"/>
                    <a:pt x="116" y="66"/>
                  </a:cubicBezTo>
                  <a:cubicBezTo>
                    <a:pt x="116" y="64"/>
                    <a:pt x="116" y="64"/>
                    <a:pt x="116" y="64"/>
                  </a:cubicBezTo>
                  <a:cubicBezTo>
                    <a:pt x="150" y="78"/>
                    <a:pt x="150" y="78"/>
                    <a:pt x="150" y="78"/>
                  </a:cubicBezTo>
                  <a:cubicBezTo>
                    <a:pt x="150" y="79"/>
                    <a:pt x="149" y="81"/>
                    <a:pt x="149" y="82"/>
                  </a:cubicBezTo>
                  <a:cubicBezTo>
                    <a:pt x="110" y="82"/>
                    <a:pt x="110" y="82"/>
                    <a:pt x="110" y="82"/>
                  </a:cubicBezTo>
                  <a:cubicBezTo>
                    <a:pt x="110" y="80"/>
                    <a:pt x="110" y="80"/>
                    <a:pt x="110" y="80"/>
                  </a:cubicBezTo>
                  <a:cubicBezTo>
                    <a:pt x="68" y="80"/>
                    <a:pt x="68" y="80"/>
                    <a:pt x="68" y="80"/>
                  </a:cubicBezTo>
                  <a:cubicBezTo>
                    <a:pt x="68" y="80"/>
                    <a:pt x="68" y="80"/>
                    <a:pt x="67" y="80"/>
                  </a:cubicBezTo>
                  <a:cubicBezTo>
                    <a:pt x="63" y="80"/>
                    <a:pt x="59" y="84"/>
                    <a:pt x="59" y="89"/>
                  </a:cubicBezTo>
                  <a:cubicBezTo>
                    <a:pt x="59" y="89"/>
                    <a:pt x="59" y="89"/>
                    <a:pt x="59" y="89"/>
                  </a:cubicBezTo>
                  <a:cubicBezTo>
                    <a:pt x="59" y="98"/>
                    <a:pt x="59" y="98"/>
                    <a:pt x="59" y="98"/>
                  </a:cubicBezTo>
                  <a:cubicBezTo>
                    <a:pt x="59" y="98"/>
                    <a:pt x="59" y="98"/>
                    <a:pt x="59" y="98"/>
                  </a:cubicBezTo>
                  <a:cubicBezTo>
                    <a:pt x="59" y="266"/>
                    <a:pt x="59" y="266"/>
                    <a:pt x="59" y="266"/>
                  </a:cubicBezTo>
                  <a:cubicBezTo>
                    <a:pt x="59" y="266"/>
                    <a:pt x="59" y="266"/>
                    <a:pt x="59" y="266"/>
                  </a:cubicBezTo>
                  <a:cubicBezTo>
                    <a:pt x="59" y="277"/>
                    <a:pt x="59" y="277"/>
                    <a:pt x="59" y="277"/>
                  </a:cubicBezTo>
                  <a:cubicBezTo>
                    <a:pt x="59" y="277"/>
                    <a:pt x="59" y="277"/>
                    <a:pt x="59" y="277"/>
                  </a:cubicBezTo>
                  <a:cubicBezTo>
                    <a:pt x="59" y="282"/>
                    <a:pt x="63" y="286"/>
                    <a:pt x="67" y="286"/>
                  </a:cubicBezTo>
                  <a:cubicBezTo>
                    <a:pt x="68" y="286"/>
                    <a:pt x="68" y="286"/>
                    <a:pt x="68" y="286"/>
                  </a:cubicBezTo>
                  <a:cubicBezTo>
                    <a:pt x="108" y="286"/>
                    <a:pt x="108" y="286"/>
                    <a:pt x="108" y="286"/>
                  </a:cubicBezTo>
                  <a:cubicBezTo>
                    <a:pt x="108" y="286"/>
                    <a:pt x="108" y="286"/>
                    <a:pt x="108" y="286"/>
                  </a:cubicBezTo>
                  <a:cubicBezTo>
                    <a:pt x="185" y="286"/>
                    <a:pt x="185" y="286"/>
                    <a:pt x="185" y="286"/>
                  </a:cubicBezTo>
                  <a:cubicBezTo>
                    <a:pt x="185" y="286"/>
                    <a:pt x="185" y="286"/>
                    <a:pt x="185" y="286"/>
                  </a:cubicBezTo>
                  <a:cubicBezTo>
                    <a:pt x="187" y="286"/>
                    <a:pt x="187" y="286"/>
                    <a:pt x="187" y="286"/>
                  </a:cubicBezTo>
                  <a:cubicBezTo>
                    <a:pt x="187" y="307"/>
                    <a:pt x="187" y="307"/>
                    <a:pt x="187" y="307"/>
                  </a:cubicBezTo>
                  <a:cubicBezTo>
                    <a:pt x="185" y="307"/>
                    <a:pt x="185" y="307"/>
                    <a:pt x="185" y="307"/>
                  </a:cubicBezTo>
                  <a:cubicBezTo>
                    <a:pt x="185" y="307"/>
                    <a:pt x="185" y="307"/>
                    <a:pt x="185" y="307"/>
                  </a:cubicBezTo>
                  <a:cubicBezTo>
                    <a:pt x="153" y="307"/>
                    <a:pt x="153" y="307"/>
                    <a:pt x="153" y="307"/>
                  </a:cubicBezTo>
                  <a:cubicBezTo>
                    <a:pt x="153" y="307"/>
                    <a:pt x="153" y="307"/>
                    <a:pt x="153" y="307"/>
                  </a:cubicBezTo>
                  <a:cubicBezTo>
                    <a:pt x="148" y="307"/>
                    <a:pt x="145" y="310"/>
                    <a:pt x="145" y="315"/>
                  </a:cubicBezTo>
                  <a:cubicBezTo>
                    <a:pt x="145" y="315"/>
                    <a:pt x="145" y="315"/>
                    <a:pt x="145" y="315"/>
                  </a:cubicBezTo>
                  <a:cubicBezTo>
                    <a:pt x="145" y="326"/>
                    <a:pt x="145" y="326"/>
                    <a:pt x="145" y="326"/>
                  </a:cubicBezTo>
                  <a:cubicBezTo>
                    <a:pt x="145" y="326"/>
                    <a:pt x="145" y="326"/>
                    <a:pt x="145" y="326"/>
                  </a:cubicBezTo>
                  <a:cubicBezTo>
                    <a:pt x="145" y="351"/>
                    <a:pt x="145" y="351"/>
                    <a:pt x="145" y="351"/>
                  </a:cubicBezTo>
                  <a:cubicBezTo>
                    <a:pt x="86" y="351"/>
                    <a:pt x="86" y="351"/>
                    <a:pt x="86" y="351"/>
                  </a:cubicBezTo>
                  <a:cubicBezTo>
                    <a:pt x="87" y="400"/>
                    <a:pt x="87" y="400"/>
                    <a:pt x="87" y="400"/>
                  </a:cubicBezTo>
                  <a:cubicBezTo>
                    <a:pt x="103" y="418"/>
                    <a:pt x="103" y="418"/>
                    <a:pt x="103" y="418"/>
                  </a:cubicBezTo>
                  <a:cubicBezTo>
                    <a:pt x="103" y="451"/>
                    <a:pt x="103" y="451"/>
                    <a:pt x="103" y="451"/>
                  </a:cubicBezTo>
                  <a:cubicBezTo>
                    <a:pt x="122" y="459"/>
                    <a:pt x="122" y="459"/>
                    <a:pt x="122" y="459"/>
                  </a:cubicBezTo>
                  <a:cubicBezTo>
                    <a:pt x="122" y="505"/>
                    <a:pt x="122" y="505"/>
                    <a:pt x="122" y="505"/>
                  </a:cubicBezTo>
                  <a:cubicBezTo>
                    <a:pt x="38" y="520"/>
                    <a:pt x="7" y="539"/>
                    <a:pt x="4" y="540"/>
                  </a:cubicBezTo>
                  <a:cubicBezTo>
                    <a:pt x="0" y="540"/>
                    <a:pt x="19" y="543"/>
                    <a:pt x="46" y="556"/>
                  </a:cubicBezTo>
                  <a:cubicBezTo>
                    <a:pt x="80" y="572"/>
                    <a:pt x="76" y="581"/>
                    <a:pt x="76" y="581"/>
                  </a:cubicBezTo>
                  <a:cubicBezTo>
                    <a:pt x="76" y="581"/>
                    <a:pt x="135" y="543"/>
                    <a:pt x="263" y="520"/>
                  </a:cubicBezTo>
                  <a:cubicBezTo>
                    <a:pt x="330" y="508"/>
                    <a:pt x="451" y="503"/>
                    <a:pt x="495" y="512"/>
                  </a:cubicBezTo>
                  <a:cubicBezTo>
                    <a:pt x="495" y="512"/>
                    <a:pt x="461" y="504"/>
                    <a:pt x="413" y="49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 name="Freeform 53"/>
            <p:cNvSpPr>
              <a:spLocks noEditPoints="1"/>
            </p:cNvSpPr>
            <p:nvPr/>
          </p:nvSpPr>
          <p:spPr bwMode="auto">
            <a:xfrm>
              <a:off x="4804858" y="3977648"/>
              <a:ext cx="1793875" cy="1787526"/>
            </a:xfrm>
            <a:custGeom>
              <a:avLst/>
              <a:gdLst>
                <a:gd name="T0" fmla="*/ 484 w 968"/>
                <a:gd name="T1" fmla="*/ 953 h 967"/>
                <a:gd name="T2" fmla="*/ 14 w 968"/>
                <a:gd name="T3" fmla="*/ 482 h 967"/>
                <a:gd name="T4" fmla="*/ 484 w 968"/>
                <a:gd name="T5" fmla="*/ 12 h 967"/>
                <a:gd name="T6" fmla="*/ 954 w 968"/>
                <a:gd name="T7" fmla="*/ 482 h 967"/>
                <a:gd name="T8" fmla="*/ 484 w 968"/>
                <a:gd name="T9" fmla="*/ 953 h 967"/>
                <a:gd name="T10" fmla="*/ 484 w 968"/>
                <a:gd name="T11" fmla="*/ 0 h 967"/>
                <a:gd name="T12" fmla="*/ 0 w 968"/>
                <a:gd name="T13" fmla="*/ 483 h 967"/>
                <a:gd name="T14" fmla="*/ 484 w 968"/>
                <a:gd name="T15" fmla="*/ 967 h 967"/>
                <a:gd name="T16" fmla="*/ 968 w 968"/>
                <a:gd name="T17" fmla="*/ 483 h 967"/>
                <a:gd name="T18" fmla="*/ 484 w 968"/>
                <a:gd name="T19" fmla="*/ 0 h 9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8" h="967">
                  <a:moveTo>
                    <a:pt x="484" y="953"/>
                  </a:moveTo>
                  <a:cubicBezTo>
                    <a:pt x="224" y="953"/>
                    <a:pt x="14" y="742"/>
                    <a:pt x="14" y="482"/>
                  </a:cubicBezTo>
                  <a:cubicBezTo>
                    <a:pt x="14" y="223"/>
                    <a:pt x="224" y="12"/>
                    <a:pt x="484" y="12"/>
                  </a:cubicBezTo>
                  <a:cubicBezTo>
                    <a:pt x="744" y="12"/>
                    <a:pt x="954" y="223"/>
                    <a:pt x="954" y="482"/>
                  </a:cubicBezTo>
                  <a:cubicBezTo>
                    <a:pt x="954" y="742"/>
                    <a:pt x="744" y="953"/>
                    <a:pt x="484" y="953"/>
                  </a:cubicBezTo>
                  <a:close/>
                  <a:moveTo>
                    <a:pt x="484" y="0"/>
                  </a:moveTo>
                  <a:cubicBezTo>
                    <a:pt x="217" y="0"/>
                    <a:pt x="0" y="216"/>
                    <a:pt x="0" y="483"/>
                  </a:cubicBezTo>
                  <a:cubicBezTo>
                    <a:pt x="0" y="750"/>
                    <a:pt x="217" y="967"/>
                    <a:pt x="484" y="967"/>
                  </a:cubicBezTo>
                  <a:cubicBezTo>
                    <a:pt x="751" y="967"/>
                    <a:pt x="968" y="750"/>
                    <a:pt x="968" y="483"/>
                  </a:cubicBezTo>
                  <a:cubicBezTo>
                    <a:pt x="968" y="216"/>
                    <a:pt x="751" y="0"/>
                    <a:pt x="48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 name="Freeform 54"/>
            <p:cNvSpPr/>
            <p:nvPr/>
          </p:nvSpPr>
          <p:spPr bwMode="auto">
            <a:xfrm>
              <a:off x="5008058" y="4552323"/>
              <a:ext cx="65088" cy="60325"/>
            </a:xfrm>
            <a:custGeom>
              <a:avLst/>
              <a:gdLst>
                <a:gd name="T0" fmla="*/ 23 w 35"/>
                <a:gd name="T1" fmla="*/ 3 h 32"/>
                <a:gd name="T2" fmla="*/ 10 w 35"/>
                <a:gd name="T3" fmla="*/ 1 h 32"/>
                <a:gd name="T4" fmla="*/ 2 w 35"/>
                <a:gd name="T5" fmla="*/ 9 h 32"/>
                <a:gd name="T6" fmla="*/ 1 w 35"/>
                <a:gd name="T7" fmla="*/ 20 h 32"/>
                <a:gd name="T8" fmla="*/ 11 w 35"/>
                <a:gd name="T9" fmla="*/ 29 h 32"/>
                <a:gd name="T10" fmla="*/ 25 w 35"/>
                <a:gd name="T11" fmla="*/ 31 h 32"/>
                <a:gd name="T12" fmla="*/ 33 w 35"/>
                <a:gd name="T13" fmla="*/ 23 h 32"/>
                <a:gd name="T14" fmla="*/ 33 w 35"/>
                <a:gd name="T15" fmla="*/ 12 h 32"/>
                <a:gd name="T16" fmla="*/ 23 w 35"/>
                <a:gd name="T17" fmla="*/ 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32">
                  <a:moveTo>
                    <a:pt x="23" y="3"/>
                  </a:moveTo>
                  <a:cubicBezTo>
                    <a:pt x="18" y="0"/>
                    <a:pt x="13" y="0"/>
                    <a:pt x="10" y="1"/>
                  </a:cubicBezTo>
                  <a:cubicBezTo>
                    <a:pt x="6" y="2"/>
                    <a:pt x="3" y="5"/>
                    <a:pt x="2" y="9"/>
                  </a:cubicBezTo>
                  <a:cubicBezTo>
                    <a:pt x="0" y="13"/>
                    <a:pt x="0" y="17"/>
                    <a:pt x="1" y="20"/>
                  </a:cubicBezTo>
                  <a:cubicBezTo>
                    <a:pt x="3" y="24"/>
                    <a:pt x="6" y="27"/>
                    <a:pt x="11" y="29"/>
                  </a:cubicBezTo>
                  <a:cubicBezTo>
                    <a:pt x="16" y="31"/>
                    <a:pt x="21" y="32"/>
                    <a:pt x="25" y="31"/>
                  </a:cubicBezTo>
                  <a:cubicBezTo>
                    <a:pt x="28" y="29"/>
                    <a:pt x="31" y="27"/>
                    <a:pt x="33" y="23"/>
                  </a:cubicBezTo>
                  <a:cubicBezTo>
                    <a:pt x="35" y="19"/>
                    <a:pt x="35" y="15"/>
                    <a:pt x="33" y="12"/>
                  </a:cubicBezTo>
                  <a:cubicBezTo>
                    <a:pt x="32" y="8"/>
                    <a:pt x="28" y="5"/>
                    <a:pt x="23"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 name="Freeform 55"/>
            <p:cNvSpPr/>
            <p:nvPr/>
          </p:nvSpPr>
          <p:spPr bwMode="auto">
            <a:xfrm>
              <a:off x="5581145" y="5347661"/>
              <a:ext cx="41275" cy="74613"/>
            </a:xfrm>
            <a:custGeom>
              <a:avLst/>
              <a:gdLst>
                <a:gd name="T0" fmla="*/ 22 w 22"/>
                <a:gd name="T1" fmla="*/ 0 h 40"/>
                <a:gd name="T2" fmla="*/ 22 w 22"/>
                <a:gd name="T3" fmla="*/ 40 h 40"/>
                <a:gd name="T4" fmla="*/ 11 w 22"/>
                <a:gd name="T5" fmla="*/ 40 h 40"/>
                <a:gd name="T6" fmla="*/ 11 w 22"/>
                <a:gd name="T7" fmla="*/ 14 h 40"/>
                <a:gd name="T8" fmla="*/ 6 w 22"/>
                <a:gd name="T9" fmla="*/ 17 h 40"/>
                <a:gd name="T10" fmla="*/ 0 w 22"/>
                <a:gd name="T11" fmla="*/ 19 h 40"/>
                <a:gd name="T12" fmla="*/ 0 w 22"/>
                <a:gd name="T13" fmla="*/ 11 h 40"/>
                <a:gd name="T14" fmla="*/ 8 w 22"/>
                <a:gd name="T15" fmla="*/ 6 h 40"/>
                <a:gd name="T16" fmla="*/ 13 w 22"/>
                <a:gd name="T17" fmla="*/ 0 h 40"/>
                <a:gd name="T18" fmla="*/ 22 w 22"/>
                <a:gd name="T19"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 h="40">
                  <a:moveTo>
                    <a:pt x="22" y="0"/>
                  </a:moveTo>
                  <a:cubicBezTo>
                    <a:pt x="22" y="40"/>
                    <a:pt x="22" y="40"/>
                    <a:pt x="22" y="40"/>
                  </a:cubicBezTo>
                  <a:cubicBezTo>
                    <a:pt x="11" y="40"/>
                    <a:pt x="11" y="40"/>
                    <a:pt x="11" y="40"/>
                  </a:cubicBezTo>
                  <a:cubicBezTo>
                    <a:pt x="11" y="14"/>
                    <a:pt x="11" y="14"/>
                    <a:pt x="11" y="14"/>
                  </a:cubicBezTo>
                  <a:cubicBezTo>
                    <a:pt x="9" y="15"/>
                    <a:pt x="8" y="16"/>
                    <a:pt x="6" y="17"/>
                  </a:cubicBezTo>
                  <a:cubicBezTo>
                    <a:pt x="4" y="18"/>
                    <a:pt x="2" y="19"/>
                    <a:pt x="0" y="19"/>
                  </a:cubicBezTo>
                  <a:cubicBezTo>
                    <a:pt x="0" y="11"/>
                    <a:pt x="0" y="11"/>
                    <a:pt x="0" y="11"/>
                  </a:cubicBezTo>
                  <a:cubicBezTo>
                    <a:pt x="4" y="10"/>
                    <a:pt x="6" y="8"/>
                    <a:pt x="8" y="6"/>
                  </a:cubicBezTo>
                  <a:cubicBezTo>
                    <a:pt x="10" y="5"/>
                    <a:pt x="12" y="3"/>
                    <a:pt x="13" y="0"/>
                  </a:cubicBezTo>
                  <a:lnTo>
                    <a:pt x="2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 name="Freeform 56"/>
            <p:cNvSpPr>
              <a:spLocks noEditPoints="1"/>
            </p:cNvSpPr>
            <p:nvPr/>
          </p:nvSpPr>
          <p:spPr bwMode="auto">
            <a:xfrm>
              <a:off x="5639883" y="5347661"/>
              <a:ext cx="60325" cy="74613"/>
            </a:xfrm>
            <a:custGeom>
              <a:avLst/>
              <a:gdLst>
                <a:gd name="T0" fmla="*/ 21 w 32"/>
                <a:gd name="T1" fmla="*/ 14 h 40"/>
                <a:gd name="T2" fmla="*/ 19 w 32"/>
                <a:gd name="T3" fmla="*/ 9 h 40"/>
                <a:gd name="T4" fmla="*/ 15 w 32"/>
                <a:gd name="T5" fmla="*/ 7 h 40"/>
                <a:gd name="T6" fmla="*/ 12 w 32"/>
                <a:gd name="T7" fmla="*/ 9 h 40"/>
                <a:gd name="T8" fmla="*/ 10 w 32"/>
                <a:gd name="T9" fmla="*/ 13 h 40"/>
                <a:gd name="T10" fmla="*/ 12 w 32"/>
                <a:gd name="T11" fmla="*/ 18 h 40"/>
                <a:gd name="T12" fmla="*/ 15 w 32"/>
                <a:gd name="T13" fmla="*/ 20 h 40"/>
                <a:gd name="T14" fmla="*/ 19 w 32"/>
                <a:gd name="T15" fmla="*/ 18 h 40"/>
                <a:gd name="T16" fmla="*/ 21 w 32"/>
                <a:gd name="T17" fmla="*/ 14 h 40"/>
                <a:gd name="T18" fmla="*/ 1 w 32"/>
                <a:gd name="T19" fmla="*/ 31 h 40"/>
                <a:gd name="T20" fmla="*/ 12 w 32"/>
                <a:gd name="T21" fmla="*/ 30 h 40"/>
                <a:gd name="T22" fmla="*/ 13 w 32"/>
                <a:gd name="T23" fmla="*/ 33 h 40"/>
                <a:gd name="T24" fmla="*/ 15 w 32"/>
                <a:gd name="T25" fmla="*/ 34 h 40"/>
                <a:gd name="T26" fmla="*/ 20 w 32"/>
                <a:gd name="T27" fmla="*/ 31 h 40"/>
                <a:gd name="T28" fmla="*/ 21 w 32"/>
                <a:gd name="T29" fmla="*/ 23 h 40"/>
                <a:gd name="T30" fmla="*/ 17 w 32"/>
                <a:gd name="T31" fmla="*/ 26 h 40"/>
                <a:gd name="T32" fmla="*/ 13 w 32"/>
                <a:gd name="T33" fmla="*/ 27 h 40"/>
                <a:gd name="T34" fmla="*/ 4 w 32"/>
                <a:gd name="T35" fmla="*/ 23 h 40"/>
                <a:gd name="T36" fmla="*/ 0 w 32"/>
                <a:gd name="T37" fmla="*/ 14 h 40"/>
                <a:gd name="T38" fmla="*/ 2 w 32"/>
                <a:gd name="T39" fmla="*/ 7 h 40"/>
                <a:gd name="T40" fmla="*/ 7 w 32"/>
                <a:gd name="T41" fmla="*/ 2 h 40"/>
                <a:gd name="T42" fmla="*/ 15 w 32"/>
                <a:gd name="T43" fmla="*/ 0 h 40"/>
                <a:gd name="T44" fmla="*/ 24 w 32"/>
                <a:gd name="T45" fmla="*/ 2 h 40"/>
                <a:gd name="T46" fmla="*/ 30 w 32"/>
                <a:gd name="T47" fmla="*/ 9 h 40"/>
                <a:gd name="T48" fmla="*/ 32 w 32"/>
                <a:gd name="T49" fmla="*/ 20 h 40"/>
                <a:gd name="T50" fmla="*/ 28 w 32"/>
                <a:gd name="T51" fmla="*/ 35 h 40"/>
                <a:gd name="T52" fmla="*/ 15 w 32"/>
                <a:gd name="T53" fmla="*/ 40 h 40"/>
                <a:gd name="T54" fmla="*/ 8 w 32"/>
                <a:gd name="T55" fmla="*/ 39 h 40"/>
                <a:gd name="T56" fmla="*/ 4 w 32"/>
                <a:gd name="T57" fmla="*/ 36 h 40"/>
                <a:gd name="T58" fmla="*/ 1 w 32"/>
                <a:gd name="T59" fmla="*/ 31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2" h="40">
                  <a:moveTo>
                    <a:pt x="21" y="14"/>
                  </a:moveTo>
                  <a:cubicBezTo>
                    <a:pt x="21" y="12"/>
                    <a:pt x="20" y="10"/>
                    <a:pt x="19" y="9"/>
                  </a:cubicBezTo>
                  <a:cubicBezTo>
                    <a:pt x="18" y="8"/>
                    <a:pt x="17" y="7"/>
                    <a:pt x="15" y="7"/>
                  </a:cubicBezTo>
                  <a:cubicBezTo>
                    <a:pt x="14" y="7"/>
                    <a:pt x="13" y="8"/>
                    <a:pt x="12" y="9"/>
                  </a:cubicBezTo>
                  <a:cubicBezTo>
                    <a:pt x="11" y="10"/>
                    <a:pt x="10" y="11"/>
                    <a:pt x="10" y="13"/>
                  </a:cubicBezTo>
                  <a:cubicBezTo>
                    <a:pt x="10" y="16"/>
                    <a:pt x="11" y="17"/>
                    <a:pt x="12" y="18"/>
                  </a:cubicBezTo>
                  <a:cubicBezTo>
                    <a:pt x="13" y="20"/>
                    <a:pt x="14" y="20"/>
                    <a:pt x="15" y="20"/>
                  </a:cubicBezTo>
                  <a:cubicBezTo>
                    <a:pt x="17" y="20"/>
                    <a:pt x="18" y="20"/>
                    <a:pt x="19" y="18"/>
                  </a:cubicBezTo>
                  <a:cubicBezTo>
                    <a:pt x="20" y="17"/>
                    <a:pt x="21" y="16"/>
                    <a:pt x="21" y="14"/>
                  </a:cubicBezTo>
                  <a:close/>
                  <a:moveTo>
                    <a:pt x="1" y="31"/>
                  </a:moveTo>
                  <a:cubicBezTo>
                    <a:pt x="12" y="30"/>
                    <a:pt x="12" y="30"/>
                    <a:pt x="12" y="30"/>
                  </a:cubicBezTo>
                  <a:cubicBezTo>
                    <a:pt x="12" y="31"/>
                    <a:pt x="12" y="32"/>
                    <a:pt x="13" y="33"/>
                  </a:cubicBezTo>
                  <a:cubicBezTo>
                    <a:pt x="14" y="33"/>
                    <a:pt x="15" y="34"/>
                    <a:pt x="15" y="34"/>
                  </a:cubicBezTo>
                  <a:cubicBezTo>
                    <a:pt x="17" y="34"/>
                    <a:pt x="19" y="33"/>
                    <a:pt x="20" y="31"/>
                  </a:cubicBezTo>
                  <a:cubicBezTo>
                    <a:pt x="20" y="30"/>
                    <a:pt x="21" y="27"/>
                    <a:pt x="21" y="23"/>
                  </a:cubicBezTo>
                  <a:cubicBezTo>
                    <a:pt x="20" y="24"/>
                    <a:pt x="19" y="25"/>
                    <a:pt x="17" y="26"/>
                  </a:cubicBezTo>
                  <a:cubicBezTo>
                    <a:pt x="16" y="26"/>
                    <a:pt x="14" y="27"/>
                    <a:pt x="13" y="27"/>
                  </a:cubicBezTo>
                  <a:cubicBezTo>
                    <a:pt x="9" y="27"/>
                    <a:pt x="6" y="26"/>
                    <a:pt x="4" y="23"/>
                  </a:cubicBezTo>
                  <a:cubicBezTo>
                    <a:pt x="1" y="21"/>
                    <a:pt x="0" y="17"/>
                    <a:pt x="0" y="14"/>
                  </a:cubicBezTo>
                  <a:cubicBezTo>
                    <a:pt x="0" y="11"/>
                    <a:pt x="1" y="9"/>
                    <a:pt x="2" y="7"/>
                  </a:cubicBezTo>
                  <a:cubicBezTo>
                    <a:pt x="3" y="5"/>
                    <a:pt x="5" y="3"/>
                    <a:pt x="7" y="2"/>
                  </a:cubicBezTo>
                  <a:cubicBezTo>
                    <a:pt x="9" y="1"/>
                    <a:pt x="12" y="0"/>
                    <a:pt x="15" y="0"/>
                  </a:cubicBezTo>
                  <a:cubicBezTo>
                    <a:pt x="19" y="0"/>
                    <a:pt x="22" y="1"/>
                    <a:pt x="24" y="2"/>
                  </a:cubicBezTo>
                  <a:cubicBezTo>
                    <a:pt x="27" y="4"/>
                    <a:pt x="29" y="6"/>
                    <a:pt x="30" y="9"/>
                  </a:cubicBezTo>
                  <a:cubicBezTo>
                    <a:pt x="31" y="11"/>
                    <a:pt x="32" y="15"/>
                    <a:pt x="32" y="20"/>
                  </a:cubicBezTo>
                  <a:cubicBezTo>
                    <a:pt x="32" y="27"/>
                    <a:pt x="31" y="32"/>
                    <a:pt x="28" y="35"/>
                  </a:cubicBezTo>
                  <a:cubicBezTo>
                    <a:pt x="25" y="39"/>
                    <a:pt x="21" y="40"/>
                    <a:pt x="15" y="40"/>
                  </a:cubicBezTo>
                  <a:cubicBezTo>
                    <a:pt x="12" y="40"/>
                    <a:pt x="10" y="40"/>
                    <a:pt x="8" y="39"/>
                  </a:cubicBezTo>
                  <a:cubicBezTo>
                    <a:pt x="6" y="38"/>
                    <a:pt x="5" y="37"/>
                    <a:pt x="4" y="36"/>
                  </a:cubicBezTo>
                  <a:cubicBezTo>
                    <a:pt x="2" y="35"/>
                    <a:pt x="2" y="33"/>
                    <a:pt x="1" y="3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 name="Freeform 57"/>
            <p:cNvSpPr/>
            <p:nvPr/>
          </p:nvSpPr>
          <p:spPr bwMode="auto">
            <a:xfrm>
              <a:off x="5704970" y="5349248"/>
              <a:ext cx="60325" cy="73025"/>
            </a:xfrm>
            <a:custGeom>
              <a:avLst/>
              <a:gdLst>
                <a:gd name="T0" fmla="*/ 4 w 32"/>
                <a:gd name="T1" fmla="*/ 0 h 39"/>
                <a:gd name="T2" fmla="*/ 30 w 32"/>
                <a:gd name="T3" fmla="*/ 0 h 39"/>
                <a:gd name="T4" fmla="*/ 30 w 32"/>
                <a:gd name="T5" fmla="*/ 8 h 39"/>
                <a:gd name="T6" fmla="*/ 13 w 32"/>
                <a:gd name="T7" fmla="*/ 8 h 39"/>
                <a:gd name="T8" fmla="*/ 12 w 32"/>
                <a:gd name="T9" fmla="*/ 14 h 39"/>
                <a:gd name="T10" fmla="*/ 15 w 32"/>
                <a:gd name="T11" fmla="*/ 13 h 39"/>
                <a:gd name="T12" fmla="*/ 19 w 32"/>
                <a:gd name="T13" fmla="*/ 13 h 39"/>
                <a:gd name="T14" fmla="*/ 28 w 32"/>
                <a:gd name="T15" fmla="*/ 16 h 39"/>
                <a:gd name="T16" fmla="*/ 32 w 32"/>
                <a:gd name="T17" fmla="*/ 25 h 39"/>
                <a:gd name="T18" fmla="*/ 30 w 32"/>
                <a:gd name="T19" fmla="*/ 32 h 39"/>
                <a:gd name="T20" fmla="*/ 25 w 32"/>
                <a:gd name="T21" fmla="*/ 37 h 39"/>
                <a:gd name="T22" fmla="*/ 16 w 32"/>
                <a:gd name="T23" fmla="*/ 39 h 39"/>
                <a:gd name="T24" fmla="*/ 9 w 32"/>
                <a:gd name="T25" fmla="*/ 39 h 39"/>
                <a:gd name="T26" fmla="*/ 5 w 32"/>
                <a:gd name="T27" fmla="*/ 36 h 39"/>
                <a:gd name="T28" fmla="*/ 2 w 32"/>
                <a:gd name="T29" fmla="*/ 33 h 39"/>
                <a:gd name="T30" fmla="*/ 0 w 32"/>
                <a:gd name="T31" fmla="*/ 29 h 39"/>
                <a:gd name="T32" fmla="*/ 11 w 32"/>
                <a:gd name="T33" fmla="*/ 27 h 39"/>
                <a:gd name="T34" fmla="*/ 12 w 32"/>
                <a:gd name="T35" fmla="*/ 31 h 39"/>
                <a:gd name="T36" fmla="*/ 16 w 32"/>
                <a:gd name="T37" fmla="*/ 33 h 39"/>
                <a:gd name="T38" fmla="*/ 20 w 32"/>
                <a:gd name="T39" fmla="*/ 31 h 39"/>
                <a:gd name="T40" fmla="*/ 21 w 32"/>
                <a:gd name="T41" fmla="*/ 26 h 39"/>
                <a:gd name="T42" fmla="*/ 20 w 32"/>
                <a:gd name="T43" fmla="*/ 21 h 39"/>
                <a:gd name="T44" fmla="*/ 16 w 32"/>
                <a:gd name="T45" fmla="*/ 19 h 39"/>
                <a:gd name="T46" fmla="*/ 13 w 32"/>
                <a:gd name="T47" fmla="*/ 20 h 39"/>
                <a:gd name="T48" fmla="*/ 10 w 32"/>
                <a:gd name="T49" fmla="*/ 22 h 39"/>
                <a:gd name="T50" fmla="*/ 1 w 32"/>
                <a:gd name="T51" fmla="*/ 21 h 39"/>
                <a:gd name="T52" fmla="*/ 4 w 32"/>
                <a:gd name="T53"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2" h="39">
                  <a:moveTo>
                    <a:pt x="4" y="0"/>
                  </a:moveTo>
                  <a:cubicBezTo>
                    <a:pt x="30" y="0"/>
                    <a:pt x="30" y="0"/>
                    <a:pt x="30" y="0"/>
                  </a:cubicBezTo>
                  <a:cubicBezTo>
                    <a:pt x="30" y="8"/>
                    <a:pt x="30" y="8"/>
                    <a:pt x="30" y="8"/>
                  </a:cubicBezTo>
                  <a:cubicBezTo>
                    <a:pt x="13" y="8"/>
                    <a:pt x="13" y="8"/>
                    <a:pt x="13" y="8"/>
                  </a:cubicBezTo>
                  <a:cubicBezTo>
                    <a:pt x="12" y="14"/>
                    <a:pt x="12" y="14"/>
                    <a:pt x="12" y="14"/>
                  </a:cubicBezTo>
                  <a:cubicBezTo>
                    <a:pt x="13" y="14"/>
                    <a:pt x="14" y="13"/>
                    <a:pt x="15" y="13"/>
                  </a:cubicBezTo>
                  <a:cubicBezTo>
                    <a:pt x="17" y="13"/>
                    <a:pt x="18" y="13"/>
                    <a:pt x="19" y="13"/>
                  </a:cubicBezTo>
                  <a:cubicBezTo>
                    <a:pt x="23" y="13"/>
                    <a:pt x="26" y="14"/>
                    <a:pt x="28" y="16"/>
                  </a:cubicBezTo>
                  <a:cubicBezTo>
                    <a:pt x="31" y="18"/>
                    <a:pt x="32" y="21"/>
                    <a:pt x="32" y="25"/>
                  </a:cubicBezTo>
                  <a:cubicBezTo>
                    <a:pt x="32" y="27"/>
                    <a:pt x="31" y="30"/>
                    <a:pt x="30" y="32"/>
                  </a:cubicBezTo>
                  <a:cubicBezTo>
                    <a:pt x="29" y="35"/>
                    <a:pt x="27" y="36"/>
                    <a:pt x="25" y="37"/>
                  </a:cubicBezTo>
                  <a:cubicBezTo>
                    <a:pt x="22" y="39"/>
                    <a:pt x="20" y="39"/>
                    <a:pt x="16" y="39"/>
                  </a:cubicBezTo>
                  <a:cubicBezTo>
                    <a:pt x="13" y="39"/>
                    <a:pt x="11" y="39"/>
                    <a:pt x="9" y="39"/>
                  </a:cubicBezTo>
                  <a:cubicBezTo>
                    <a:pt x="8" y="38"/>
                    <a:pt x="6" y="37"/>
                    <a:pt x="5" y="36"/>
                  </a:cubicBezTo>
                  <a:cubicBezTo>
                    <a:pt x="4" y="35"/>
                    <a:pt x="2" y="34"/>
                    <a:pt x="2" y="33"/>
                  </a:cubicBezTo>
                  <a:cubicBezTo>
                    <a:pt x="1" y="32"/>
                    <a:pt x="0" y="30"/>
                    <a:pt x="0" y="29"/>
                  </a:cubicBezTo>
                  <a:cubicBezTo>
                    <a:pt x="11" y="27"/>
                    <a:pt x="11" y="27"/>
                    <a:pt x="11" y="27"/>
                  </a:cubicBezTo>
                  <a:cubicBezTo>
                    <a:pt x="11" y="29"/>
                    <a:pt x="11" y="30"/>
                    <a:pt x="12" y="31"/>
                  </a:cubicBezTo>
                  <a:cubicBezTo>
                    <a:pt x="13" y="32"/>
                    <a:pt x="15" y="33"/>
                    <a:pt x="16" y="33"/>
                  </a:cubicBezTo>
                  <a:cubicBezTo>
                    <a:pt x="17" y="33"/>
                    <a:pt x="19" y="32"/>
                    <a:pt x="20" y="31"/>
                  </a:cubicBezTo>
                  <a:cubicBezTo>
                    <a:pt x="21" y="30"/>
                    <a:pt x="21" y="28"/>
                    <a:pt x="21" y="26"/>
                  </a:cubicBezTo>
                  <a:cubicBezTo>
                    <a:pt x="21" y="24"/>
                    <a:pt x="21" y="22"/>
                    <a:pt x="20" y="21"/>
                  </a:cubicBezTo>
                  <a:cubicBezTo>
                    <a:pt x="19" y="20"/>
                    <a:pt x="17" y="19"/>
                    <a:pt x="16" y="19"/>
                  </a:cubicBezTo>
                  <a:cubicBezTo>
                    <a:pt x="15" y="19"/>
                    <a:pt x="14" y="20"/>
                    <a:pt x="13" y="20"/>
                  </a:cubicBezTo>
                  <a:cubicBezTo>
                    <a:pt x="12" y="20"/>
                    <a:pt x="11" y="21"/>
                    <a:pt x="10" y="22"/>
                  </a:cubicBezTo>
                  <a:cubicBezTo>
                    <a:pt x="1" y="21"/>
                    <a:pt x="1" y="21"/>
                    <a:pt x="1" y="21"/>
                  </a:cubicBezTo>
                  <a:lnTo>
                    <a:pt x="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 name="Freeform 58"/>
            <p:cNvSpPr/>
            <p:nvPr/>
          </p:nvSpPr>
          <p:spPr bwMode="auto">
            <a:xfrm>
              <a:off x="5770058" y="5347661"/>
              <a:ext cx="57150" cy="74613"/>
            </a:xfrm>
            <a:custGeom>
              <a:avLst/>
              <a:gdLst>
                <a:gd name="T0" fmla="*/ 10 w 31"/>
                <a:gd name="T1" fmla="*/ 12 h 40"/>
                <a:gd name="T2" fmla="*/ 0 w 31"/>
                <a:gd name="T3" fmla="*/ 10 h 40"/>
                <a:gd name="T4" fmla="*/ 5 w 31"/>
                <a:gd name="T5" fmla="*/ 3 h 40"/>
                <a:gd name="T6" fmla="*/ 15 w 31"/>
                <a:gd name="T7" fmla="*/ 0 h 40"/>
                <a:gd name="T8" fmla="*/ 26 w 31"/>
                <a:gd name="T9" fmla="*/ 3 h 40"/>
                <a:gd name="T10" fmla="*/ 30 w 31"/>
                <a:gd name="T11" fmla="*/ 10 h 40"/>
                <a:gd name="T12" fmla="*/ 28 w 31"/>
                <a:gd name="T13" fmla="*/ 15 h 40"/>
                <a:gd name="T14" fmla="*/ 24 w 31"/>
                <a:gd name="T15" fmla="*/ 18 h 40"/>
                <a:gd name="T16" fmla="*/ 27 w 31"/>
                <a:gd name="T17" fmla="*/ 20 h 40"/>
                <a:gd name="T18" fmla="*/ 30 w 31"/>
                <a:gd name="T19" fmla="*/ 23 h 40"/>
                <a:gd name="T20" fmla="*/ 31 w 31"/>
                <a:gd name="T21" fmla="*/ 27 h 40"/>
                <a:gd name="T22" fmla="*/ 30 w 31"/>
                <a:gd name="T23" fmla="*/ 34 h 40"/>
                <a:gd name="T24" fmla="*/ 25 w 31"/>
                <a:gd name="T25" fmla="*/ 39 h 40"/>
                <a:gd name="T26" fmla="*/ 16 w 31"/>
                <a:gd name="T27" fmla="*/ 40 h 40"/>
                <a:gd name="T28" fmla="*/ 8 w 31"/>
                <a:gd name="T29" fmla="*/ 39 h 40"/>
                <a:gd name="T30" fmla="*/ 3 w 31"/>
                <a:gd name="T31" fmla="*/ 35 h 40"/>
                <a:gd name="T32" fmla="*/ 0 w 31"/>
                <a:gd name="T33" fmla="*/ 29 h 40"/>
                <a:gd name="T34" fmla="*/ 10 w 31"/>
                <a:gd name="T35" fmla="*/ 28 h 40"/>
                <a:gd name="T36" fmla="*/ 12 w 31"/>
                <a:gd name="T37" fmla="*/ 32 h 40"/>
                <a:gd name="T38" fmla="*/ 16 w 31"/>
                <a:gd name="T39" fmla="*/ 34 h 40"/>
                <a:gd name="T40" fmla="*/ 19 w 31"/>
                <a:gd name="T41" fmla="*/ 32 h 40"/>
                <a:gd name="T42" fmla="*/ 21 w 31"/>
                <a:gd name="T43" fmla="*/ 28 h 40"/>
                <a:gd name="T44" fmla="*/ 19 w 31"/>
                <a:gd name="T45" fmla="*/ 24 h 40"/>
                <a:gd name="T46" fmla="*/ 15 w 31"/>
                <a:gd name="T47" fmla="*/ 22 h 40"/>
                <a:gd name="T48" fmla="*/ 12 w 31"/>
                <a:gd name="T49" fmla="*/ 23 h 40"/>
                <a:gd name="T50" fmla="*/ 13 w 31"/>
                <a:gd name="T51" fmla="*/ 15 h 40"/>
                <a:gd name="T52" fmla="*/ 14 w 31"/>
                <a:gd name="T53" fmla="*/ 15 h 40"/>
                <a:gd name="T54" fmla="*/ 17 w 31"/>
                <a:gd name="T55" fmla="*/ 14 h 40"/>
                <a:gd name="T56" fmla="*/ 19 w 31"/>
                <a:gd name="T57" fmla="*/ 11 h 40"/>
                <a:gd name="T58" fmla="*/ 18 w 31"/>
                <a:gd name="T59" fmla="*/ 8 h 40"/>
                <a:gd name="T60" fmla="*/ 15 w 31"/>
                <a:gd name="T61" fmla="*/ 7 h 40"/>
                <a:gd name="T62" fmla="*/ 12 w 31"/>
                <a:gd name="T63" fmla="*/ 8 h 40"/>
                <a:gd name="T64" fmla="*/ 10 w 31"/>
                <a:gd name="T65" fmla="*/ 12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1" h="40">
                  <a:moveTo>
                    <a:pt x="10" y="12"/>
                  </a:moveTo>
                  <a:cubicBezTo>
                    <a:pt x="0" y="10"/>
                    <a:pt x="0" y="10"/>
                    <a:pt x="0" y="10"/>
                  </a:cubicBezTo>
                  <a:cubicBezTo>
                    <a:pt x="1" y="7"/>
                    <a:pt x="3" y="5"/>
                    <a:pt x="5" y="3"/>
                  </a:cubicBezTo>
                  <a:cubicBezTo>
                    <a:pt x="7" y="1"/>
                    <a:pt x="11" y="0"/>
                    <a:pt x="15" y="0"/>
                  </a:cubicBezTo>
                  <a:cubicBezTo>
                    <a:pt x="20" y="0"/>
                    <a:pt x="24" y="1"/>
                    <a:pt x="26" y="3"/>
                  </a:cubicBezTo>
                  <a:cubicBezTo>
                    <a:pt x="28" y="5"/>
                    <a:pt x="30" y="7"/>
                    <a:pt x="30" y="10"/>
                  </a:cubicBezTo>
                  <a:cubicBezTo>
                    <a:pt x="30" y="12"/>
                    <a:pt x="29" y="13"/>
                    <a:pt x="28" y="15"/>
                  </a:cubicBezTo>
                  <a:cubicBezTo>
                    <a:pt x="27" y="16"/>
                    <a:pt x="26" y="17"/>
                    <a:pt x="24" y="18"/>
                  </a:cubicBezTo>
                  <a:cubicBezTo>
                    <a:pt x="25" y="19"/>
                    <a:pt x="27" y="19"/>
                    <a:pt x="27" y="20"/>
                  </a:cubicBezTo>
                  <a:cubicBezTo>
                    <a:pt x="29" y="20"/>
                    <a:pt x="30" y="21"/>
                    <a:pt x="30" y="23"/>
                  </a:cubicBezTo>
                  <a:cubicBezTo>
                    <a:pt x="31" y="24"/>
                    <a:pt x="31" y="26"/>
                    <a:pt x="31" y="27"/>
                  </a:cubicBezTo>
                  <a:cubicBezTo>
                    <a:pt x="31" y="30"/>
                    <a:pt x="31" y="32"/>
                    <a:pt x="30" y="34"/>
                  </a:cubicBezTo>
                  <a:cubicBezTo>
                    <a:pt x="29" y="36"/>
                    <a:pt x="27" y="38"/>
                    <a:pt x="25" y="39"/>
                  </a:cubicBezTo>
                  <a:cubicBezTo>
                    <a:pt x="22" y="40"/>
                    <a:pt x="19" y="40"/>
                    <a:pt x="16" y="40"/>
                  </a:cubicBezTo>
                  <a:cubicBezTo>
                    <a:pt x="12" y="40"/>
                    <a:pt x="10" y="40"/>
                    <a:pt x="8" y="39"/>
                  </a:cubicBezTo>
                  <a:cubicBezTo>
                    <a:pt x="6" y="38"/>
                    <a:pt x="4" y="37"/>
                    <a:pt x="3" y="35"/>
                  </a:cubicBezTo>
                  <a:cubicBezTo>
                    <a:pt x="1" y="34"/>
                    <a:pt x="0" y="32"/>
                    <a:pt x="0" y="29"/>
                  </a:cubicBezTo>
                  <a:cubicBezTo>
                    <a:pt x="10" y="28"/>
                    <a:pt x="10" y="28"/>
                    <a:pt x="10" y="28"/>
                  </a:cubicBezTo>
                  <a:cubicBezTo>
                    <a:pt x="11" y="30"/>
                    <a:pt x="11" y="32"/>
                    <a:pt x="12" y="32"/>
                  </a:cubicBezTo>
                  <a:cubicBezTo>
                    <a:pt x="13" y="33"/>
                    <a:pt x="14" y="34"/>
                    <a:pt x="16" y="34"/>
                  </a:cubicBezTo>
                  <a:cubicBezTo>
                    <a:pt x="17" y="34"/>
                    <a:pt x="18" y="33"/>
                    <a:pt x="19" y="32"/>
                  </a:cubicBezTo>
                  <a:cubicBezTo>
                    <a:pt x="20" y="31"/>
                    <a:pt x="21" y="30"/>
                    <a:pt x="21" y="28"/>
                  </a:cubicBezTo>
                  <a:cubicBezTo>
                    <a:pt x="21" y="26"/>
                    <a:pt x="20" y="25"/>
                    <a:pt x="19" y="24"/>
                  </a:cubicBezTo>
                  <a:cubicBezTo>
                    <a:pt x="18" y="23"/>
                    <a:pt x="17" y="22"/>
                    <a:pt x="15" y="22"/>
                  </a:cubicBezTo>
                  <a:cubicBezTo>
                    <a:pt x="15" y="22"/>
                    <a:pt x="14" y="23"/>
                    <a:pt x="12" y="23"/>
                  </a:cubicBezTo>
                  <a:cubicBezTo>
                    <a:pt x="13" y="15"/>
                    <a:pt x="13" y="15"/>
                    <a:pt x="13" y="15"/>
                  </a:cubicBezTo>
                  <a:cubicBezTo>
                    <a:pt x="13" y="15"/>
                    <a:pt x="14" y="15"/>
                    <a:pt x="14" y="15"/>
                  </a:cubicBezTo>
                  <a:cubicBezTo>
                    <a:pt x="15" y="15"/>
                    <a:pt x="17" y="15"/>
                    <a:pt x="17" y="14"/>
                  </a:cubicBezTo>
                  <a:cubicBezTo>
                    <a:pt x="18" y="13"/>
                    <a:pt x="19" y="12"/>
                    <a:pt x="19" y="11"/>
                  </a:cubicBezTo>
                  <a:cubicBezTo>
                    <a:pt x="19" y="10"/>
                    <a:pt x="18" y="9"/>
                    <a:pt x="18" y="8"/>
                  </a:cubicBezTo>
                  <a:cubicBezTo>
                    <a:pt x="17" y="7"/>
                    <a:pt x="16" y="7"/>
                    <a:pt x="15" y="7"/>
                  </a:cubicBezTo>
                  <a:cubicBezTo>
                    <a:pt x="14" y="7"/>
                    <a:pt x="13" y="7"/>
                    <a:pt x="12" y="8"/>
                  </a:cubicBezTo>
                  <a:cubicBezTo>
                    <a:pt x="11" y="9"/>
                    <a:pt x="11" y="10"/>
                    <a:pt x="10"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 name="Freeform 59"/>
            <p:cNvSpPr/>
            <p:nvPr/>
          </p:nvSpPr>
          <p:spPr bwMode="auto">
            <a:xfrm>
              <a:off x="5277933" y="5415923"/>
              <a:ext cx="17463" cy="9525"/>
            </a:xfrm>
            <a:custGeom>
              <a:avLst/>
              <a:gdLst>
                <a:gd name="T0" fmla="*/ 0 w 11"/>
                <a:gd name="T1" fmla="*/ 6 h 6"/>
                <a:gd name="T2" fmla="*/ 5 w 11"/>
                <a:gd name="T3" fmla="*/ 5 h 6"/>
                <a:gd name="T4" fmla="*/ 11 w 11"/>
                <a:gd name="T5" fmla="*/ 2 h 6"/>
                <a:gd name="T6" fmla="*/ 8 w 11"/>
                <a:gd name="T7" fmla="*/ 1 h 6"/>
                <a:gd name="T8" fmla="*/ 4 w 11"/>
                <a:gd name="T9" fmla="*/ 0 h 6"/>
                <a:gd name="T10" fmla="*/ 0 w 11"/>
                <a:gd name="T11" fmla="*/ 6 h 6"/>
              </a:gdLst>
              <a:ahLst/>
              <a:cxnLst>
                <a:cxn ang="0">
                  <a:pos x="T0" y="T1"/>
                </a:cxn>
                <a:cxn ang="0">
                  <a:pos x="T2" y="T3"/>
                </a:cxn>
                <a:cxn ang="0">
                  <a:pos x="T4" y="T5"/>
                </a:cxn>
                <a:cxn ang="0">
                  <a:pos x="T6" y="T7"/>
                </a:cxn>
                <a:cxn ang="0">
                  <a:pos x="T8" y="T9"/>
                </a:cxn>
                <a:cxn ang="0">
                  <a:pos x="T10" y="T11"/>
                </a:cxn>
              </a:cxnLst>
              <a:rect l="0" t="0" r="r" b="b"/>
              <a:pathLst>
                <a:path w="11" h="6">
                  <a:moveTo>
                    <a:pt x="0" y="6"/>
                  </a:moveTo>
                  <a:lnTo>
                    <a:pt x="5" y="5"/>
                  </a:lnTo>
                  <a:lnTo>
                    <a:pt x="11" y="2"/>
                  </a:lnTo>
                  <a:lnTo>
                    <a:pt x="8" y="1"/>
                  </a:lnTo>
                  <a:lnTo>
                    <a:pt x="4" y="0"/>
                  </a:lnTo>
                  <a:lnTo>
                    <a:pt x="0" y="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 name="Freeform 60"/>
            <p:cNvSpPr/>
            <p:nvPr/>
          </p:nvSpPr>
          <p:spPr bwMode="auto">
            <a:xfrm>
              <a:off x="5377945" y="4187198"/>
              <a:ext cx="44450" cy="34925"/>
            </a:xfrm>
            <a:custGeom>
              <a:avLst/>
              <a:gdLst>
                <a:gd name="T0" fmla="*/ 22 w 24"/>
                <a:gd name="T1" fmla="*/ 11 h 19"/>
                <a:gd name="T2" fmla="*/ 24 w 24"/>
                <a:gd name="T3" fmla="*/ 8 h 19"/>
                <a:gd name="T4" fmla="*/ 24 w 24"/>
                <a:gd name="T5" fmla="*/ 4 h 19"/>
                <a:gd name="T6" fmla="*/ 21 w 24"/>
                <a:gd name="T7" fmla="*/ 0 h 19"/>
                <a:gd name="T8" fmla="*/ 16 w 24"/>
                <a:gd name="T9" fmla="*/ 0 h 19"/>
                <a:gd name="T10" fmla="*/ 8 w 24"/>
                <a:gd name="T11" fmla="*/ 4 h 19"/>
                <a:gd name="T12" fmla="*/ 0 w 24"/>
                <a:gd name="T13" fmla="*/ 7 h 19"/>
                <a:gd name="T14" fmla="*/ 5 w 24"/>
                <a:gd name="T15" fmla="*/ 19 h 19"/>
                <a:gd name="T16" fmla="*/ 13 w 24"/>
                <a:gd name="T17" fmla="*/ 16 h 19"/>
                <a:gd name="T18" fmla="*/ 22 w 24"/>
                <a:gd name="T19" fmla="*/ 1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19">
                  <a:moveTo>
                    <a:pt x="22" y="11"/>
                  </a:moveTo>
                  <a:cubicBezTo>
                    <a:pt x="23" y="10"/>
                    <a:pt x="24" y="9"/>
                    <a:pt x="24" y="8"/>
                  </a:cubicBezTo>
                  <a:cubicBezTo>
                    <a:pt x="24" y="6"/>
                    <a:pt x="24" y="5"/>
                    <a:pt x="24" y="4"/>
                  </a:cubicBezTo>
                  <a:cubicBezTo>
                    <a:pt x="23" y="2"/>
                    <a:pt x="22" y="1"/>
                    <a:pt x="21" y="0"/>
                  </a:cubicBezTo>
                  <a:cubicBezTo>
                    <a:pt x="19" y="0"/>
                    <a:pt x="18" y="0"/>
                    <a:pt x="16" y="0"/>
                  </a:cubicBezTo>
                  <a:cubicBezTo>
                    <a:pt x="15" y="1"/>
                    <a:pt x="12" y="2"/>
                    <a:pt x="8" y="4"/>
                  </a:cubicBezTo>
                  <a:cubicBezTo>
                    <a:pt x="0" y="7"/>
                    <a:pt x="0" y="7"/>
                    <a:pt x="0" y="7"/>
                  </a:cubicBezTo>
                  <a:cubicBezTo>
                    <a:pt x="5" y="19"/>
                    <a:pt x="5" y="19"/>
                    <a:pt x="5" y="19"/>
                  </a:cubicBezTo>
                  <a:cubicBezTo>
                    <a:pt x="13" y="16"/>
                    <a:pt x="13" y="16"/>
                    <a:pt x="13" y="16"/>
                  </a:cubicBezTo>
                  <a:cubicBezTo>
                    <a:pt x="18" y="13"/>
                    <a:pt x="21" y="12"/>
                    <a:pt x="22"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 name="Freeform 61"/>
            <p:cNvSpPr/>
            <p:nvPr/>
          </p:nvSpPr>
          <p:spPr bwMode="auto">
            <a:xfrm>
              <a:off x="6297108" y="4461836"/>
              <a:ext cx="36513" cy="46038"/>
            </a:xfrm>
            <a:custGeom>
              <a:avLst/>
              <a:gdLst>
                <a:gd name="T0" fmla="*/ 10 w 20"/>
                <a:gd name="T1" fmla="*/ 23 h 25"/>
                <a:gd name="T2" fmla="*/ 13 w 20"/>
                <a:gd name="T3" fmla="*/ 25 h 25"/>
                <a:gd name="T4" fmla="*/ 17 w 20"/>
                <a:gd name="T5" fmla="*/ 24 h 25"/>
                <a:gd name="T6" fmla="*/ 20 w 20"/>
                <a:gd name="T7" fmla="*/ 20 h 25"/>
                <a:gd name="T8" fmla="*/ 20 w 20"/>
                <a:gd name="T9" fmla="*/ 15 h 25"/>
                <a:gd name="T10" fmla="*/ 15 w 20"/>
                <a:gd name="T11" fmla="*/ 8 h 25"/>
                <a:gd name="T12" fmla="*/ 11 w 20"/>
                <a:gd name="T13" fmla="*/ 0 h 25"/>
                <a:gd name="T14" fmla="*/ 0 w 20"/>
                <a:gd name="T15" fmla="*/ 7 h 25"/>
                <a:gd name="T16" fmla="*/ 4 w 20"/>
                <a:gd name="T17" fmla="*/ 14 h 25"/>
                <a:gd name="T18" fmla="*/ 10 w 20"/>
                <a:gd name="T19" fmla="*/ 23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 h="25">
                  <a:moveTo>
                    <a:pt x="10" y="23"/>
                  </a:moveTo>
                  <a:cubicBezTo>
                    <a:pt x="11" y="24"/>
                    <a:pt x="12" y="24"/>
                    <a:pt x="13" y="25"/>
                  </a:cubicBezTo>
                  <a:cubicBezTo>
                    <a:pt x="15" y="25"/>
                    <a:pt x="16" y="24"/>
                    <a:pt x="17" y="24"/>
                  </a:cubicBezTo>
                  <a:cubicBezTo>
                    <a:pt x="19" y="23"/>
                    <a:pt x="20" y="21"/>
                    <a:pt x="20" y="20"/>
                  </a:cubicBezTo>
                  <a:cubicBezTo>
                    <a:pt x="20" y="19"/>
                    <a:pt x="20" y="17"/>
                    <a:pt x="20" y="15"/>
                  </a:cubicBezTo>
                  <a:cubicBezTo>
                    <a:pt x="19" y="14"/>
                    <a:pt x="18" y="12"/>
                    <a:pt x="15" y="8"/>
                  </a:cubicBezTo>
                  <a:cubicBezTo>
                    <a:pt x="11" y="0"/>
                    <a:pt x="11" y="0"/>
                    <a:pt x="11" y="0"/>
                  </a:cubicBezTo>
                  <a:cubicBezTo>
                    <a:pt x="0" y="7"/>
                    <a:pt x="0" y="7"/>
                    <a:pt x="0" y="7"/>
                  </a:cubicBezTo>
                  <a:cubicBezTo>
                    <a:pt x="4" y="14"/>
                    <a:pt x="4" y="14"/>
                    <a:pt x="4" y="14"/>
                  </a:cubicBezTo>
                  <a:cubicBezTo>
                    <a:pt x="7" y="19"/>
                    <a:pt x="9" y="22"/>
                    <a:pt x="10" y="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 name="Freeform 62"/>
            <p:cNvSpPr/>
            <p:nvPr/>
          </p:nvSpPr>
          <p:spPr bwMode="auto">
            <a:xfrm>
              <a:off x="4995358" y="4642811"/>
              <a:ext cx="39688" cy="28575"/>
            </a:xfrm>
            <a:custGeom>
              <a:avLst/>
              <a:gdLst>
                <a:gd name="T0" fmla="*/ 25 w 25"/>
                <a:gd name="T1" fmla="*/ 0 h 18"/>
                <a:gd name="T2" fmla="*/ 0 w 25"/>
                <a:gd name="T3" fmla="*/ 3 h 18"/>
                <a:gd name="T4" fmla="*/ 19 w 25"/>
                <a:gd name="T5" fmla="*/ 18 h 18"/>
                <a:gd name="T6" fmla="*/ 25 w 25"/>
                <a:gd name="T7" fmla="*/ 0 h 18"/>
              </a:gdLst>
              <a:ahLst/>
              <a:cxnLst>
                <a:cxn ang="0">
                  <a:pos x="T0" y="T1"/>
                </a:cxn>
                <a:cxn ang="0">
                  <a:pos x="T2" y="T3"/>
                </a:cxn>
                <a:cxn ang="0">
                  <a:pos x="T4" y="T5"/>
                </a:cxn>
                <a:cxn ang="0">
                  <a:pos x="T6" y="T7"/>
                </a:cxn>
              </a:cxnLst>
              <a:rect l="0" t="0" r="r" b="b"/>
              <a:pathLst>
                <a:path w="25" h="18">
                  <a:moveTo>
                    <a:pt x="25" y="0"/>
                  </a:moveTo>
                  <a:lnTo>
                    <a:pt x="0" y="3"/>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 name="Freeform 63"/>
            <p:cNvSpPr/>
            <p:nvPr/>
          </p:nvSpPr>
          <p:spPr bwMode="auto">
            <a:xfrm>
              <a:off x="5774820" y="5565148"/>
              <a:ext cx="38100" cy="61913"/>
            </a:xfrm>
            <a:custGeom>
              <a:avLst/>
              <a:gdLst>
                <a:gd name="T0" fmla="*/ 7 w 21"/>
                <a:gd name="T1" fmla="*/ 10 h 33"/>
                <a:gd name="T2" fmla="*/ 4 w 21"/>
                <a:gd name="T3" fmla="*/ 12 h 33"/>
                <a:gd name="T4" fmla="*/ 2 w 21"/>
                <a:gd name="T5" fmla="*/ 15 h 33"/>
                <a:gd name="T6" fmla="*/ 1 w 21"/>
                <a:gd name="T7" fmla="*/ 19 h 33"/>
                <a:gd name="T8" fmla="*/ 0 w 21"/>
                <a:gd name="T9" fmla="*/ 23 h 33"/>
                <a:gd name="T10" fmla="*/ 2 w 21"/>
                <a:gd name="T11" fmla="*/ 26 h 33"/>
                <a:gd name="T12" fmla="*/ 9 w 21"/>
                <a:gd name="T13" fmla="*/ 32 h 33"/>
                <a:gd name="T14" fmla="*/ 12 w 21"/>
                <a:gd name="T15" fmla="*/ 33 h 33"/>
                <a:gd name="T16" fmla="*/ 15 w 21"/>
                <a:gd name="T17" fmla="*/ 33 h 33"/>
                <a:gd name="T18" fmla="*/ 19 w 21"/>
                <a:gd name="T19" fmla="*/ 29 h 33"/>
                <a:gd name="T20" fmla="*/ 20 w 21"/>
                <a:gd name="T21" fmla="*/ 26 h 33"/>
                <a:gd name="T22" fmla="*/ 21 w 21"/>
                <a:gd name="T23" fmla="*/ 24 h 33"/>
                <a:gd name="T24" fmla="*/ 20 w 21"/>
                <a:gd name="T25" fmla="*/ 20 h 33"/>
                <a:gd name="T26" fmla="*/ 14 w 21"/>
                <a:gd name="T27" fmla="*/ 16 h 33"/>
                <a:gd name="T28" fmla="*/ 14 w 21"/>
                <a:gd name="T29" fmla="*/ 11 h 33"/>
                <a:gd name="T30" fmla="*/ 17 w 21"/>
                <a:gd name="T31" fmla="*/ 11 h 33"/>
                <a:gd name="T32" fmla="*/ 18 w 21"/>
                <a:gd name="T33" fmla="*/ 8 h 33"/>
                <a:gd name="T34" fmla="*/ 18 w 21"/>
                <a:gd name="T35" fmla="*/ 5 h 33"/>
                <a:gd name="T36" fmla="*/ 18 w 21"/>
                <a:gd name="T37" fmla="*/ 2 h 33"/>
                <a:gd name="T38" fmla="*/ 15 w 21"/>
                <a:gd name="T39" fmla="*/ 2 h 33"/>
                <a:gd name="T40" fmla="*/ 10 w 21"/>
                <a:gd name="T41" fmla="*/ 8 h 33"/>
                <a:gd name="T42" fmla="*/ 9 w 21"/>
                <a:gd name="T43" fmla="*/ 9 h 33"/>
                <a:gd name="T44" fmla="*/ 7 w 21"/>
                <a:gd name="T45" fmla="*/ 1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 h="33">
                  <a:moveTo>
                    <a:pt x="7" y="10"/>
                  </a:moveTo>
                  <a:cubicBezTo>
                    <a:pt x="5" y="10"/>
                    <a:pt x="4" y="12"/>
                    <a:pt x="4" y="12"/>
                  </a:cubicBezTo>
                  <a:cubicBezTo>
                    <a:pt x="1" y="14"/>
                    <a:pt x="2" y="15"/>
                    <a:pt x="2" y="15"/>
                  </a:cubicBezTo>
                  <a:cubicBezTo>
                    <a:pt x="2" y="16"/>
                    <a:pt x="1" y="19"/>
                    <a:pt x="1" y="19"/>
                  </a:cubicBezTo>
                  <a:cubicBezTo>
                    <a:pt x="0" y="20"/>
                    <a:pt x="0" y="23"/>
                    <a:pt x="0" y="23"/>
                  </a:cubicBezTo>
                  <a:cubicBezTo>
                    <a:pt x="0" y="24"/>
                    <a:pt x="2" y="26"/>
                    <a:pt x="2" y="26"/>
                  </a:cubicBezTo>
                  <a:cubicBezTo>
                    <a:pt x="3" y="29"/>
                    <a:pt x="9" y="32"/>
                    <a:pt x="9" y="32"/>
                  </a:cubicBezTo>
                  <a:cubicBezTo>
                    <a:pt x="10" y="33"/>
                    <a:pt x="11" y="33"/>
                    <a:pt x="12" y="33"/>
                  </a:cubicBezTo>
                  <a:cubicBezTo>
                    <a:pt x="13" y="33"/>
                    <a:pt x="14" y="33"/>
                    <a:pt x="15" y="33"/>
                  </a:cubicBezTo>
                  <a:cubicBezTo>
                    <a:pt x="19" y="33"/>
                    <a:pt x="19" y="29"/>
                    <a:pt x="19" y="29"/>
                  </a:cubicBezTo>
                  <a:cubicBezTo>
                    <a:pt x="18" y="28"/>
                    <a:pt x="20" y="26"/>
                    <a:pt x="20" y="26"/>
                  </a:cubicBezTo>
                  <a:cubicBezTo>
                    <a:pt x="21" y="25"/>
                    <a:pt x="21" y="24"/>
                    <a:pt x="21" y="24"/>
                  </a:cubicBezTo>
                  <a:cubicBezTo>
                    <a:pt x="20" y="23"/>
                    <a:pt x="20" y="20"/>
                    <a:pt x="20" y="20"/>
                  </a:cubicBezTo>
                  <a:cubicBezTo>
                    <a:pt x="18" y="19"/>
                    <a:pt x="14" y="16"/>
                    <a:pt x="14" y="16"/>
                  </a:cubicBezTo>
                  <a:cubicBezTo>
                    <a:pt x="11" y="12"/>
                    <a:pt x="14" y="11"/>
                    <a:pt x="14" y="11"/>
                  </a:cubicBezTo>
                  <a:cubicBezTo>
                    <a:pt x="16" y="12"/>
                    <a:pt x="17" y="11"/>
                    <a:pt x="17" y="11"/>
                  </a:cubicBezTo>
                  <a:cubicBezTo>
                    <a:pt x="19" y="11"/>
                    <a:pt x="18" y="8"/>
                    <a:pt x="18" y="8"/>
                  </a:cubicBezTo>
                  <a:cubicBezTo>
                    <a:pt x="18" y="6"/>
                    <a:pt x="18" y="5"/>
                    <a:pt x="18" y="5"/>
                  </a:cubicBezTo>
                  <a:cubicBezTo>
                    <a:pt x="19" y="2"/>
                    <a:pt x="18" y="2"/>
                    <a:pt x="18" y="2"/>
                  </a:cubicBezTo>
                  <a:cubicBezTo>
                    <a:pt x="16" y="0"/>
                    <a:pt x="15" y="2"/>
                    <a:pt x="15" y="2"/>
                  </a:cubicBezTo>
                  <a:cubicBezTo>
                    <a:pt x="14" y="4"/>
                    <a:pt x="10" y="8"/>
                    <a:pt x="10" y="8"/>
                  </a:cubicBezTo>
                  <a:cubicBezTo>
                    <a:pt x="9" y="8"/>
                    <a:pt x="9" y="9"/>
                    <a:pt x="9" y="9"/>
                  </a:cubicBezTo>
                  <a:cubicBezTo>
                    <a:pt x="8" y="10"/>
                    <a:pt x="7" y="10"/>
                    <a:pt x="7"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 name="Freeform 64"/>
            <p:cNvSpPr/>
            <p:nvPr/>
          </p:nvSpPr>
          <p:spPr bwMode="auto">
            <a:xfrm>
              <a:off x="5417633" y="5504823"/>
              <a:ext cx="7938" cy="20638"/>
            </a:xfrm>
            <a:custGeom>
              <a:avLst/>
              <a:gdLst>
                <a:gd name="T0" fmla="*/ 0 w 4"/>
                <a:gd name="T1" fmla="*/ 0 h 11"/>
                <a:gd name="T2" fmla="*/ 2 w 4"/>
                <a:gd name="T3" fmla="*/ 5 h 11"/>
                <a:gd name="T4" fmla="*/ 2 w 4"/>
                <a:gd name="T5" fmla="*/ 7 h 11"/>
                <a:gd name="T6" fmla="*/ 3 w 4"/>
                <a:gd name="T7" fmla="*/ 10 h 11"/>
                <a:gd name="T8" fmla="*/ 4 w 4"/>
                <a:gd name="T9" fmla="*/ 9 h 11"/>
                <a:gd name="T10" fmla="*/ 3 w 4"/>
                <a:gd name="T11" fmla="*/ 3 h 11"/>
                <a:gd name="T12" fmla="*/ 3 w 4"/>
                <a:gd name="T13" fmla="*/ 0 h 11"/>
                <a:gd name="T14" fmla="*/ 0 w 4"/>
                <a:gd name="T15" fmla="*/ 0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11">
                  <a:moveTo>
                    <a:pt x="0" y="0"/>
                  </a:moveTo>
                  <a:cubicBezTo>
                    <a:pt x="1" y="3"/>
                    <a:pt x="2" y="4"/>
                    <a:pt x="2" y="5"/>
                  </a:cubicBezTo>
                  <a:cubicBezTo>
                    <a:pt x="2" y="6"/>
                    <a:pt x="2" y="7"/>
                    <a:pt x="2" y="7"/>
                  </a:cubicBezTo>
                  <a:cubicBezTo>
                    <a:pt x="4" y="9"/>
                    <a:pt x="3" y="8"/>
                    <a:pt x="3" y="10"/>
                  </a:cubicBezTo>
                  <a:cubicBezTo>
                    <a:pt x="4" y="11"/>
                    <a:pt x="4" y="10"/>
                    <a:pt x="4" y="9"/>
                  </a:cubicBezTo>
                  <a:cubicBezTo>
                    <a:pt x="4" y="8"/>
                    <a:pt x="4" y="5"/>
                    <a:pt x="3" y="3"/>
                  </a:cubicBezTo>
                  <a:cubicBezTo>
                    <a:pt x="3" y="2"/>
                    <a:pt x="3" y="1"/>
                    <a:pt x="3" y="0"/>
                  </a:cubicBezTo>
                  <a:cubicBezTo>
                    <a:pt x="2" y="0"/>
                    <a:pt x="1"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 name="Freeform 65"/>
            <p:cNvSpPr/>
            <p:nvPr/>
          </p:nvSpPr>
          <p:spPr bwMode="auto">
            <a:xfrm>
              <a:off x="5384295" y="5517523"/>
              <a:ext cx="33338" cy="12700"/>
            </a:xfrm>
            <a:custGeom>
              <a:avLst/>
              <a:gdLst>
                <a:gd name="T0" fmla="*/ 0 w 18"/>
                <a:gd name="T1" fmla="*/ 7 h 7"/>
                <a:gd name="T2" fmla="*/ 5 w 18"/>
                <a:gd name="T3" fmla="*/ 6 h 7"/>
                <a:gd name="T4" fmla="*/ 17 w 18"/>
                <a:gd name="T5" fmla="*/ 3 h 7"/>
                <a:gd name="T6" fmla="*/ 18 w 18"/>
                <a:gd name="T7" fmla="*/ 2 h 7"/>
                <a:gd name="T8" fmla="*/ 18 w 18"/>
                <a:gd name="T9" fmla="*/ 2 h 7"/>
                <a:gd name="T10" fmla="*/ 17 w 18"/>
                <a:gd name="T11" fmla="*/ 0 h 7"/>
                <a:gd name="T12" fmla="*/ 0 w 18"/>
                <a:gd name="T13" fmla="*/ 7 h 7"/>
              </a:gdLst>
              <a:ahLst/>
              <a:cxnLst>
                <a:cxn ang="0">
                  <a:pos x="T0" y="T1"/>
                </a:cxn>
                <a:cxn ang="0">
                  <a:pos x="T2" y="T3"/>
                </a:cxn>
                <a:cxn ang="0">
                  <a:pos x="T4" y="T5"/>
                </a:cxn>
                <a:cxn ang="0">
                  <a:pos x="T6" y="T7"/>
                </a:cxn>
                <a:cxn ang="0">
                  <a:pos x="T8" y="T9"/>
                </a:cxn>
                <a:cxn ang="0">
                  <a:pos x="T10" y="T11"/>
                </a:cxn>
                <a:cxn ang="0">
                  <a:pos x="T12" y="T13"/>
                </a:cxn>
              </a:cxnLst>
              <a:rect l="0" t="0" r="r" b="b"/>
              <a:pathLst>
                <a:path w="18" h="7">
                  <a:moveTo>
                    <a:pt x="0" y="7"/>
                  </a:moveTo>
                  <a:cubicBezTo>
                    <a:pt x="1" y="7"/>
                    <a:pt x="3" y="6"/>
                    <a:pt x="5" y="6"/>
                  </a:cubicBezTo>
                  <a:cubicBezTo>
                    <a:pt x="9" y="6"/>
                    <a:pt x="15" y="5"/>
                    <a:pt x="17" y="3"/>
                  </a:cubicBezTo>
                  <a:cubicBezTo>
                    <a:pt x="18" y="3"/>
                    <a:pt x="18" y="3"/>
                    <a:pt x="18" y="2"/>
                  </a:cubicBezTo>
                  <a:cubicBezTo>
                    <a:pt x="18" y="2"/>
                    <a:pt x="18" y="2"/>
                    <a:pt x="18" y="2"/>
                  </a:cubicBezTo>
                  <a:cubicBezTo>
                    <a:pt x="18" y="1"/>
                    <a:pt x="17" y="1"/>
                    <a:pt x="17" y="0"/>
                  </a:cubicBezTo>
                  <a:cubicBezTo>
                    <a:pt x="12" y="4"/>
                    <a:pt x="3" y="5"/>
                    <a:pt x="0"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 name="Freeform 66"/>
            <p:cNvSpPr/>
            <p:nvPr/>
          </p:nvSpPr>
          <p:spPr bwMode="auto">
            <a:xfrm>
              <a:off x="5849433" y="4149098"/>
              <a:ext cx="63500" cy="68263"/>
            </a:xfrm>
            <a:custGeom>
              <a:avLst/>
              <a:gdLst>
                <a:gd name="T0" fmla="*/ 12 w 34"/>
                <a:gd name="T1" fmla="*/ 36 h 37"/>
                <a:gd name="T2" fmla="*/ 24 w 34"/>
                <a:gd name="T3" fmla="*/ 35 h 37"/>
                <a:gd name="T4" fmla="*/ 32 w 34"/>
                <a:gd name="T5" fmla="*/ 23 h 37"/>
                <a:gd name="T6" fmla="*/ 32 w 34"/>
                <a:gd name="T7" fmla="*/ 9 h 37"/>
                <a:gd name="T8" fmla="*/ 22 w 34"/>
                <a:gd name="T9" fmla="*/ 2 h 37"/>
                <a:gd name="T10" fmla="*/ 10 w 34"/>
                <a:gd name="T11" fmla="*/ 3 h 37"/>
                <a:gd name="T12" fmla="*/ 2 w 34"/>
                <a:gd name="T13" fmla="*/ 15 h 37"/>
                <a:gd name="T14" fmla="*/ 3 w 34"/>
                <a:gd name="T15" fmla="*/ 29 h 37"/>
                <a:gd name="T16" fmla="*/ 12 w 34"/>
                <a:gd name="T17" fmla="*/ 36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37">
                  <a:moveTo>
                    <a:pt x="12" y="36"/>
                  </a:moveTo>
                  <a:cubicBezTo>
                    <a:pt x="17" y="37"/>
                    <a:pt x="21" y="37"/>
                    <a:pt x="24" y="35"/>
                  </a:cubicBezTo>
                  <a:cubicBezTo>
                    <a:pt x="28" y="33"/>
                    <a:pt x="31" y="29"/>
                    <a:pt x="32" y="23"/>
                  </a:cubicBezTo>
                  <a:cubicBezTo>
                    <a:pt x="34" y="17"/>
                    <a:pt x="34" y="12"/>
                    <a:pt x="32" y="9"/>
                  </a:cubicBezTo>
                  <a:cubicBezTo>
                    <a:pt x="30" y="5"/>
                    <a:pt x="26" y="3"/>
                    <a:pt x="22" y="2"/>
                  </a:cubicBezTo>
                  <a:cubicBezTo>
                    <a:pt x="17" y="0"/>
                    <a:pt x="13" y="1"/>
                    <a:pt x="10" y="3"/>
                  </a:cubicBezTo>
                  <a:cubicBezTo>
                    <a:pt x="6" y="5"/>
                    <a:pt x="3" y="9"/>
                    <a:pt x="2" y="15"/>
                  </a:cubicBezTo>
                  <a:cubicBezTo>
                    <a:pt x="0" y="20"/>
                    <a:pt x="1" y="25"/>
                    <a:pt x="3" y="29"/>
                  </a:cubicBezTo>
                  <a:cubicBezTo>
                    <a:pt x="5" y="33"/>
                    <a:pt x="8" y="35"/>
                    <a:pt x="12" y="3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 name="Freeform 67"/>
            <p:cNvSpPr>
              <a:spLocks noEditPoints="1"/>
            </p:cNvSpPr>
            <p:nvPr/>
          </p:nvSpPr>
          <p:spPr bwMode="auto">
            <a:xfrm>
              <a:off x="4862008" y="4030036"/>
              <a:ext cx="1677988" cy="1673225"/>
            </a:xfrm>
            <a:custGeom>
              <a:avLst/>
              <a:gdLst>
                <a:gd name="T0" fmla="*/ 812 w 905"/>
                <a:gd name="T1" fmla="*/ 404 h 905"/>
                <a:gd name="T2" fmla="*/ 774 w 905"/>
                <a:gd name="T3" fmla="*/ 279 h 905"/>
                <a:gd name="T4" fmla="*/ 779 w 905"/>
                <a:gd name="T5" fmla="*/ 210 h 905"/>
                <a:gd name="T6" fmla="*/ 721 w 905"/>
                <a:gd name="T7" fmla="*/ 187 h 905"/>
                <a:gd name="T8" fmla="*/ 685 w 905"/>
                <a:gd name="T9" fmla="*/ 149 h 905"/>
                <a:gd name="T10" fmla="*/ 617 w 905"/>
                <a:gd name="T11" fmla="*/ 113 h 905"/>
                <a:gd name="T12" fmla="*/ 564 w 905"/>
                <a:gd name="T13" fmla="*/ 108 h 905"/>
                <a:gd name="T14" fmla="*/ 460 w 905"/>
                <a:gd name="T15" fmla="*/ 45 h 905"/>
                <a:gd name="T16" fmla="*/ 375 w 905"/>
                <a:gd name="T17" fmla="*/ 52 h 905"/>
                <a:gd name="T18" fmla="*/ 348 w 905"/>
                <a:gd name="T19" fmla="*/ 78 h 905"/>
                <a:gd name="T20" fmla="*/ 362 w 905"/>
                <a:gd name="T21" fmla="*/ 92 h 905"/>
                <a:gd name="T22" fmla="*/ 312 w 905"/>
                <a:gd name="T23" fmla="*/ 104 h 905"/>
                <a:gd name="T24" fmla="*/ 250 w 905"/>
                <a:gd name="T25" fmla="*/ 96 h 905"/>
                <a:gd name="T26" fmla="*/ 175 w 905"/>
                <a:gd name="T27" fmla="*/ 151 h 905"/>
                <a:gd name="T28" fmla="*/ 121 w 905"/>
                <a:gd name="T29" fmla="*/ 211 h 905"/>
                <a:gd name="T30" fmla="*/ 120 w 905"/>
                <a:gd name="T31" fmla="*/ 281 h 905"/>
                <a:gd name="T32" fmla="*/ 132 w 905"/>
                <a:gd name="T33" fmla="*/ 289 h 905"/>
                <a:gd name="T34" fmla="*/ 95 w 905"/>
                <a:gd name="T35" fmla="*/ 410 h 905"/>
                <a:gd name="T36" fmla="*/ 41 w 905"/>
                <a:gd name="T37" fmla="*/ 453 h 905"/>
                <a:gd name="T38" fmla="*/ 51 w 905"/>
                <a:gd name="T39" fmla="*/ 518 h 905"/>
                <a:gd name="T40" fmla="*/ 101 w 905"/>
                <a:gd name="T41" fmla="*/ 526 h 905"/>
                <a:gd name="T42" fmla="*/ 238 w 905"/>
                <a:gd name="T43" fmla="*/ 764 h 905"/>
                <a:gd name="T44" fmla="*/ 218 w 905"/>
                <a:gd name="T45" fmla="*/ 741 h 905"/>
                <a:gd name="T46" fmla="*/ 196 w 905"/>
                <a:gd name="T47" fmla="*/ 742 h 905"/>
                <a:gd name="T48" fmla="*/ 289 w 905"/>
                <a:gd name="T49" fmla="*/ 829 h 905"/>
                <a:gd name="T50" fmla="*/ 284 w 905"/>
                <a:gd name="T51" fmla="*/ 801 h 905"/>
                <a:gd name="T52" fmla="*/ 309 w 905"/>
                <a:gd name="T53" fmla="*/ 811 h 905"/>
                <a:gd name="T54" fmla="*/ 317 w 905"/>
                <a:gd name="T55" fmla="*/ 787 h 905"/>
                <a:gd name="T56" fmla="*/ 310 w 905"/>
                <a:gd name="T57" fmla="*/ 842 h 905"/>
                <a:gd name="T58" fmla="*/ 352 w 905"/>
                <a:gd name="T59" fmla="*/ 858 h 905"/>
                <a:gd name="T60" fmla="*/ 420 w 905"/>
                <a:gd name="T61" fmla="*/ 807 h 905"/>
                <a:gd name="T62" fmla="*/ 413 w 905"/>
                <a:gd name="T63" fmla="*/ 875 h 905"/>
                <a:gd name="T64" fmla="*/ 399 w 905"/>
                <a:gd name="T65" fmla="*/ 866 h 905"/>
                <a:gd name="T66" fmla="*/ 430 w 905"/>
                <a:gd name="T67" fmla="*/ 858 h 905"/>
                <a:gd name="T68" fmla="*/ 479 w 905"/>
                <a:gd name="T69" fmla="*/ 856 h 905"/>
                <a:gd name="T70" fmla="*/ 477 w 905"/>
                <a:gd name="T71" fmla="*/ 831 h 905"/>
                <a:gd name="T72" fmla="*/ 529 w 905"/>
                <a:gd name="T73" fmla="*/ 866 h 905"/>
                <a:gd name="T74" fmla="*/ 486 w 905"/>
                <a:gd name="T75" fmla="*/ 850 h 905"/>
                <a:gd name="T76" fmla="*/ 516 w 905"/>
                <a:gd name="T77" fmla="*/ 820 h 905"/>
                <a:gd name="T78" fmla="*/ 599 w 905"/>
                <a:gd name="T79" fmla="*/ 840 h 905"/>
                <a:gd name="T80" fmla="*/ 588 w 905"/>
                <a:gd name="T81" fmla="*/ 834 h 905"/>
                <a:gd name="T82" fmla="*/ 584 w 905"/>
                <a:gd name="T83" fmla="*/ 805 h 905"/>
                <a:gd name="T84" fmla="*/ 599 w 905"/>
                <a:gd name="T85" fmla="*/ 796 h 905"/>
                <a:gd name="T86" fmla="*/ 616 w 905"/>
                <a:gd name="T87" fmla="*/ 825 h 905"/>
                <a:gd name="T88" fmla="*/ 655 w 905"/>
                <a:gd name="T89" fmla="*/ 793 h 905"/>
                <a:gd name="T90" fmla="*/ 654 w 905"/>
                <a:gd name="T91" fmla="*/ 760 h 905"/>
                <a:gd name="T92" fmla="*/ 663 w 905"/>
                <a:gd name="T93" fmla="*/ 752 h 905"/>
                <a:gd name="T94" fmla="*/ 668 w 905"/>
                <a:gd name="T95" fmla="*/ 737 h 905"/>
                <a:gd name="T96" fmla="*/ 676 w 905"/>
                <a:gd name="T97" fmla="*/ 737 h 905"/>
                <a:gd name="T98" fmla="*/ 677 w 905"/>
                <a:gd name="T99" fmla="*/ 721 h 905"/>
                <a:gd name="T100" fmla="*/ 691 w 905"/>
                <a:gd name="T101" fmla="*/ 738 h 905"/>
                <a:gd name="T102" fmla="*/ 665 w 905"/>
                <a:gd name="T103" fmla="*/ 771 h 905"/>
                <a:gd name="T104" fmla="*/ 688 w 905"/>
                <a:gd name="T105" fmla="*/ 807 h 905"/>
                <a:gd name="T106" fmla="*/ 679 w 905"/>
                <a:gd name="T107" fmla="*/ 769 h 905"/>
                <a:gd name="T108" fmla="*/ 705 w 905"/>
                <a:gd name="T109" fmla="*/ 766 h 905"/>
                <a:gd name="T110" fmla="*/ 778 w 905"/>
                <a:gd name="T111" fmla="*/ 296 h 905"/>
                <a:gd name="T112" fmla="*/ 810 w 905"/>
                <a:gd name="T113" fmla="*/ 386 h 905"/>
                <a:gd name="T114" fmla="*/ 843 w 905"/>
                <a:gd name="T115" fmla="*/ 516 h 905"/>
                <a:gd name="T116" fmla="*/ 807 w 905"/>
                <a:gd name="T117" fmla="*/ 478 h 9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05" h="905">
                  <a:moveTo>
                    <a:pt x="453" y="0"/>
                  </a:moveTo>
                  <a:cubicBezTo>
                    <a:pt x="203" y="0"/>
                    <a:pt x="0" y="203"/>
                    <a:pt x="0" y="453"/>
                  </a:cubicBezTo>
                  <a:cubicBezTo>
                    <a:pt x="0" y="702"/>
                    <a:pt x="203" y="905"/>
                    <a:pt x="453" y="905"/>
                  </a:cubicBezTo>
                  <a:cubicBezTo>
                    <a:pt x="703" y="905"/>
                    <a:pt x="905" y="702"/>
                    <a:pt x="905" y="453"/>
                  </a:cubicBezTo>
                  <a:cubicBezTo>
                    <a:pt x="905" y="203"/>
                    <a:pt x="703" y="0"/>
                    <a:pt x="453" y="0"/>
                  </a:cubicBezTo>
                  <a:close/>
                  <a:moveTo>
                    <a:pt x="858" y="430"/>
                  </a:moveTo>
                  <a:cubicBezTo>
                    <a:pt x="849" y="431"/>
                    <a:pt x="849" y="431"/>
                    <a:pt x="849" y="431"/>
                  </a:cubicBezTo>
                  <a:cubicBezTo>
                    <a:pt x="846" y="400"/>
                    <a:pt x="846" y="400"/>
                    <a:pt x="846" y="400"/>
                  </a:cubicBezTo>
                  <a:cubicBezTo>
                    <a:pt x="835" y="401"/>
                    <a:pt x="835" y="401"/>
                    <a:pt x="835" y="401"/>
                  </a:cubicBezTo>
                  <a:cubicBezTo>
                    <a:pt x="838" y="430"/>
                    <a:pt x="838" y="430"/>
                    <a:pt x="838" y="430"/>
                  </a:cubicBezTo>
                  <a:cubicBezTo>
                    <a:pt x="829" y="431"/>
                    <a:pt x="829" y="431"/>
                    <a:pt x="829" y="431"/>
                  </a:cubicBezTo>
                  <a:cubicBezTo>
                    <a:pt x="826" y="402"/>
                    <a:pt x="826" y="402"/>
                    <a:pt x="826" y="402"/>
                  </a:cubicBezTo>
                  <a:cubicBezTo>
                    <a:pt x="812" y="404"/>
                    <a:pt x="812" y="404"/>
                    <a:pt x="812" y="404"/>
                  </a:cubicBezTo>
                  <a:cubicBezTo>
                    <a:pt x="816" y="435"/>
                    <a:pt x="816" y="435"/>
                    <a:pt x="816" y="435"/>
                  </a:cubicBezTo>
                  <a:cubicBezTo>
                    <a:pt x="807" y="436"/>
                    <a:pt x="807" y="436"/>
                    <a:pt x="807" y="436"/>
                  </a:cubicBezTo>
                  <a:cubicBezTo>
                    <a:pt x="802" y="393"/>
                    <a:pt x="802" y="393"/>
                    <a:pt x="802" y="393"/>
                  </a:cubicBezTo>
                  <a:cubicBezTo>
                    <a:pt x="854" y="388"/>
                    <a:pt x="854" y="388"/>
                    <a:pt x="854" y="388"/>
                  </a:cubicBezTo>
                  <a:lnTo>
                    <a:pt x="858" y="430"/>
                  </a:lnTo>
                  <a:close/>
                  <a:moveTo>
                    <a:pt x="799" y="241"/>
                  </a:moveTo>
                  <a:cubicBezTo>
                    <a:pt x="802" y="246"/>
                    <a:pt x="804" y="250"/>
                    <a:pt x="804" y="253"/>
                  </a:cubicBezTo>
                  <a:cubicBezTo>
                    <a:pt x="805" y="256"/>
                    <a:pt x="805" y="258"/>
                    <a:pt x="804" y="261"/>
                  </a:cubicBezTo>
                  <a:cubicBezTo>
                    <a:pt x="803" y="264"/>
                    <a:pt x="801" y="266"/>
                    <a:pt x="798" y="267"/>
                  </a:cubicBezTo>
                  <a:cubicBezTo>
                    <a:pt x="795" y="269"/>
                    <a:pt x="791" y="270"/>
                    <a:pt x="788" y="269"/>
                  </a:cubicBezTo>
                  <a:cubicBezTo>
                    <a:pt x="784" y="268"/>
                    <a:pt x="781" y="266"/>
                    <a:pt x="778" y="262"/>
                  </a:cubicBezTo>
                  <a:cubicBezTo>
                    <a:pt x="778" y="265"/>
                    <a:pt x="778" y="267"/>
                    <a:pt x="778" y="269"/>
                  </a:cubicBezTo>
                  <a:cubicBezTo>
                    <a:pt x="777" y="272"/>
                    <a:pt x="776" y="275"/>
                    <a:pt x="774" y="279"/>
                  </a:cubicBezTo>
                  <a:cubicBezTo>
                    <a:pt x="769" y="291"/>
                    <a:pt x="769" y="291"/>
                    <a:pt x="769" y="291"/>
                  </a:cubicBezTo>
                  <a:cubicBezTo>
                    <a:pt x="762" y="279"/>
                    <a:pt x="762" y="279"/>
                    <a:pt x="762" y="279"/>
                  </a:cubicBezTo>
                  <a:cubicBezTo>
                    <a:pt x="767" y="266"/>
                    <a:pt x="767" y="266"/>
                    <a:pt x="767" y="266"/>
                  </a:cubicBezTo>
                  <a:cubicBezTo>
                    <a:pt x="769" y="261"/>
                    <a:pt x="770" y="258"/>
                    <a:pt x="770" y="257"/>
                  </a:cubicBezTo>
                  <a:cubicBezTo>
                    <a:pt x="771" y="255"/>
                    <a:pt x="771" y="254"/>
                    <a:pt x="770" y="253"/>
                  </a:cubicBezTo>
                  <a:cubicBezTo>
                    <a:pt x="770" y="252"/>
                    <a:pt x="769" y="250"/>
                    <a:pt x="768" y="248"/>
                  </a:cubicBezTo>
                  <a:cubicBezTo>
                    <a:pt x="766" y="246"/>
                    <a:pt x="766" y="246"/>
                    <a:pt x="766" y="246"/>
                  </a:cubicBezTo>
                  <a:cubicBezTo>
                    <a:pt x="748" y="257"/>
                    <a:pt x="748" y="257"/>
                    <a:pt x="748" y="257"/>
                  </a:cubicBezTo>
                  <a:cubicBezTo>
                    <a:pt x="742" y="247"/>
                    <a:pt x="742" y="247"/>
                    <a:pt x="742" y="247"/>
                  </a:cubicBezTo>
                  <a:cubicBezTo>
                    <a:pt x="786" y="220"/>
                    <a:pt x="786" y="220"/>
                    <a:pt x="786" y="220"/>
                  </a:cubicBezTo>
                  <a:lnTo>
                    <a:pt x="799" y="241"/>
                  </a:lnTo>
                  <a:close/>
                  <a:moveTo>
                    <a:pt x="750" y="176"/>
                  </a:moveTo>
                  <a:cubicBezTo>
                    <a:pt x="779" y="210"/>
                    <a:pt x="779" y="210"/>
                    <a:pt x="779" y="210"/>
                  </a:cubicBezTo>
                  <a:cubicBezTo>
                    <a:pt x="772" y="216"/>
                    <a:pt x="772" y="216"/>
                    <a:pt x="772" y="216"/>
                  </a:cubicBezTo>
                  <a:cubicBezTo>
                    <a:pt x="761" y="203"/>
                    <a:pt x="761" y="203"/>
                    <a:pt x="761" y="203"/>
                  </a:cubicBezTo>
                  <a:cubicBezTo>
                    <a:pt x="728" y="230"/>
                    <a:pt x="728" y="230"/>
                    <a:pt x="728" y="230"/>
                  </a:cubicBezTo>
                  <a:cubicBezTo>
                    <a:pt x="721" y="221"/>
                    <a:pt x="721" y="221"/>
                    <a:pt x="721" y="221"/>
                  </a:cubicBezTo>
                  <a:cubicBezTo>
                    <a:pt x="754" y="194"/>
                    <a:pt x="754" y="194"/>
                    <a:pt x="754" y="194"/>
                  </a:cubicBezTo>
                  <a:cubicBezTo>
                    <a:pt x="744" y="181"/>
                    <a:pt x="744" y="181"/>
                    <a:pt x="744" y="181"/>
                  </a:cubicBezTo>
                  <a:lnTo>
                    <a:pt x="750" y="176"/>
                  </a:lnTo>
                  <a:close/>
                  <a:moveTo>
                    <a:pt x="742" y="167"/>
                  </a:moveTo>
                  <a:cubicBezTo>
                    <a:pt x="736" y="174"/>
                    <a:pt x="736" y="174"/>
                    <a:pt x="736" y="174"/>
                  </a:cubicBezTo>
                  <a:cubicBezTo>
                    <a:pt x="714" y="153"/>
                    <a:pt x="714" y="153"/>
                    <a:pt x="714" y="153"/>
                  </a:cubicBezTo>
                  <a:cubicBezTo>
                    <a:pt x="706" y="162"/>
                    <a:pt x="706" y="162"/>
                    <a:pt x="706" y="162"/>
                  </a:cubicBezTo>
                  <a:cubicBezTo>
                    <a:pt x="727" y="181"/>
                    <a:pt x="727" y="181"/>
                    <a:pt x="727" y="181"/>
                  </a:cubicBezTo>
                  <a:cubicBezTo>
                    <a:pt x="721" y="187"/>
                    <a:pt x="721" y="187"/>
                    <a:pt x="721" y="187"/>
                  </a:cubicBezTo>
                  <a:cubicBezTo>
                    <a:pt x="700" y="168"/>
                    <a:pt x="700" y="168"/>
                    <a:pt x="700" y="168"/>
                  </a:cubicBezTo>
                  <a:cubicBezTo>
                    <a:pt x="691" y="178"/>
                    <a:pt x="691" y="178"/>
                    <a:pt x="691" y="178"/>
                  </a:cubicBezTo>
                  <a:cubicBezTo>
                    <a:pt x="714" y="200"/>
                    <a:pt x="714" y="200"/>
                    <a:pt x="714" y="200"/>
                  </a:cubicBezTo>
                  <a:cubicBezTo>
                    <a:pt x="708" y="206"/>
                    <a:pt x="708" y="206"/>
                    <a:pt x="708" y="206"/>
                  </a:cubicBezTo>
                  <a:cubicBezTo>
                    <a:pt x="677" y="177"/>
                    <a:pt x="677" y="177"/>
                    <a:pt x="677" y="177"/>
                  </a:cubicBezTo>
                  <a:cubicBezTo>
                    <a:pt x="711" y="139"/>
                    <a:pt x="711" y="139"/>
                    <a:pt x="711" y="139"/>
                  </a:cubicBezTo>
                  <a:lnTo>
                    <a:pt x="742" y="167"/>
                  </a:lnTo>
                  <a:close/>
                  <a:moveTo>
                    <a:pt x="665" y="105"/>
                  </a:moveTo>
                  <a:cubicBezTo>
                    <a:pt x="680" y="116"/>
                    <a:pt x="680" y="116"/>
                    <a:pt x="680" y="116"/>
                  </a:cubicBezTo>
                  <a:cubicBezTo>
                    <a:pt x="686" y="120"/>
                    <a:pt x="689" y="122"/>
                    <a:pt x="691" y="124"/>
                  </a:cubicBezTo>
                  <a:cubicBezTo>
                    <a:pt x="693" y="127"/>
                    <a:pt x="694" y="130"/>
                    <a:pt x="695" y="133"/>
                  </a:cubicBezTo>
                  <a:cubicBezTo>
                    <a:pt x="695" y="136"/>
                    <a:pt x="694" y="140"/>
                    <a:pt x="692" y="143"/>
                  </a:cubicBezTo>
                  <a:cubicBezTo>
                    <a:pt x="690" y="146"/>
                    <a:pt x="688" y="148"/>
                    <a:pt x="685" y="149"/>
                  </a:cubicBezTo>
                  <a:cubicBezTo>
                    <a:pt x="683" y="150"/>
                    <a:pt x="681" y="150"/>
                    <a:pt x="679" y="150"/>
                  </a:cubicBezTo>
                  <a:cubicBezTo>
                    <a:pt x="676" y="150"/>
                    <a:pt x="674" y="149"/>
                    <a:pt x="672" y="149"/>
                  </a:cubicBezTo>
                  <a:cubicBezTo>
                    <a:pt x="670" y="148"/>
                    <a:pt x="666" y="145"/>
                    <a:pt x="662" y="143"/>
                  </a:cubicBezTo>
                  <a:cubicBezTo>
                    <a:pt x="656" y="138"/>
                    <a:pt x="656" y="138"/>
                    <a:pt x="656" y="138"/>
                  </a:cubicBezTo>
                  <a:cubicBezTo>
                    <a:pt x="645" y="154"/>
                    <a:pt x="645" y="154"/>
                    <a:pt x="645" y="154"/>
                  </a:cubicBezTo>
                  <a:cubicBezTo>
                    <a:pt x="635" y="148"/>
                    <a:pt x="635" y="148"/>
                    <a:pt x="635" y="148"/>
                  </a:cubicBezTo>
                  <a:lnTo>
                    <a:pt x="665" y="105"/>
                  </a:lnTo>
                  <a:close/>
                  <a:moveTo>
                    <a:pt x="632" y="87"/>
                  </a:moveTo>
                  <a:cubicBezTo>
                    <a:pt x="629" y="95"/>
                    <a:pt x="629" y="95"/>
                    <a:pt x="629" y="95"/>
                  </a:cubicBezTo>
                  <a:cubicBezTo>
                    <a:pt x="603" y="84"/>
                    <a:pt x="603" y="84"/>
                    <a:pt x="603" y="84"/>
                  </a:cubicBezTo>
                  <a:cubicBezTo>
                    <a:pt x="598" y="95"/>
                    <a:pt x="598" y="95"/>
                    <a:pt x="598" y="95"/>
                  </a:cubicBezTo>
                  <a:cubicBezTo>
                    <a:pt x="620" y="105"/>
                    <a:pt x="620" y="105"/>
                    <a:pt x="620" y="105"/>
                  </a:cubicBezTo>
                  <a:cubicBezTo>
                    <a:pt x="617" y="113"/>
                    <a:pt x="617" y="113"/>
                    <a:pt x="617" y="113"/>
                  </a:cubicBezTo>
                  <a:cubicBezTo>
                    <a:pt x="595" y="103"/>
                    <a:pt x="595" y="103"/>
                    <a:pt x="595" y="103"/>
                  </a:cubicBezTo>
                  <a:cubicBezTo>
                    <a:pt x="586" y="123"/>
                    <a:pt x="586" y="123"/>
                    <a:pt x="586" y="123"/>
                  </a:cubicBezTo>
                  <a:cubicBezTo>
                    <a:pt x="576" y="119"/>
                    <a:pt x="576" y="119"/>
                    <a:pt x="576" y="119"/>
                  </a:cubicBezTo>
                  <a:cubicBezTo>
                    <a:pt x="596" y="71"/>
                    <a:pt x="596" y="71"/>
                    <a:pt x="596" y="71"/>
                  </a:cubicBezTo>
                  <a:lnTo>
                    <a:pt x="632" y="87"/>
                  </a:lnTo>
                  <a:close/>
                  <a:moveTo>
                    <a:pt x="523" y="77"/>
                  </a:moveTo>
                  <a:cubicBezTo>
                    <a:pt x="525" y="72"/>
                    <a:pt x="527" y="68"/>
                    <a:pt x="529" y="65"/>
                  </a:cubicBezTo>
                  <a:cubicBezTo>
                    <a:pt x="531" y="63"/>
                    <a:pt x="534" y="61"/>
                    <a:pt x="536" y="59"/>
                  </a:cubicBezTo>
                  <a:cubicBezTo>
                    <a:pt x="539" y="58"/>
                    <a:pt x="542" y="57"/>
                    <a:pt x="545" y="57"/>
                  </a:cubicBezTo>
                  <a:cubicBezTo>
                    <a:pt x="548" y="56"/>
                    <a:pt x="553" y="57"/>
                    <a:pt x="557" y="58"/>
                  </a:cubicBezTo>
                  <a:cubicBezTo>
                    <a:pt x="565" y="60"/>
                    <a:pt x="571" y="64"/>
                    <a:pt x="575" y="70"/>
                  </a:cubicBezTo>
                  <a:cubicBezTo>
                    <a:pt x="578" y="76"/>
                    <a:pt x="579" y="83"/>
                    <a:pt x="577" y="91"/>
                  </a:cubicBezTo>
                  <a:cubicBezTo>
                    <a:pt x="575" y="99"/>
                    <a:pt x="570" y="105"/>
                    <a:pt x="564" y="108"/>
                  </a:cubicBezTo>
                  <a:cubicBezTo>
                    <a:pt x="558" y="111"/>
                    <a:pt x="551" y="112"/>
                    <a:pt x="543" y="110"/>
                  </a:cubicBezTo>
                  <a:cubicBezTo>
                    <a:pt x="535" y="108"/>
                    <a:pt x="529" y="104"/>
                    <a:pt x="526" y="98"/>
                  </a:cubicBezTo>
                  <a:cubicBezTo>
                    <a:pt x="522" y="92"/>
                    <a:pt x="521" y="85"/>
                    <a:pt x="523" y="77"/>
                  </a:cubicBezTo>
                  <a:close/>
                  <a:moveTo>
                    <a:pt x="460" y="45"/>
                  </a:moveTo>
                  <a:cubicBezTo>
                    <a:pt x="473" y="66"/>
                    <a:pt x="473" y="66"/>
                    <a:pt x="473" y="66"/>
                  </a:cubicBezTo>
                  <a:cubicBezTo>
                    <a:pt x="487" y="46"/>
                    <a:pt x="487" y="46"/>
                    <a:pt x="487" y="46"/>
                  </a:cubicBezTo>
                  <a:cubicBezTo>
                    <a:pt x="500" y="47"/>
                    <a:pt x="500" y="47"/>
                    <a:pt x="500" y="47"/>
                  </a:cubicBezTo>
                  <a:cubicBezTo>
                    <a:pt x="477" y="76"/>
                    <a:pt x="477" y="76"/>
                    <a:pt x="477" y="76"/>
                  </a:cubicBezTo>
                  <a:cubicBezTo>
                    <a:pt x="476" y="97"/>
                    <a:pt x="476" y="97"/>
                    <a:pt x="476" y="97"/>
                  </a:cubicBezTo>
                  <a:cubicBezTo>
                    <a:pt x="465" y="97"/>
                    <a:pt x="465" y="97"/>
                    <a:pt x="465" y="97"/>
                  </a:cubicBezTo>
                  <a:cubicBezTo>
                    <a:pt x="466" y="75"/>
                    <a:pt x="466" y="75"/>
                    <a:pt x="466" y="75"/>
                  </a:cubicBezTo>
                  <a:cubicBezTo>
                    <a:pt x="447" y="44"/>
                    <a:pt x="447" y="44"/>
                    <a:pt x="447" y="44"/>
                  </a:cubicBezTo>
                  <a:lnTo>
                    <a:pt x="460" y="45"/>
                  </a:lnTo>
                  <a:close/>
                  <a:moveTo>
                    <a:pt x="441" y="44"/>
                  </a:moveTo>
                  <a:cubicBezTo>
                    <a:pt x="442" y="53"/>
                    <a:pt x="442" y="53"/>
                    <a:pt x="442" y="53"/>
                  </a:cubicBezTo>
                  <a:cubicBezTo>
                    <a:pt x="425" y="54"/>
                    <a:pt x="425" y="54"/>
                    <a:pt x="425" y="54"/>
                  </a:cubicBezTo>
                  <a:cubicBezTo>
                    <a:pt x="428" y="97"/>
                    <a:pt x="428" y="97"/>
                    <a:pt x="428" y="97"/>
                  </a:cubicBezTo>
                  <a:cubicBezTo>
                    <a:pt x="417" y="98"/>
                    <a:pt x="417" y="98"/>
                    <a:pt x="417" y="98"/>
                  </a:cubicBezTo>
                  <a:cubicBezTo>
                    <a:pt x="413" y="55"/>
                    <a:pt x="413" y="55"/>
                    <a:pt x="413" y="55"/>
                  </a:cubicBezTo>
                  <a:cubicBezTo>
                    <a:pt x="397" y="56"/>
                    <a:pt x="397" y="56"/>
                    <a:pt x="397" y="56"/>
                  </a:cubicBezTo>
                  <a:cubicBezTo>
                    <a:pt x="396" y="48"/>
                    <a:pt x="396" y="48"/>
                    <a:pt x="396" y="48"/>
                  </a:cubicBezTo>
                  <a:lnTo>
                    <a:pt x="441" y="44"/>
                  </a:lnTo>
                  <a:close/>
                  <a:moveTo>
                    <a:pt x="386" y="50"/>
                  </a:moveTo>
                  <a:cubicBezTo>
                    <a:pt x="395" y="101"/>
                    <a:pt x="395" y="101"/>
                    <a:pt x="395" y="101"/>
                  </a:cubicBezTo>
                  <a:cubicBezTo>
                    <a:pt x="384" y="103"/>
                    <a:pt x="384" y="103"/>
                    <a:pt x="384" y="103"/>
                  </a:cubicBezTo>
                  <a:cubicBezTo>
                    <a:pt x="375" y="52"/>
                    <a:pt x="375" y="52"/>
                    <a:pt x="375" y="52"/>
                  </a:cubicBezTo>
                  <a:lnTo>
                    <a:pt x="386" y="50"/>
                  </a:lnTo>
                  <a:close/>
                  <a:moveTo>
                    <a:pt x="324" y="70"/>
                  </a:moveTo>
                  <a:cubicBezTo>
                    <a:pt x="325" y="68"/>
                    <a:pt x="327" y="65"/>
                    <a:pt x="330" y="63"/>
                  </a:cubicBezTo>
                  <a:cubicBezTo>
                    <a:pt x="333" y="61"/>
                    <a:pt x="336" y="60"/>
                    <a:pt x="340" y="59"/>
                  </a:cubicBezTo>
                  <a:cubicBezTo>
                    <a:pt x="347" y="57"/>
                    <a:pt x="353" y="57"/>
                    <a:pt x="357" y="59"/>
                  </a:cubicBezTo>
                  <a:cubicBezTo>
                    <a:pt x="361" y="60"/>
                    <a:pt x="364" y="63"/>
                    <a:pt x="365" y="68"/>
                  </a:cubicBezTo>
                  <a:cubicBezTo>
                    <a:pt x="354" y="71"/>
                    <a:pt x="354" y="71"/>
                    <a:pt x="354" y="71"/>
                  </a:cubicBezTo>
                  <a:cubicBezTo>
                    <a:pt x="353" y="69"/>
                    <a:pt x="352" y="67"/>
                    <a:pt x="350" y="67"/>
                  </a:cubicBezTo>
                  <a:cubicBezTo>
                    <a:pt x="348" y="66"/>
                    <a:pt x="345" y="66"/>
                    <a:pt x="342" y="67"/>
                  </a:cubicBezTo>
                  <a:cubicBezTo>
                    <a:pt x="339" y="68"/>
                    <a:pt x="337" y="69"/>
                    <a:pt x="335" y="71"/>
                  </a:cubicBezTo>
                  <a:cubicBezTo>
                    <a:pt x="334" y="72"/>
                    <a:pt x="334" y="73"/>
                    <a:pt x="334" y="74"/>
                  </a:cubicBezTo>
                  <a:cubicBezTo>
                    <a:pt x="335" y="76"/>
                    <a:pt x="336" y="76"/>
                    <a:pt x="337" y="77"/>
                  </a:cubicBezTo>
                  <a:cubicBezTo>
                    <a:pt x="339" y="78"/>
                    <a:pt x="342" y="78"/>
                    <a:pt x="348" y="78"/>
                  </a:cubicBezTo>
                  <a:cubicBezTo>
                    <a:pt x="354" y="77"/>
                    <a:pt x="358" y="77"/>
                    <a:pt x="361" y="78"/>
                  </a:cubicBezTo>
                  <a:cubicBezTo>
                    <a:pt x="364" y="79"/>
                    <a:pt x="366" y="80"/>
                    <a:pt x="368" y="81"/>
                  </a:cubicBezTo>
                  <a:cubicBezTo>
                    <a:pt x="370" y="83"/>
                    <a:pt x="372" y="86"/>
                    <a:pt x="373" y="89"/>
                  </a:cubicBezTo>
                  <a:cubicBezTo>
                    <a:pt x="373" y="92"/>
                    <a:pt x="373" y="95"/>
                    <a:pt x="372" y="98"/>
                  </a:cubicBezTo>
                  <a:cubicBezTo>
                    <a:pt x="371" y="101"/>
                    <a:pt x="369" y="103"/>
                    <a:pt x="366" y="105"/>
                  </a:cubicBezTo>
                  <a:cubicBezTo>
                    <a:pt x="364" y="107"/>
                    <a:pt x="360" y="109"/>
                    <a:pt x="355" y="110"/>
                  </a:cubicBezTo>
                  <a:cubicBezTo>
                    <a:pt x="348" y="112"/>
                    <a:pt x="342" y="112"/>
                    <a:pt x="338" y="110"/>
                  </a:cubicBezTo>
                  <a:cubicBezTo>
                    <a:pt x="333" y="108"/>
                    <a:pt x="330" y="105"/>
                    <a:pt x="328" y="100"/>
                  </a:cubicBezTo>
                  <a:cubicBezTo>
                    <a:pt x="338" y="96"/>
                    <a:pt x="338" y="96"/>
                    <a:pt x="338" y="96"/>
                  </a:cubicBezTo>
                  <a:cubicBezTo>
                    <a:pt x="340" y="99"/>
                    <a:pt x="342" y="101"/>
                    <a:pt x="344" y="102"/>
                  </a:cubicBezTo>
                  <a:cubicBezTo>
                    <a:pt x="346" y="103"/>
                    <a:pt x="349" y="103"/>
                    <a:pt x="353" y="102"/>
                  </a:cubicBezTo>
                  <a:cubicBezTo>
                    <a:pt x="356" y="101"/>
                    <a:pt x="359" y="99"/>
                    <a:pt x="360" y="97"/>
                  </a:cubicBezTo>
                  <a:cubicBezTo>
                    <a:pt x="362" y="96"/>
                    <a:pt x="362" y="94"/>
                    <a:pt x="362" y="92"/>
                  </a:cubicBezTo>
                  <a:cubicBezTo>
                    <a:pt x="361" y="91"/>
                    <a:pt x="361" y="90"/>
                    <a:pt x="360" y="89"/>
                  </a:cubicBezTo>
                  <a:cubicBezTo>
                    <a:pt x="359" y="89"/>
                    <a:pt x="357" y="88"/>
                    <a:pt x="355" y="88"/>
                  </a:cubicBezTo>
                  <a:cubicBezTo>
                    <a:pt x="354" y="88"/>
                    <a:pt x="351" y="88"/>
                    <a:pt x="346" y="88"/>
                  </a:cubicBezTo>
                  <a:cubicBezTo>
                    <a:pt x="339" y="89"/>
                    <a:pt x="335" y="88"/>
                    <a:pt x="332" y="87"/>
                  </a:cubicBezTo>
                  <a:cubicBezTo>
                    <a:pt x="328" y="85"/>
                    <a:pt x="325" y="82"/>
                    <a:pt x="324" y="78"/>
                  </a:cubicBezTo>
                  <a:cubicBezTo>
                    <a:pt x="323" y="76"/>
                    <a:pt x="323" y="73"/>
                    <a:pt x="324" y="70"/>
                  </a:cubicBezTo>
                  <a:close/>
                  <a:moveTo>
                    <a:pt x="286" y="79"/>
                  </a:moveTo>
                  <a:cubicBezTo>
                    <a:pt x="292" y="77"/>
                    <a:pt x="296" y="75"/>
                    <a:pt x="299" y="75"/>
                  </a:cubicBezTo>
                  <a:cubicBezTo>
                    <a:pt x="302" y="75"/>
                    <a:pt x="304" y="75"/>
                    <a:pt x="307" y="77"/>
                  </a:cubicBezTo>
                  <a:cubicBezTo>
                    <a:pt x="309" y="78"/>
                    <a:pt x="311" y="80"/>
                    <a:pt x="312" y="83"/>
                  </a:cubicBezTo>
                  <a:cubicBezTo>
                    <a:pt x="314" y="87"/>
                    <a:pt x="314" y="90"/>
                    <a:pt x="313" y="94"/>
                  </a:cubicBezTo>
                  <a:cubicBezTo>
                    <a:pt x="311" y="97"/>
                    <a:pt x="309" y="100"/>
                    <a:pt x="304" y="102"/>
                  </a:cubicBezTo>
                  <a:cubicBezTo>
                    <a:pt x="307" y="103"/>
                    <a:pt x="310" y="103"/>
                    <a:pt x="312" y="104"/>
                  </a:cubicBezTo>
                  <a:cubicBezTo>
                    <a:pt x="314" y="105"/>
                    <a:pt x="317" y="106"/>
                    <a:pt x="321" y="109"/>
                  </a:cubicBezTo>
                  <a:cubicBezTo>
                    <a:pt x="331" y="115"/>
                    <a:pt x="331" y="115"/>
                    <a:pt x="331" y="115"/>
                  </a:cubicBezTo>
                  <a:cubicBezTo>
                    <a:pt x="319" y="121"/>
                    <a:pt x="319" y="121"/>
                    <a:pt x="319" y="121"/>
                  </a:cubicBezTo>
                  <a:cubicBezTo>
                    <a:pt x="307" y="114"/>
                    <a:pt x="307" y="114"/>
                    <a:pt x="307" y="114"/>
                  </a:cubicBezTo>
                  <a:cubicBezTo>
                    <a:pt x="302" y="112"/>
                    <a:pt x="300" y="110"/>
                    <a:pt x="298" y="109"/>
                  </a:cubicBezTo>
                  <a:cubicBezTo>
                    <a:pt x="297" y="109"/>
                    <a:pt x="295" y="109"/>
                    <a:pt x="294" y="109"/>
                  </a:cubicBezTo>
                  <a:cubicBezTo>
                    <a:pt x="293" y="109"/>
                    <a:pt x="291" y="110"/>
                    <a:pt x="289" y="111"/>
                  </a:cubicBezTo>
                  <a:cubicBezTo>
                    <a:pt x="286" y="112"/>
                    <a:pt x="286" y="112"/>
                    <a:pt x="286" y="112"/>
                  </a:cubicBezTo>
                  <a:cubicBezTo>
                    <a:pt x="295" y="131"/>
                    <a:pt x="295" y="131"/>
                    <a:pt x="295" y="131"/>
                  </a:cubicBezTo>
                  <a:cubicBezTo>
                    <a:pt x="285" y="136"/>
                    <a:pt x="285" y="136"/>
                    <a:pt x="285" y="136"/>
                  </a:cubicBezTo>
                  <a:cubicBezTo>
                    <a:pt x="264" y="89"/>
                    <a:pt x="264" y="89"/>
                    <a:pt x="264" y="89"/>
                  </a:cubicBezTo>
                  <a:lnTo>
                    <a:pt x="286" y="79"/>
                  </a:lnTo>
                  <a:close/>
                  <a:moveTo>
                    <a:pt x="250" y="96"/>
                  </a:moveTo>
                  <a:cubicBezTo>
                    <a:pt x="255" y="104"/>
                    <a:pt x="255" y="104"/>
                    <a:pt x="255" y="104"/>
                  </a:cubicBezTo>
                  <a:cubicBezTo>
                    <a:pt x="229" y="120"/>
                    <a:pt x="229" y="120"/>
                    <a:pt x="229" y="120"/>
                  </a:cubicBezTo>
                  <a:cubicBezTo>
                    <a:pt x="235" y="130"/>
                    <a:pt x="235" y="130"/>
                    <a:pt x="235" y="130"/>
                  </a:cubicBezTo>
                  <a:cubicBezTo>
                    <a:pt x="259" y="115"/>
                    <a:pt x="259" y="115"/>
                    <a:pt x="259" y="115"/>
                  </a:cubicBezTo>
                  <a:cubicBezTo>
                    <a:pt x="264" y="122"/>
                    <a:pt x="264" y="122"/>
                    <a:pt x="264" y="122"/>
                  </a:cubicBezTo>
                  <a:cubicBezTo>
                    <a:pt x="240" y="137"/>
                    <a:pt x="240" y="137"/>
                    <a:pt x="240" y="137"/>
                  </a:cubicBezTo>
                  <a:cubicBezTo>
                    <a:pt x="247" y="149"/>
                    <a:pt x="247" y="149"/>
                    <a:pt x="247" y="149"/>
                  </a:cubicBezTo>
                  <a:cubicBezTo>
                    <a:pt x="274" y="132"/>
                    <a:pt x="274" y="132"/>
                    <a:pt x="274" y="132"/>
                  </a:cubicBezTo>
                  <a:cubicBezTo>
                    <a:pt x="278" y="139"/>
                    <a:pt x="278" y="139"/>
                    <a:pt x="278" y="139"/>
                  </a:cubicBezTo>
                  <a:cubicBezTo>
                    <a:pt x="242" y="162"/>
                    <a:pt x="242" y="162"/>
                    <a:pt x="242" y="162"/>
                  </a:cubicBezTo>
                  <a:cubicBezTo>
                    <a:pt x="214" y="119"/>
                    <a:pt x="214" y="119"/>
                    <a:pt x="214" y="119"/>
                  </a:cubicBezTo>
                  <a:lnTo>
                    <a:pt x="250" y="96"/>
                  </a:lnTo>
                  <a:close/>
                  <a:moveTo>
                    <a:pt x="175" y="151"/>
                  </a:moveTo>
                  <a:cubicBezTo>
                    <a:pt x="210" y="171"/>
                    <a:pt x="210" y="171"/>
                    <a:pt x="210" y="171"/>
                  </a:cubicBezTo>
                  <a:cubicBezTo>
                    <a:pt x="196" y="133"/>
                    <a:pt x="196" y="133"/>
                    <a:pt x="196" y="133"/>
                  </a:cubicBezTo>
                  <a:cubicBezTo>
                    <a:pt x="206" y="125"/>
                    <a:pt x="206" y="125"/>
                    <a:pt x="206" y="125"/>
                  </a:cubicBezTo>
                  <a:cubicBezTo>
                    <a:pt x="223" y="177"/>
                    <a:pt x="223" y="177"/>
                    <a:pt x="223" y="177"/>
                  </a:cubicBezTo>
                  <a:cubicBezTo>
                    <a:pt x="214" y="185"/>
                    <a:pt x="214" y="185"/>
                    <a:pt x="214" y="185"/>
                  </a:cubicBezTo>
                  <a:cubicBezTo>
                    <a:pt x="165" y="159"/>
                    <a:pt x="165" y="159"/>
                    <a:pt x="165" y="159"/>
                  </a:cubicBezTo>
                  <a:lnTo>
                    <a:pt x="175" y="151"/>
                  </a:lnTo>
                  <a:close/>
                  <a:moveTo>
                    <a:pt x="160" y="165"/>
                  </a:moveTo>
                  <a:cubicBezTo>
                    <a:pt x="197" y="201"/>
                    <a:pt x="197" y="201"/>
                    <a:pt x="197" y="201"/>
                  </a:cubicBezTo>
                  <a:cubicBezTo>
                    <a:pt x="189" y="209"/>
                    <a:pt x="189" y="209"/>
                    <a:pt x="189" y="209"/>
                  </a:cubicBezTo>
                  <a:cubicBezTo>
                    <a:pt x="152" y="174"/>
                    <a:pt x="152" y="174"/>
                    <a:pt x="152" y="174"/>
                  </a:cubicBezTo>
                  <a:lnTo>
                    <a:pt x="160" y="165"/>
                  </a:lnTo>
                  <a:close/>
                  <a:moveTo>
                    <a:pt x="121" y="211"/>
                  </a:moveTo>
                  <a:cubicBezTo>
                    <a:pt x="163" y="214"/>
                    <a:pt x="163" y="214"/>
                    <a:pt x="163" y="214"/>
                  </a:cubicBezTo>
                  <a:cubicBezTo>
                    <a:pt x="135" y="193"/>
                    <a:pt x="135" y="193"/>
                    <a:pt x="135" y="193"/>
                  </a:cubicBezTo>
                  <a:cubicBezTo>
                    <a:pt x="142" y="184"/>
                    <a:pt x="142" y="184"/>
                    <a:pt x="142" y="184"/>
                  </a:cubicBezTo>
                  <a:cubicBezTo>
                    <a:pt x="182" y="216"/>
                    <a:pt x="182" y="216"/>
                    <a:pt x="182" y="216"/>
                  </a:cubicBezTo>
                  <a:cubicBezTo>
                    <a:pt x="175" y="225"/>
                    <a:pt x="175" y="225"/>
                    <a:pt x="175" y="225"/>
                  </a:cubicBezTo>
                  <a:cubicBezTo>
                    <a:pt x="134" y="222"/>
                    <a:pt x="134" y="222"/>
                    <a:pt x="134" y="222"/>
                  </a:cubicBezTo>
                  <a:cubicBezTo>
                    <a:pt x="161" y="243"/>
                    <a:pt x="161" y="243"/>
                    <a:pt x="161" y="243"/>
                  </a:cubicBezTo>
                  <a:cubicBezTo>
                    <a:pt x="155" y="252"/>
                    <a:pt x="155" y="252"/>
                    <a:pt x="155" y="252"/>
                  </a:cubicBezTo>
                  <a:cubicBezTo>
                    <a:pt x="114" y="220"/>
                    <a:pt x="114" y="220"/>
                    <a:pt x="114" y="220"/>
                  </a:cubicBezTo>
                  <a:lnTo>
                    <a:pt x="121" y="211"/>
                  </a:lnTo>
                  <a:close/>
                  <a:moveTo>
                    <a:pt x="88" y="264"/>
                  </a:moveTo>
                  <a:cubicBezTo>
                    <a:pt x="112" y="278"/>
                    <a:pt x="112" y="278"/>
                    <a:pt x="112" y="278"/>
                  </a:cubicBezTo>
                  <a:cubicBezTo>
                    <a:pt x="116" y="280"/>
                    <a:pt x="119" y="281"/>
                    <a:pt x="120" y="281"/>
                  </a:cubicBezTo>
                  <a:cubicBezTo>
                    <a:pt x="122" y="282"/>
                    <a:pt x="124" y="282"/>
                    <a:pt x="126" y="281"/>
                  </a:cubicBezTo>
                  <a:cubicBezTo>
                    <a:pt x="128" y="280"/>
                    <a:pt x="130" y="278"/>
                    <a:pt x="132" y="275"/>
                  </a:cubicBezTo>
                  <a:cubicBezTo>
                    <a:pt x="133" y="272"/>
                    <a:pt x="134" y="270"/>
                    <a:pt x="134" y="268"/>
                  </a:cubicBezTo>
                  <a:cubicBezTo>
                    <a:pt x="134" y="266"/>
                    <a:pt x="133" y="264"/>
                    <a:pt x="131" y="263"/>
                  </a:cubicBezTo>
                  <a:cubicBezTo>
                    <a:pt x="130" y="262"/>
                    <a:pt x="127" y="260"/>
                    <a:pt x="124" y="258"/>
                  </a:cubicBezTo>
                  <a:cubicBezTo>
                    <a:pt x="99" y="244"/>
                    <a:pt x="99" y="244"/>
                    <a:pt x="99" y="244"/>
                  </a:cubicBezTo>
                  <a:cubicBezTo>
                    <a:pt x="104" y="234"/>
                    <a:pt x="104" y="234"/>
                    <a:pt x="104" y="234"/>
                  </a:cubicBezTo>
                  <a:cubicBezTo>
                    <a:pt x="128" y="248"/>
                    <a:pt x="128" y="248"/>
                    <a:pt x="128" y="248"/>
                  </a:cubicBezTo>
                  <a:cubicBezTo>
                    <a:pt x="134" y="251"/>
                    <a:pt x="137" y="253"/>
                    <a:pt x="139" y="255"/>
                  </a:cubicBezTo>
                  <a:cubicBezTo>
                    <a:pt x="141" y="257"/>
                    <a:pt x="142" y="259"/>
                    <a:pt x="143" y="261"/>
                  </a:cubicBezTo>
                  <a:cubicBezTo>
                    <a:pt x="144" y="263"/>
                    <a:pt x="144" y="266"/>
                    <a:pt x="144" y="269"/>
                  </a:cubicBezTo>
                  <a:cubicBezTo>
                    <a:pt x="143" y="272"/>
                    <a:pt x="142" y="275"/>
                    <a:pt x="140" y="279"/>
                  </a:cubicBezTo>
                  <a:cubicBezTo>
                    <a:pt x="137" y="284"/>
                    <a:pt x="134" y="287"/>
                    <a:pt x="132" y="289"/>
                  </a:cubicBezTo>
                  <a:cubicBezTo>
                    <a:pt x="130" y="291"/>
                    <a:pt x="127" y="292"/>
                    <a:pt x="125" y="293"/>
                  </a:cubicBezTo>
                  <a:cubicBezTo>
                    <a:pt x="123" y="293"/>
                    <a:pt x="120" y="293"/>
                    <a:pt x="118" y="293"/>
                  </a:cubicBezTo>
                  <a:cubicBezTo>
                    <a:pt x="115" y="292"/>
                    <a:pt x="111" y="290"/>
                    <a:pt x="106" y="287"/>
                  </a:cubicBezTo>
                  <a:cubicBezTo>
                    <a:pt x="82" y="274"/>
                    <a:pt x="82" y="274"/>
                    <a:pt x="82" y="274"/>
                  </a:cubicBezTo>
                  <a:lnTo>
                    <a:pt x="88" y="264"/>
                  </a:lnTo>
                  <a:close/>
                  <a:moveTo>
                    <a:pt x="45" y="402"/>
                  </a:moveTo>
                  <a:cubicBezTo>
                    <a:pt x="82" y="384"/>
                    <a:pt x="82" y="384"/>
                    <a:pt x="82" y="384"/>
                  </a:cubicBezTo>
                  <a:cubicBezTo>
                    <a:pt x="48" y="379"/>
                    <a:pt x="48" y="379"/>
                    <a:pt x="48" y="379"/>
                  </a:cubicBezTo>
                  <a:cubicBezTo>
                    <a:pt x="50" y="368"/>
                    <a:pt x="50" y="368"/>
                    <a:pt x="50" y="368"/>
                  </a:cubicBezTo>
                  <a:cubicBezTo>
                    <a:pt x="101" y="376"/>
                    <a:pt x="101" y="376"/>
                    <a:pt x="101" y="376"/>
                  </a:cubicBezTo>
                  <a:cubicBezTo>
                    <a:pt x="99" y="387"/>
                    <a:pt x="99" y="387"/>
                    <a:pt x="99" y="387"/>
                  </a:cubicBezTo>
                  <a:cubicBezTo>
                    <a:pt x="62" y="405"/>
                    <a:pt x="62" y="405"/>
                    <a:pt x="62" y="405"/>
                  </a:cubicBezTo>
                  <a:cubicBezTo>
                    <a:pt x="95" y="410"/>
                    <a:pt x="95" y="410"/>
                    <a:pt x="95" y="410"/>
                  </a:cubicBezTo>
                  <a:cubicBezTo>
                    <a:pt x="94" y="421"/>
                    <a:pt x="94" y="421"/>
                    <a:pt x="94" y="421"/>
                  </a:cubicBezTo>
                  <a:cubicBezTo>
                    <a:pt x="43" y="413"/>
                    <a:pt x="43" y="413"/>
                    <a:pt x="43" y="413"/>
                  </a:cubicBezTo>
                  <a:lnTo>
                    <a:pt x="45" y="402"/>
                  </a:lnTo>
                  <a:close/>
                  <a:moveTo>
                    <a:pt x="42" y="427"/>
                  </a:moveTo>
                  <a:cubicBezTo>
                    <a:pt x="94" y="430"/>
                    <a:pt x="94" y="430"/>
                    <a:pt x="94" y="430"/>
                  </a:cubicBezTo>
                  <a:cubicBezTo>
                    <a:pt x="93" y="441"/>
                    <a:pt x="93" y="441"/>
                    <a:pt x="93" y="441"/>
                  </a:cubicBezTo>
                  <a:cubicBezTo>
                    <a:pt x="42" y="439"/>
                    <a:pt x="42" y="439"/>
                    <a:pt x="42" y="439"/>
                  </a:cubicBezTo>
                  <a:lnTo>
                    <a:pt x="42" y="427"/>
                  </a:lnTo>
                  <a:close/>
                  <a:moveTo>
                    <a:pt x="43" y="487"/>
                  </a:moveTo>
                  <a:cubicBezTo>
                    <a:pt x="63" y="486"/>
                    <a:pt x="63" y="486"/>
                    <a:pt x="63" y="486"/>
                  </a:cubicBezTo>
                  <a:cubicBezTo>
                    <a:pt x="62" y="464"/>
                    <a:pt x="62" y="464"/>
                    <a:pt x="62" y="464"/>
                  </a:cubicBezTo>
                  <a:cubicBezTo>
                    <a:pt x="42" y="465"/>
                    <a:pt x="42" y="465"/>
                    <a:pt x="42" y="465"/>
                  </a:cubicBezTo>
                  <a:cubicBezTo>
                    <a:pt x="41" y="453"/>
                    <a:pt x="41" y="453"/>
                    <a:pt x="41" y="453"/>
                  </a:cubicBezTo>
                  <a:cubicBezTo>
                    <a:pt x="92" y="450"/>
                    <a:pt x="92" y="450"/>
                    <a:pt x="92" y="450"/>
                  </a:cubicBezTo>
                  <a:cubicBezTo>
                    <a:pt x="93" y="462"/>
                    <a:pt x="93" y="462"/>
                    <a:pt x="93" y="462"/>
                  </a:cubicBezTo>
                  <a:cubicBezTo>
                    <a:pt x="71" y="463"/>
                    <a:pt x="71" y="463"/>
                    <a:pt x="71" y="463"/>
                  </a:cubicBezTo>
                  <a:cubicBezTo>
                    <a:pt x="72" y="486"/>
                    <a:pt x="72" y="486"/>
                    <a:pt x="72" y="486"/>
                  </a:cubicBezTo>
                  <a:cubicBezTo>
                    <a:pt x="94" y="484"/>
                    <a:pt x="94" y="484"/>
                    <a:pt x="94" y="484"/>
                  </a:cubicBezTo>
                  <a:cubicBezTo>
                    <a:pt x="95" y="496"/>
                    <a:pt x="95" y="496"/>
                    <a:pt x="95" y="496"/>
                  </a:cubicBezTo>
                  <a:cubicBezTo>
                    <a:pt x="43" y="499"/>
                    <a:pt x="43" y="499"/>
                    <a:pt x="43" y="499"/>
                  </a:cubicBezTo>
                  <a:lnTo>
                    <a:pt x="43" y="487"/>
                  </a:lnTo>
                  <a:close/>
                  <a:moveTo>
                    <a:pt x="98" y="546"/>
                  </a:moveTo>
                  <a:cubicBezTo>
                    <a:pt x="95" y="551"/>
                    <a:pt x="89" y="555"/>
                    <a:pt x="81" y="557"/>
                  </a:cubicBezTo>
                  <a:cubicBezTo>
                    <a:pt x="73" y="559"/>
                    <a:pt x="66" y="558"/>
                    <a:pt x="60" y="554"/>
                  </a:cubicBezTo>
                  <a:cubicBezTo>
                    <a:pt x="54" y="550"/>
                    <a:pt x="51" y="544"/>
                    <a:pt x="49" y="536"/>
                  </a:cubicBezTo>
                  <a:cubicBezTo>
                    <a:pt x="48" y="529"/>
                    <a:pt x="48" y="523"/>
                    <a:pt x="51" y="518"/>
                  </a:cubicBezTo>
                  <a:cubicBezTo>
                    <a:pt x="53" y="515"/>
                    <a:pt x="55" y="513"/>
                    <a:pt x="59" y="511"/>
                  </a:cubicBezTo>
                  <a:cubicBezTo>
                    <a:pt x="64" y="521"/>
                    <a:pt x="64" y="521"/>
                    <a:pt x="64" y="521"/>
                  </a:cubicBezTo>
                  <a:cubicBezTo>
                    <a:pt x="61" y="523"/>
                    <a:pt x="60" y="524"/>
                    <a:pt x="58" y="527"/>
                  </a:cubicBezTo>
                  <a:cubicBezTo>
                    <a:pt x="57" y="529"/>
                    <a:pt x="57" y="532"/>
                    <a:pt x="58" y="535"/>
                  </a:cubicBezTo>
                  <a:cubicBezTo>
                    <a:pt x="59" y="539"/>
                    <a:pt x="61" y="542"/>
                    <a:pt x="64" y="544"/>
                  </a:cubicBezTo>
                  <a:cubicBezTo>
                    <a:pt x="67" y="546"/>
                    <a:pt x="72" y="547"/>
                    <a:pt x="78" y="545"/>
                  </a:cubicBezTo>
                  <a:cubicBezTo>
                    <a:pt x="84" y="544"/>
                    <a:pt x="89" y="542"/>
                    <a:pt x="91" y="539"/>
                  </a:cubicBezTo>
                  <a:cubicBezTo>
                    <a:pt x="93" y="536"/>
                    <a:pt x="94" y="532"/>
                    <a:pt x="93" y="528"/>
                  </a:cubicBezTo>
                  <a:cubicBezTo>
                    <a:pt x="92" y="525"/>
                    <a:pt x="91" y="522"/>
                    <a:pt x="89" y="521"/>
                  </a:cubicBezTo>
                  <a:cubicBezTo>
                    <a:pt x="86" y="519"/>
                    <a:pt x="83" y="518"/>
                    <a:pt x="79" y="518"/>
                  </a:cubicBezTo>
                  <a:cubicBezTo>
                    <a:pt x="80" y="506"/>
                    <a:pt x="80" y="506"/>
                    <a:pt x="80" y="506"/>
                  </a:cubicBezTo>
                  <a:cubicBezTo>
                    <a:pt x="86" y="507"/>
                    <a:pt x="91" y="509"/>
                    <a:pt x="94" y="512"/>
                  </a:cubicBezTo>
                  <a:cubicBezTo>
                    <a:pt x="98" y="515"/>
                    <a:pt x="100" y="520"/>
                    <a:pt x="101" y="526"/>
                  </a:cubicBezTo>
                  <a:cubicBezTo>
                    <a:pt x="103" y="533"/>
                    <a:pt x="102" y="540"/>
                    <a:pt x="98" y="546"/>
                  </a:cubicBezTo>
                  <a:close/>
                  <a:moveTo>
                    <a:pt x="115" y="330"/>
                  </a:moveTo>
                  <a:cubicBezTo>
                    <a:pt x="102" y="331"/>
                    <a:pt x="102" y="331"/>
                    <a:pt x="102" y="331"/>
                  </a:cubicBezTo>
                  <a:cubicBezTo>
                    <a:pt x="95" y="353"/>
                    <a:pt x="95" y="353"/>
                    <a:pt x="95" y="353"/>
                  </a:cubicBezTo>
                  <a:cubicBezTo>
                    <a:pt x="105" y="361"/>
                    <a:pt x="105" y="361"/>
                    <a:pt x="105" y="361"/>
                  </a:cubicBezTo>
                  <a:cubicBezTo>
                    <a:pt x="101" y="373"/>
                    <a:pt x="101" y="373"/>
                    <a:pt x="101" y="373"/>
                  </a:cubicBezTo>
                  <a:cubicBezTo>
                    <a:pt x="59" y="336"/>
                    <a:pt x="59" y="336"/>
                    <a:pt x="59" y="336"/>
                  </a:cubicBezTo>
                  <a:cubicBezTo>
                    <a:pt x="62" y="324"/>
                    <a:pt x="62" y="324"/>
                    <a:pt x="62" y="324"/>
                  </a:cubicBezTo>
                  <a:cubicBezTo>
                    <a:pt x="118" y="318"/>
                    <a:pt x="118" y="318"/>
                    <a:pt x="118" y="318"/>
                  </a:cubicBezTo>
                  <a:lnTo>
                    <a:pt x="115" y="330"/>
                  </a:lnTo>
                  <a:close/>
                  <a:moveTo>
                    <a:pt x="252" y="762"/>
                  </a:moveTo>
                  <a:cubicBezTo>
                    <a:pt x="252" y="763"/>
                    <a:pt x="251" y="764"/>
                    <a:pt x="250" y="764"/>
                  </a:cubicBezTo>
                  <a:cubicBezTo>
                    <a:pt x="248" y="765"/>
                    <a:pt x="239" y="763"/>
                    <a:pt x="238" y="764"/>
                  </a:cubicBezTo>
                  <a:cubicBezTo>
                    <a:pt x="233" y="764"/>
                    <a:pt x="232" y="764"/>
                    <a:pt x="231" y="766"/>
                  </a:cubicBezTo>
                  <a:cubicBezTo>
                    <a:pt x="231" y="767"/>
                    <a:pt x="231" y="770"/>
                    <a:pt x="229" y="770"/>
                  </a:cubicBezTo>
                  <a:cubicBezTo>
                    <a:pt x="227" y="769"/>
                    <a:pt x="222" y="768"/>
                    <a:pt x="219" y="768"/>
                  </a:cubicBezTo>
                  <a:cubicBezTo>
                    <a:pt x="218" y="768"/>
                    <a:pt x="217" y="768"/>
                    <a:pt x="216" y="768"/>
                  </a:cubicBezTo>
                  <a:cubicBezTo>
                    <a:pt x="205" y="781"/>
                    <a:pt x="197" y="792"/>
                    <a:pt x="185" y="804"/>
                  </a:cubicBezTo>
                  <a:cubicBezTo>
                    <a:pt x="185" y="804"/>
                    <a:pt x="183" y="805"/>
                    <a:pt x="183" y="805"/>
                  </a:cubicBezTo>
                  <a:cubicBezTo>
                    <a:pt x="191" y="792"/>
                    <a:pt x="199" y="779"/>
                    <a:pt x="208" y="766"/>
                  </a:cubicBezTo>
                  <a:cubicBezTo>
                    <a:pt x="209" y="764"/>
                    <a:pt x="208" y="763"/>
                    <a:pt x="208" y="763"/>
                  </a:cubicBezTo>
                  <a:cubicBezTo>
                    <a:pt x="207" y="761"/>
                    <a:pt x="210" y="758"/>
                    <a:pt x="212" y="758"/>
                  </a:cubicBezTo>
                  <a:cubicBezTo>
                    <a:pt x="212" y="758"/>
                    <a:pt x="213" y="758"/>
                    <a:pt x="214" y="758"/>
                  </a:cubicBezTo>
                  <a:cubicBezTo>
                    <a:pt x="219" y="750"/>
                    <a:pt x="219" y="750"/>
                    <a:pt x="221" y="747"/>
                  </a:cubicBezTo>
                  <a:cubicBezTo>
                    <a:pt x="219" y="746"/>
                    <a:pt x="211" y="743"/>
                    <a:pt x="213" y="741"/>
                  </a:cubicBezTo>
                  <a:cubicBezTo>
                    <a:pt x="214" y="741"/>
                    <a:pt x="216" y="741"/>
                    <a:pt x="218" y="741"/>
                  </a:cubicBezTo>
                  <a:cubicBezTo>
                    <a:pt x="220" y="742"/>
                    <a:pt x="222" y="742"/>
                    <a:pt x="223" y="743"/>
                  </a:cubicBezTo>
                  <a:cubicBezTo>
                    <a:pt x="227" y="739"/>
                    <a:pt x="229" y="736"/>
                    <a:pt x="231" y="731"/>
                  </a:cubicBezTo>
                  <a:cubicBezTo>
                    <a:pt x="231" y="730"/>
                    <a:pt x="234" y="726"/>
                    <a:pt x="233" y="726"/>
                  </a:cubicBezTo>
                  <a:cubicBezTo>
                    <a:pt x="233" y="724"/>
                    <a:pt x="233" y="724"/>
                    <a:pt x="233" y="723"/>
                  </a:cubicBezTo>
                  <a:cubicBezTo>
                    <a:pt x="237" y="725"/>
                    <a:pt x="239" y="727"/>
                    <a:pt x="239" y="731"/>
                  </a:cubicBezTo>
                  <a:cubicBezTo>
                    <a:pt x="239" y="731"/>
                    <a:pt x="239" y="734"/>
                    <a:pt x="239" y="735"/>
                  </a:cubicBezTo>
                  <a:cubicBezTo>
                    <a:pt x="236" y="738"/>
                    <a:pt x="234" y="742"/>
                    <a:pt x="231" y="745"/>
                  </a:cubicBezTo>
                  <a:cubicBezTo>
                    <a:pt x="232" y="746"/>
                    <a:pt x="233" y="746"/>
                    <a:pt x="234" y="746"/>
                  </a:cubicBezTo>
                  <a:cubicBezTo>
                    <a:pt x="237" y="748"/>
                    <a:pt x="239" y="748"/>
                    <a:pt x="242" y="750"/>
                  </a:cubicBezTo>
                  <a:cubicBezTo>
                    <a:pt x="243" y="749"/>
                    <a:pt x="244" y="750"/>
                    <a:pt x="244" y="749"/>
                  </a:cubicBezTo>
                  <a:cubicBezTo>
                    <a:pt x="252" y="753"/>
                    <a:pt x="253" y="761"/>
                    <a:pt x="252" y="762"/>
                  </a:cubicBezTo>
                  <a:close/>
                  <a:moveTo>
                    <a:pt x="189" y="735"/>
                  </a:moveTo>
                  <a:cubicBezTo>
                    <a:pt x="192" y="737"/>
                    <a:pt x="195" y="739"/>
                    <a:pt x="196" y="742"/>
                  </a:cubicBezTo>
                  <a:cubicBezTo>
                    <a:pt x="197" y="743"/>
                    <a:pt x="201" y="748"/>
                    <a:pt x="203" y="754"/>
                  </a:cubicBezTo>
                  <a:cubicBezTo>
                    <a:pt x="204" y="757"/>
                    <a:pt x="205" y="758"/>
                    <a:pt x="204" y="761"/>
                  </a:cubicBezTo>
                  <a:cubicBezTo>
                    <a:pt x="199" y="758"/>
                    <a:pt x="200" y="757"/>
                    <a:pt x="198" y="752"/>
                  </a:cubicBezTo>
                  <a:cubicBezTo>
                    <a:pt x="198" y="750"/>
                    <a:pt x="197" y="748"/>
                    <a:pt x="193" y="744"/>
                  </a:cubicBezTo>
                  <a:cubicBezTo>
                    <a:pt x="193" y="742"/>
                    <a:pt x="189" y="738"/>
                    <a:pt x="189" y="735"/>
                  </a:cubicBezTo>
                  <a:close/>
                  <a:moveTo>
                    <a:pt x="262" y="820"/>
                  </a:moveTo>
                  <a:cubicBezTo>
                    <a:pt x="262" y="818"/>
                    <a:pt x="260" y="817"/>
                    <a:pt x="260" y="815"/>
                  </a:cubicBezTo>
                  <a:cubicBezTo>
                    <a:pt x="266" y="807"/>
                    <a:pt x="274" y="789"/>
                    <a:pt x="281" y="779"/>
                  </a:cubicBezTo>
                  <a:cubicBezTo>
                    <a:pt x="282" y="777"/>
                    <a:pt x="283" y="776"/>
                    <a:pt x="284" y="776"/>
                  </a:cubicBezTo>
                  <a:cubicBezTo>
                    <a:pt x="284" y="777"/>
                    <a:pt x="285" y="777"/>
                    <a:pt x="283" y="781"/>
                  </a:cubicBezTo>
                  <a:cubicBezTo>
                    <a:pt x="283" y="782"/>
                    <a:pt x="263" y="819"/>
                    <a:pt x="265" y="821"/>
                  </a:cubicBezTo>
                  <a:cubicBezTo>
                    <a:pt x="263" y="821"/>
                    <a:pt x="263" y="821"/>
                    <a:pt x="262" y="820"/>
                  </a:cubicBezTo>
                  <a:close/>
                  <a:moveTo>
                    <a:pt x="289" y="829"/>
                  </a:moveTo>
                  <a:cubicBezTo>
                    <a:pt x="288" y="830"/>
                    <a:pt x="288" y="830"/>
                    <a:pt x="287" y="830"/>
                  </a:cubicBezTo>
                  <a:cubicBezTo>
                    <a:pt x="286" y="830"/>
                    <a:pt x="284" y="829"/>
                    <a:pt x="282" y="828"/>
                  </a:cubicBezTo>
                  <a:cubicBezTo>
                    <a:pt x="280" y="826"/>
                    <a:pt x="275" y="818"/>
                    <a:pt x="276" y="816"/>
                  </a:cubicBezTo>
                  <a:cubicBezTo>
                    <a:pt x="276" y="816"/>
                    <a:pt x="276" y="816"/>
                    <a:pt x="276" y="816"/>
                  </a:cubicBezTo>
                  <a:cubicBezTo>
                    <a:pt x="278" y="822"/>
                    <a:pt x="286" y="820"/>
                    <a:pt x="294" y="818"/>
                  </a:cubicBezTo>
                  <a:cubicBezTo>
                    <a:pt x="300" y="816"/>
                    <a:pt x="305" y="813"/>
                    <a:pt x="305" y="812"/>
                  </a:cubicBezTo>
                  <a:cubicBezTo>
                    <a:pt x="305" y="811"/>
                    <a:pt x="305" y="810"/>
                    <a:pt x="304" y="809"/>
                  </a:cubicBezTo>
                  <a:cubicBezTo>
                    <a:pt x="304" y="810"/>
                    <a:pt x="301" y="811"/>
                    <a:pt x="297" y="812"/>
                  </a:cubicBezTo>
                  <a:cubicBezTo>
                    <a:pt x="288" y="814"/>
                    <a:pt x="275" y="816"/>
                    <a:pt x="273" y="815"/>
                  </a:cubicBezTo>
                  <a:cubicBezTo>
                    <a:pt x="270" y="814"/>
                    <a:pt x="270" y="813"/>
                    <a:pt x="273" y="809"/>
                  </a:cubicBezTo>
                  <a:cubicBezTo>
                    <a:pt x="279" y="807"/>
                    <a:pt x="290" y="805"/>
                    <a:pt x="297" y="802"/>
                  </a:cubicBezTo>
                  <a:cubicBezTo>
                    <a:pt x="297" y="801"/>
                    <a:pt x="299" y="801"/>
                    <a:pt x="298" y="799"/>
                  </a:cubicBezTo>
                  <a:cubicBezTo>
                    <a:pt x="295" y="800"/>
                    <a:pt x="286" y="801"/>
                    <a:pt x="284" y="801"/>
                  </a:cubicBezTo>
                  <a:cubicBezTo>
                    <a:pt x="281" y="798"/>
                    <a:pt x="283" y="795"/>
                    <a:pt x="284" y="792"/>
                  </a:cubicBezTo>
                  <a:cubicBezTo>
                    <a:pt x="285" y="792"/>
                    <a:pt x="284" y="792"/>
                    <a:pt x="285" y="792"/>
                  </a:cubicBezTo>
                  <a:cubicBezTo>
                    <a:pt x="287" y="794"/>
                    <a:pt x="294" y="792"/>
                    <a:pt x="295" y="791"/>
                  </a:cubicBezTo>
                  <a:cubicBezTo>
                    <a:pt x="294" y="789"/>
                    <a:pt x="292" y="784"/>
                    <a:pt x="293" y="785"/>
                  </a:cubicBezTo>
                  <a:cubicBezTo>
                    <a:pt x="295" y="786"/>
                    <a:pt x="295" y="787"/>
                    <a:pt x="298" y="787"/>
                  </a:cubicBezTo>
                  <a:cubicBezTo>
                    <a:pt x="298" y="787"/>
                    <a:pt x="299" y="787"/>
                    <a:pt x="298" y="787"/>
                  </a:cubicBezTo>
                  <a:cubicBezTo>
                    <a:pt x="297" y="786"/>
                    <a:pt x="295" y="785"/>
                    <a:pt x="295" y="784"/>
                  </a:cubicBezTo>
                  <a:cubicBezTo>
                    <a:pt x="296" y="782"/>
                    <a:pt x="298" y="782"/>
                    <a:pt x="299" y="783"/>
                  </a:cubicBezTo>
                  <a:cubicBezTo>
                    <a:pt x="301" y="784"/>
                    <a:pt x="308" y="789"/>
                    <a:pt x="308" y="789"/>
                  </a:cubicBezTo>
                  <a:cubicBezTo>
                    <a:pt x="309" y="790"/>
                    <a:pt x="309" y="790"/>
                    <a:pt x="309" y="790"/>
                  </a:cubicBezTo>
                  <a:cubicBezTo>
                    <a:pt x="310" y="791"/>
                    <a:pt x="310" y="792"/>
                    <a:pt x="310" y="793"/>
                  </a:cubicBezTo>
                  <a:cubicBezTo>
                    <a:pt x="310" y="796"/>
                    <a:pt x="308" y="797"/>
                    <a:pt x="305" y="797"/>
                  </a:cubicBezTo>
                  <a:cubicBezTo>
                    <a:pt x="306" y="802"/>
                    <a:pt x="306" y="806"/>
                    <a:pt x="309" y="811"/>
                  </a:cubicBezTo>
                  <a:cubicBezTo>
                    <a:pt x="311" y="809"/>
                    <a:pt x="313" y="809"/>
                    <a:pt x="313" y="808"/>
                  </a:cubicBezTo>
                  <a:cubicBezTo>
                    <a:pt x="316" y="810"/>
                    <a:pt x="317" y="811"/>
                    <a:pt x="317" y="814"/>
                  </a:cubicBezTo>
                  <a:cubicBezTo>
                    <a:pt x="315" y="818"/>
                    <a:pt x="310" y="817"/>
                    <a:pt x="309" y="819"/>
                  </a:cubicBezTo>
                  <a:cubicBezTo>
                    <a:pt x="308" y="823"/>
                    <a:pt x="309" y="831"/>
                    <a:pt x="307" y="834"/>
                  </a:cubicBezTo>
                  <a:cubicBezTo>
                    <a:pt x="307" y="835"/>
                    <a:pt x="306" y="835"/>
                    <a:pt x="305" y="834"/>
                  </a:cubicBezTo>
                  <a:cubicBezTo>
                    <a:pt x="304" y="831"/>
                    <a:pt x="305" y="824"/>
                    <a:pt x="305" y="820"/>
                  </a:cubicBezTo>
                  <a:cubicBezTo>
                    <a:pt x="303" y="821"/>
                    <a:pt x="299" y="823"/>
                    <a:pt x="295" y="823"/>
                  </a:cubicBezTo>
                  <a:cubicBezTo>
                    <a:pt x="295" y="824"/>
                    <a:pt x="295" y="824"/>
                    <a:pt x="295" y="825"/>
                  </a:cubicBezTo>
                  <a:cubicBezTo>
                    <a:pt x="297" y="826"/>
                    <a:pt x="297" y="827"/>
                    <a:pt x="298" y="828"/>
                  </a:cubicBezTo>
                  <a:cubicBezTo>
                    <a:pt x="298" y="829"/>
                    <a:pt x="296" y="830"/>
                    <a:pt x="296" y="831"/>
                  </a:cubicBezTo>
                  <a:cubicBezTo>
                    <a:pt x="295" y="831"/>
                    <a:pt x="293" y="830"/>
                    <a:pt x="291" y="829"/>
                  </a:cubicBezTo>
                  <a:cubicBezTo>
                    <a:pt x="290" y="829"/>
                    <a:pt x="289" y="829"/>
                    <a:pt x="289" y="829"/>
                  </a:cubicBezTo>
                  <a:close/>
                  <a:moveTo>
                    <a:pt x="317" y="787"/>
                  </a:moveTo>
                  <a:cubicBezTo>
                    <a:pt x="317" y="785"/>
                    <a:pt x="319" y="786"/>
                    <a:pt x="320" y="786"/>
                  </a:cubicBezTo>
                  <a:cubicBezTo>
                    <a:pt x="323" y="788"/>
                    <a:pt x="325" y="789"/>
                    <a:pt x="326" y="794"/>
                  </a:cubicBezTo>
                  <a:cubicBezTo>
                    <a:pt x="326" y="795"/>
                    <a:pt x="326" y="796"/>
                    <a:pt x="325" y="798"/>
                  </a:cubicBezTo>
                  <a:cubicBezTo>
                    <a:pt x="323" y="798"/>
                    <a:pt x="319" y="798"/>
                    <a:pt x="319" y="795"/>
                  </a:cubicBezTo>
                  <a:cubicBezTo>
                    <a:pt x="318" y="793"/>
                    <a:pt x="316" y="788"/>
                    <a:pt x="317" y="787"/>
                  </a:cubicBezTo>
                  <a:close/>
                  <a:moveTo>
                    <a:pt x="341" y="802"/>
                  </a:moveTo>
                  <a:cubicBezTo>
                    <a:pt x="334" y="803"/>
                    <a:pt x="319" y="845"/>
                    <a:pt x="312" y="854"/>
                  </a:cubicBezTo>
                  <a:cubicBezTo>
                    <a:pt x="308" y="861"/>
                    <a:pt x="306" y="861"/>
                    <a:pt x="303" y="858"/>
                  </a:cubicBezTo>
                  <a:cubicBezTo>
                    <a:pt x="299" y="854"/>
                    <a:pt x="294" y="836"/>
                    <a:pt x="295" y="832"/>
                  </a:cubicBezTo>
                  <a:cubicBezTo>
                    <a:pt x="296" y="833"/>
                    <a:pt x="297" y="836"/>
                    <a:pt x="297" y="837"/>
                  </a:cubicBezTo>
                  <a:cubicBezTo>
                    <a:pt x="298" y="836"/>
                    <a:pt x="297" y="836"/>
                    <a:pt x="298" y="835"/>
                  </a:cubicBezTo>
                  <a:cubicBezTo>
                    <a:pt x="299" y="838"/>
                    <a:pt x="303" y="846"/>
                    <a:pt x="304" y="847"/>
                  </a:cubicBezTo>
                  <a:cubicBezTo>
                    <a:pt x="307" y="849"/>
                    <a:pt x="308" y="844"/>
                    <a:pt x="310" y="842"/>
                  </a:cubicBezTo>
                  <a:cubicBezTo>
                    <a:pt x="314" y="834"/>
                    <a:pt x="325" y="807"/>
                    <a:pt x="329" y="799"/>
                  </a:cubicBezTo>
                  <a:cubicBezTo>
                    <a:pt x="332" y="794"/>
                    <a:pt x="334" y="789"/>
                    <a:pt x="331" y="786"/>
                  </a:cubicBezTo>
                  <a:cubicBezTo>
                    <a:pt x="320" y="780"/>
                    <a:pt x="306" y="784"/>
                    <a:pt x="296" y="778"/>
                  </a:cubicBezTo>
                  <a:cubicBezTo>
                    <a:pt x="296" y="778"/>
                    <a:pt x="296" y="778"/>
                    <a:pt x="296" y="778"/>
                  </a:cubicBezTo>
                  <a:cubicBezTo>
                    <a:pt x="302" y="776"/>
                    <a:pt x="328" y="782"/>
                    <a:pt x="328" y="782"/>
                  </a:cubicBezTo>
                  <a:cubicBezTo>
                    <a:pt x="336" y="784"/>
                    <a:pt x="346" y="792"/>
                    <a:pt x="341" y="802"/>
                  </a:cubicBezTo>
                  <a:close/>
                  <a:moveTo>
                    <a:pt x="365" y="858"/>
                  </a:moveTo>
                  <a:cubicBezTo>
                    <a:pt x="365" y="858"/>
                    <a:pt x="363" y="859"/>
                    <a:pt x="362" y="859"/>
                  </a:cubicBezTo>
                  <a:cubicBezTo>
                    <a:pt x="362" y="859"/>
                    <a:pt x="362" y="860"/>
                    <a:pt x="360" y="861"/>
                  </a:cubicBezTo>
                  <a:cubicBezTo>
                    <a:pt x="360" y="861"/>
                    <a:pt x="358" y="862"/>
                    <a:pt x="356" y="861"/>
                  </a:cubicBezTo>
                  <a:cubicBezTo>
                    <a:pt x="356" y="861"/>
                    <a:pt x="355" y="860"/>
                    <a:pt x="354" y="860"/>
                  </a:cubicBezTo>
                  <a:cubicBezTo>
                    <a:pt x="354" y="860"/>
                    <a:pt x="352" y="859"/>
                    <a:pt x="351" y="859"/>
                  </a:cubicBezTo>
                  <a:cubicBezTo>
                    <a:pt x="351" y="859"/>
                    <a:pt x="349" y="859"/>
                    <a:pt x="352" y="858"/>
                  </a:cubicBezTo>
                  <a:cubicBezTo>
                    <a:pt x="352" y="858"/>
                    <a:pt x="352" y="857"/>
                    <a:pt x="353" y="857"/>
                  </a:cubicBezTo>
                  <a:cubicBezTo>
                    <a:pt x="353" y="857"/>
                    <a:pt x="354" y="857"/>
                    <a:pt x="354" y="857"/>
                  </a:cubicBezTo>
                  <a:cubicBezTo>
                    <a:pt x="354" y="857"/>
                    <a:pt x="354" y="856"/>
                    <a:pt x="355" y="857"/>
                  </a:cubicBezTo>
                  <a:cubicBezTo>
                    <a:pt x="355" y="857"/>
                    <a:pt x="356" y="858"/>
                    <a:pt x="357" y="855"/>
                  </a:cubicBezTo>
                  <a:cubicBezTo>
                    <a:pt x="357" y="855"/>
                    <a:pt x="357" y="855"/>
                    <a:pt x="358" y="855"/>
                  </a:cubicBezTo>
                  <a:cubicBezTo>
                    <a:pt x="358" y="855"/>
                    <a:pt x="362" y="853"/>
                    <a:pt x="371" y="847"/>
                  </a:cubicBezTo>
                  <a:cubicBezTo>
                    <a:pt x="371" y="847"/>
                    <a:pt x="379" y="842"/>
                    <a:pt x="384" y="837"/>
                  </a:cubicBezTo>
                  <a:cubicBezTo>
                    <a:pt x="384" y="837"/>
                    <a:pt x="388" y="834"/>
                    <a:pt x="393" y="830"/>
                  </a:cubicBezTo>
                  <a:cubicBezTo>
                    <a:pt x="393" y="830"/>
                    <a:pt x="406" y="820"/>
                    <a:pt x="408" y="817"/>
                  </a:cubicBezTo>
                  <a:cubicBezTo>
                    <a:pt x="408" y="817"/>
                    <a:pt x="399" y="812"/>
                    <a:pt x="400" y="808"/>
                  </a:cubicBezTo>
                  <a:cubicBezTo>
                    <a:pt x="400" y="808"/>
                    <a:pt x="401" y="806"/>
                    <a:pt x="402" y="808"/>
                  </a:cubicBezTo>
                  <a:cubicBezTo>
                    <a:pt x="402" y="808"/>
                    <a:pt x="406" y="811"/>
                    <a:pt x="413" y="810"/>
                  </a:cubicBezTo>
                  <a:cubicBezTo>
                    <a:pt x="413" y="810"/>
                    <a:pt x="416" y="810"/>
                    <a:pt x="420" y="807"/>
                  </a:cubicBezTo>
                  <a:cubicBezTo>
                    <a:pt x="420" y="807"/>
                    <a:pt x="425" y="806"/>
                    <a:pt x="427" y="815"/>
                  </a:cubicBezTo>
                  <a:cubicBezTo>
                    <a:pt x="427" y="815"/>
                    <a:pt x="427" y="819"/>
                    <a:pt x="425" y="818"/>
                  </a:cubicBezTo>
                  <a:cubicBezTo>
                    <a:pt x="425" y="818"/>
                    <a:pt x="422" y="818"/>
                    <a:pt x="419" y="819"/>
                  </a:cubicBezTo>
                  <a:cubicBezTo>
                    <a:pt x="419" y="819"/>
                    <a:pt x="418" y="818"/>
                    <a:pt x="416" y="820"/>
                  </a:cubicBezTo>
                  <a:cubicBezTo>
                    <a:pt x="416" y="820"/>
                    <a:pt x="410" y="826"/>
                    <a:pt x="397" y="834"/>
                  </a:cubicBezTo>
                  <a:cubicBezTo>
                    <a:pt x="397" y="834"/>
                    <a:pt x="390" y="839"/>
                    <a:pt x="381" y="848"/>
                  </a:cubicBezTo>
                  <a:cubicBezTo>
                    <a:pt x="381" y="848"/>
                    <a:pt x="374" y="854"/>
                    <a:pt x="365" y="858"/>
                  </a:cubicBezTo>
                  <a:close/>
                  <a:moveTo>
                    <a:pt x="430" y="858"/>
                  </a:moveTo>
                  <a:cubicBezTo>
                    <a:pt x="430" y="858"/>
                    <a:pt x="430" y="859"/>
                    <a:pt x="430" y="860"/>
                  </a:cubicBezTo>
                  <a:cubicBezTo>
                    <a:pt x="430" y="860"/>
                    <a:pt x="430" y="862"/>
                    <a:pt x="427" y="862"/>
                  </a:cubicBezTo>
                  <a:cubicBezTo>
                    <a:pt x="427" y="862"/>
                    <a:pt x="420" y="864"/>
                    <a:pt x="419" y="866"/>
                  </a:cubicBezTo>
                  <a:cubicBezTo>
                    <a:pt x="419" y="866"/>
                    <a:pt x="415" y="869"/>
                    <a:pt x="416" y="872"/>
                  </a:cubicBezTo>
                  <a:cubicBezTo>
                    <a:pt x="416" y="872"/>
                    <a:pt x="416" y="874"/>
                    <a:pt x="413" y="875"/>
                  </a:cubicBezTo>
                  <a:cubicBezTo>
                    <a:pt x="413" y="875"/>
                    <a:pt x="411" y="875"/>
                    <a:pt x="409" y="875"/>
                  </a:cubicBezTo>
                  <a:cubicBezTo>
                    <a:pt x="409" y="875"/>
                    <a:pt x="407" y="873"/>
                    <a:pt x="404" y="875"/>
                  </a:cubicBezTo>
                  <a:cubicBezTo>
                    <a:pt x="404" y="875"/>
                    <a:pt x="404" y="876"/>
                    <a:pt x="402" y="875"/>
                  </a:cubicBezTo>
                  <a:cubicBezTo>
                    <a:pt x="402" y="875"/>
                    <a:pt x="402" y="874"/>
                    <a:pt x="401" y="874"/>
                  </a:cubicBezTo>
                  <a:cubicBezTo>
                    <a:pt x="401" y="874"/>
                    <a:pt x="400" y="873"/>
                    <a:pt x="400" y="872"/>
                  </a:cubicBezTo>
                  <a:cubicBezTo>
                    <a:pt x="400" y="872"/>
                    <a:pt x="400" y="870"/>
                    <a:pt x="398" y="869"/>
                  </a:cubicBezTo>
                  <a:cubicBezTo>
                    <a:pt x="398" y="869"/>
                    <a:pt x="397" y="869"/>
                    <a:pt x="397" y="867"/>
                  </a:cubicBezTo>
                  <a:cubicBezTo>
                    <a:pt x="397" y="867"/>
                    <a:pt x="396" y="861"/>
                    <a:pt x="395" y="858"/>
                  </a:cubicBezTo>
                  <a:cubicBezTo>
                    <a:pt x="395" y="858"/>
                    <a:pt x="394" y="855"/>
                    <a:pt x="391" y="854"/>
                  </a:cubicBezTo>
                  <a:cubicBezTo>
                    <a:pt x="391" y="854"/>
                    <a:pt x="387" y="848"/>
                    <a:pt x="389" y="848"/>
                  </a:cubicBezTo>
                  <a:cubicBezTo>
                    <a:pt x="389" y="848"/>
                    <a:pt x="393" y="848"/>
                    <a:pt x="396" y="854"/>
                  </a:cubicBezTo>
                  <a:cubicBezTo>
                    <a:pt x="396" y="854"/>
                    <a:pt x="396" y="856"/>
                    <a:pt x="396" y="858"/>
                  </a:cubicBezTo>
                  <a:cubicBezTo>
                    <a:pt x="396" y="858"/>
                    <a:pt x="397" y="859"/>
                    <a:pt x="399" y="866"/>
                  </a:cubicBezTo>
                  <a:cubicBezTo>
                    <a:pt x="399" y="866"/>
                    <a:pt x="400" y="867"/>
                    <a:pt x="400" y="865"/>
                  </a:cubicBezTo>
                  <a:cubicBezTo>
                    <a:pt x="402" y="863"/>
                    <a:pt x="402" y="863"/>
                    <a:pt x="402" y="863"/>
                  </a:cubicBezTo>
                  <a:cubicBezTo>
                    <a:pt x="402" y="863"/>
                    <a:pt x="403" y="861"/>
                    <a:pt x="404" y="862"/>
                  </a:cubicBezTo>
                  <a:cubicBezTo>
                    <a:pt x="404" y="862"/>
                    <a:pt x="404" y="863"/>
                    <a:pt x="405" y="862"/>
                  </a:cubicBezTo>
                  <a:cubicBezTo>
                    <a:pt x="405" y="862"/>
                    <a:pt x="408" y="860"/>
                    <a:pt x="410" y="858"/>
                  </a:cubicBezTo>
                  <a:cubicBezTo>
                    <a:pt x="410" y="858"/>
                    <a:pt x="413" y="856"/>
                    <a:pt x="412" y="855"/>
                  </a:cubicBezTo>
                  <a:cubicBezTo>
                    <a:pt x="412" y="855"/>
                    <a:pt x="409" y="851"/>
                    <a:pt x="408" y="850"/>
                  </a:cubicBezTo>
                  <a:cubicBezTo>
                    <a:pt x="408" y="850"/>
                    <a:pt x="405" y="848"/>
                    <a:pt x="407" y="848"/>
                  </a:cubicBezTo>
                  <a:cubicBezTo>
                    <a:pt x="407" y="848"/>
                    <a:pt x="408" y="848"/>
                    <a:pt x="411" y="849"/>
                  </a:cubicBezTo>
                  <a:cubicBezTo>
                    <a:pt x="411" y="849"/>
                    <a:pt x="417" y="850"/>
                    <a:pt x="419" y="848"/>
                  </a:cubicBezTo>
                  <a:cubicBezTo>
                    <a:pt x="419" y="848"/>
                    <a:pt x="419" y="846"/>
                    <a:pt x="421" y="847"/>
                  </a:cubicBezTo>
                  <a:cubicBezTo>
                    <a:pt x="421" y="847"/>
                    <a:pt x="424" y="850"/>
                    <a:pt x="425" y="850"/>
                  </a:cubicBezTo>
                  <a:cubicBezTo>
                    <a:pt x="425" y="850"/>
                    <a:pt x="431" y="852"/>
                    <a:pt x="430" y="858"/>
                  </a:cubicBezTo>
                  <a:close/>
                  <a:moveTo>
                    <a:pt x="485" y="876"/>
                  </a:moveTo>
                  <a:cubicBezTo>
                    <a:pt x="485" y="876"/>
                    <a:pt x="485" y="878"/>
                    <a:pt x="483" y="877"/>
                  </a:cubicBezTo>
                  <a:cubicBezTo>
                    <a:pt x="483" y="877"/>
                    <a:pt x="477" y="874"/>
                    <a:pt x="475" y="866"/>
                  </a:cubicBezTo>
                  <a:cubicBezTo>
                    <a:pt x="475" y="866"/>
                    <a:pt x="473" y="857"/>
                    <a:pt x="473" y="856"/>
                  </a:cubicBezTo>
                  <a:cubicBezTo>
                    <a:pt x="473" y="856"/>
                    <a:pt x="473" y="856"/>
                    <a:pt x="473" y="854"/>
                  </a:cubicBezTo>
                  <a:cubicBezTo>
                    <a:pt x="472" y="848"/>
                    <a:pt x="472" y="848"/>
                    <a:pt x="472" y="848"/>
                  </a:cubicBezTo>
                  <a:cubicBezTo>
                    <a:pt x="472" y="848"/>
                    <a:pt x="472" y="848"/>
                    <a:pt x="473" y="847"/>
                  </a:cubicBezTo>
                  <a:cubicBezTo>
                    <a:pt x="473" y="847"/>
                    <a:pt x="472" y="846"/>
                    <a:pt x="473" y="845"/>
                  </a:cubicBezTo>
                  <a:cubicBezTo>
                    <a:pt x="473" y="845"/>
                    <a:pt x="473" y="845"/>
                    <a:pt x="473" y="845"/>
                  </a:cubicBezTo>
                  <a:cubicBezTo>
                    <a:pt x="473" y="845"/>
                    <a:pt x="473" y="842"/>
                    <a:pt x="474" y="843"/>
                  </a:cubicBezTo>
                  <a:cubicBezTo>
                    <a:pt x="474" y="843"/>
                    <a:pt x="475" y="844"/>
                    <a:pt x="474" y="846"/>
                  </a:cubicBezTo>
                  <a:cubicBezTo>
                    <a:pt x="474" y="846"/>
                    <a:pt x="473" y="848"/>
                    <a:pt x="477" y="855"/>
                  </a:cubicBezTo>
                  <a:cubicBezTo>
                    <a:pt x="477" y="855"/>
                    <a:pt x="478" y="856"/>
                    <a:pt x="479" y="856"/>
                  </a:cubicBezTo>
                  <a:cubicBezTo>
                    <a:pt x="479" y="856"/>
                    <a:pt x="480" y="857"/>
                    <a:pt x="481" y="860"/>
                  </a:cubicBezTo>
                  <a:cubicBezTo>
                    <a:pt x="481" y="860"/>
                    <a:pt x="481" y="862"/>
                    <a:pt x="481" y="862"/>
                  </a:cubicBezTo>
                  <a:cubicBezTo>
                    <a:pt x="481" y="862"/>
                    <a:pt x="480" y="864"/>
                    <a:pt x="482" y="863"/>
                  </a:cubicBezTo>
                  <a:cubicBezTo>
                    <a:pt x="482" y="863"/>
                    <a:pt x="483" y="863"/>
                    <a:pt x="483" y="864"/>
                  </a:cubicBezTo>
                  <a:cubicBezTo>
                    <a:pt x="483" y="864"/>
                    <a:pt x="483" y="867"/>
                    <a:pt x="483" y="868"/>
                  </a:cubicBezTo>
                  <a:cubicBezTo>
                    <a:pt x="483" y="868"/>
                    <a:pt x="484" y="869"/>
                    <a:pt x="484" y="870"/>
                  </a:cubicBezTo>
                  <a:cubicBezTo>
                    <a:pt x="484" y="870"/>
                    <a:pt x="484" y="871"/>
                    <a:pt x="484" y="871"/>
                  </a:cubicBezTo>
                  <a:cubicBezTo>
                    <a:pt x="484" y="871"/>
                    <a:pt x="485" y="871"/>
                    <a:pt x="485" y="871"/>
                  </a:cubicBezTo>
                  <a:cubicBezTo>
                    <a:pt x="485" y="871"/>
                    <a:pt x="486" y="876"/>
                    <a:pt x="485" y="876"/>
                  </a:cubicBezTo>
                  <a:close/>
                  <a:moveTo>
                    <a:pt x="482" y="834"/>
                  </a:moveTo>
                  <a:cubicBezTo>
                    <a:pt x="482" y="834"/>
                    <a:pt x="481" y="833"/>
                    <a:pt x="480" y="833"/>
                  </a:cubicBezTo>
                  <a:cubicBezTo>
                    <a:pt x="480" y="833"/>
                    <a:pt x="479" y="833"/>
                    <a:pt x="478" y="833"/>
                  </a:cubicBezTo>
                  <a:cubicBezTo>
                    <a:pt x="478" y="833"/>
                    <a:pt x="476" y="833"/>
                    <a:pt x="477" y="831"/>
                  </a:cubicBezTo>
                  <a:cubicBezTo>
                    <a:pt x="477" y="831"/>
                    <a:pt x="479" y="827"/>
                    <a:pt x="478" y="823"/>
                  </a:cubicBezTo>
                  <a:cubicBezTo>
                    <a:pt x="478" y="823"/>
                    <a:pt x="478" y="822"/>
                    <a:pt x="479" y="821"/>
                  </a:cubicBezTo>
                  <a:cubicBezTo>
                    <a:pt x="479" y="821"/>
                    <a:pt x="479" y="820"/>
                    <a:pt x="480" y="821"/>
                  </a:cubicBezTo>
                  <a:cubicBezTo>
                    <a:pt x="480" y="821"/>
                    <a:pt x="485" y="828"/>
                    <a:pt x="485" y="832"/>
                  </a:cubicBezTo>
                  <a:cubicBezTo>
                    <a:pt x="485" y="832"/>
                    <a:pt x="486" y="835"/>
                    <a:pt x="482" y="834"/>
                  </a:cubicBezTo>
                  <a:close/>
                  <a:moveTo>
                    <a:pt x="540" y="838"/>
                  </a:moveTo>
                  <a:cubicBezTo>
                    <a:pt x="540" y="838"/>
                    <a:pt x="539" y="842"/>
                    <a:pt x="537" y="843"/>
                  </a:cubicBezTo>
                  <a:cubicBezTo>
                    <a:pt x="537" y="843"/>
                    <a:pt x="536" y="844"/>
                    <a:pt x="536" y="846"/>
                  </a:cubicBezTo>
                  <a:cubicBezTo>
                    <a:pt x="536" y="846"/>
                    <a:pt x="533" y="852"/>
                    <a:pt x="531" y="853"/>
                  </a:cubicBezTo>
                  <a:cubicBezTo>
                    <a:pt x="531" y="853"/>
                    <a:pt x="528" y="855"/>
                    <a:pt x="529" y="857"/>
                  </a:cubicBezTo>
                  <a:cubicBezTo>
                    <a:pt x="529" y="857"/>
                    <a:pt x="533" y="860"/>
                    <a:pt x="532" y="864"/>
                  </a:cubicBezTo>
                  <a:cubicBezTo>
                    <a:pt x="532" y="864"/>
                    <a:pt x="532" y="865"/>
                    <a:pt x="531" y="865"/>
                  </a:cubicBezTo>
                  <a:cubicBezTo>
                    <a:pt x="531" y="865"/>
                    <a:pt x="530" y="866"/>
                    <a:pt x="529" y="866"/>
                  </a:cubicBezTo>
                  <a:cubicBezTo>
                    <a:pt x="529" y="866"/>
                    <a:pt x="528" y="866"/>
                    <a:pt x="528" y="866"/>
                  </a:cubicBezTo>
                  <a:cubicBezTo>
                    <a:pt x="528" y="866"/>
                    <a:pt x="524" y="868"/>
                    <a:pt x="522" y="868"/>
                  </a:cubicBezTo>
                  <a:cubicBezTo>
                    <a:pt x="522" y="868"/>
                    <a:pt x="520" y="868"/>
                    <a:pt x="517" y="868"/>
                  </a:cubicBezTo>
                  <a:cubicBezTo>
                    <a:pt x="517" y="868"/>
                    <a:pt x="517" y="867"/>
                    <a:pt x="516" y="868"/>
                  </a:cubicBezTo>
                  <a:cubicBezTo>
                    <a:pt x="516" y="868"/>
                    <a:pt x="512" y="873"/>
                    <a:pt x="507" y="869"/>
                  </a:cubicBezTo>
                  <a:cubicBezTo>
                    <a:pt x="507" y="869"/>
                    <a:pt x="506" y="868"/>
                    <a:pt x="505" y="867"/>
                  </a:cubicBezTo>
                  <a:cubicBezTo>
                    <a:pt x="504" y="867"/>
                    <a:pt x="503" y="866"/>
                    <a:pt x="502" y="866"/>
                  </a:cubicBezTo>
                  <a:cubicBezTo>
                    <a:pt x="502" y="866"/>
                    <a:pt x="496" y="862"/>
                    <a:pt x="494" y="861"/>
                  </a:cubicBezTo>
                  <a:cubicBezTo>
                    <a:pt x="494" y="861"/>
                    <a:pt x="490" y="858"/>
                    <a:pt x="490" y="856"/>
                  </a:cubicBezTo>
                  <a:cubicBezTo>
                    <a:pt x="490" y="856"/>
                    <a:pt x="489" y="853"/>
                    <a:pt x="487" y="853"/>
                  </a:cubicBezTo>
                  <a:cubicBezTo>
                    <a:pt x="487" y="853"/>
                    <a:pt x="486" y="853"/>
                    <a:pt x="486" y="851"/>
                  </a:cubicBezTo>
                  <a:cubicBezTo>
                    <a:pt x="486" y="851"/>
                    <a:pt x="486" y="851"/>
                    <a:pt x="486" y="851"/>
                  </a:cubicBezTo>
                  <a:cubicBezTo>
                    <a:pt x="486" y="851"/>
                    <a:pt x="486" y="851"/>
                    <a:pt x="486" y="850"/>
                  </a:cubicBezTo>
                  <a:cubicBezTo>
                    <a:pt x="486" y="850"/>
                    <a:pt x="485" y="849"/>
                    <a:pt x="487" y="846"/>
                  </a:cubicBezTo>
                  <a:cubicBezTo>
                    <a:pt x="487" y="846"/>
                    <a:pt x="489" y="844"/>
                    <a:pt x="491" y="843"/>
                  </a:cubicBezTo>
                  <a:cubicBezTo>
                    <a:pt x="491" y="843"/>
                    <a:pt x="495" y="839"/>
                    <a:pt x="498" y="837"/>
                  </a:cubicBezTo>
                  <a:cubicBezTo>
                    <a:pt x="498" y="837"/>
                    <a:pt x="499" y="836"/>
                    <a:pt x="500" y="835"/>
                  </a:cubicBezTo>
                  <a:cubicBezTo>
                    <a:pt x="501" y="834"/>
                    <a:pt x="502" y="833"/>
                    <a:pt x="502" y="833"/>
                  </a:cubicBezTo>
                  <a:cubicBezTo>
                    <a:pt x="502" y="833"/>
                    <a:pt x="504" y="831"/>
                    <a:pt x="506" y="830"/>
                  </a:cubicBezTo>
                  <a:cubicBezTo>
                    <a:pt x="506" y="830"/>
                    <a:pt x="509" y="829"/>
                    <a:pt x="509" y="828"/>
                  </a:cubicBezTo>
                  <a:cubicBezTo>
                    <a:pt x="509" y="828"/>
                    <a:pt x="509" y="825"/>
                    <a:pt x="509" y="824"/>
                  </a:cubicBezTo>
                  <a:cubicBezTo>
                    <a:pt x="507" y="809"/>
                    <a:pt x="507" y="809"/>
                    <a:pt x="507" y="809"/>
                  </a:cubicBezTo>
                  <a:cubicBezTo>
                    <a:pt x="507" y="809"/>
                    <a:pt x="507" y="808"/>
                    <a:pt x="508" y="809"/>
                  </a:cubicBezTo>
                  <a:cubicBezTo>
                    <a:pt x="508" y="809"/>
                    <a:pt x="509" y="809"/>
                    <a:pt x="510" y="809"/>
                  </a:cubicBezTo>
                  <a:cubicBezTo>
                    <a:pt x="510" y="809"/>
                    <a:pt x="512" y="808"/>
                    <a:pt x="513" y="812"/>
                  </a:cubicBezTo>
                  <a:cubicBezTo>
                    <a:pt x="513" y="812"/>
                    <a:pt x="515" y="816"/>
                    <a:pt x="516" y="820"/>
                  </a:cubicBezTo>
                  <a:cubicBezTo>
                    <a:pt x="516" y="820"/>
                    <a:pt x="516" y="825"/>
                    <a:pt x="516" y="826"/>
                  </a:cubicBezTo>
                  <a:cubicBezTo>
                    <a:pt x="516" y="826"/>
                    <a:pt x="516" y="828"/>
                    <a:pt x="518" y="828"/>
                  </a:cubicBezTo>
                  <a:cubicBezTo>
                    <a:pt x="518" y="828"/>
                    <a:pt x="520" y="828"/>
                    <a:pt x="523" y="828"/>
                  </a:cubicBezTo>
                  <a:cubicBezTo>
                    <a:pt x="527" y="829"/>
                    <a:pt x="531" y="829"/>
                    <a:pt x="533" y="829"/>
                  </a:cubicBezTo>
                  <a:cubicBezTo>
                    <a:pt x="533" y="829"/>
                    <a:pt x="537" y="830"/>
                    <a:pt x="541" y="835"/>
                  </a:cubicBezTo>
                  <a:cubicBezTo>
                    <a:pt x="541" y="835"/>
                    <a:pt x="542" y="835"/>
                    <a:pt x="540" y="838"/>
                  </a:cubicBezTo>
                  <a:close/>
                  <a:moveTo>
                    <a:pt x="604" y="809"/>
                  </a:moveTo>
                  <a:cubicBezTo>
                    <a:pt x="604" y="809"/>
                    <a:pt x="603" y="809"/>
                    <a:pt x="603" y="811"/>
                  </a:cubicBezTo>
                  <a:cubicBezTo>
                    <a:pt x="603" y="811"/>
                    <a:pt x="602" y="814"/>
                    <a:pt x="603" y="816"/>
                  </a:cubicBezTo>
                  <a:cubicBezTo>
                    <a:pt x="603" y="816"/>
                    <a:pt x="603" y="818"/>
                    <a:pt x="602" y="821"/>
                  </a:cubicBezTo>
                  <a:cubicBezTo>
                    <a:pt x="602" y="821"/>
                    <a:pt x="598" y="826"/>
                    <a:pt x="601" y="831"/>
                  </a:cubicBezTo>
                  <a:cubicBezTo>
                    <a:pt x="601" y="831"/>
                    <a:pt x="604" y="834"/>
                    <a:pt x="601" y="836"/>
                  </a:cubicBezTo>
                  <a:cubicBezTo>
                    <a:pt x="601" y="836"/>
                    <a:pt x="600" y="837"/>
                    <a:pt x="599" y="840"/>
                  </a:cubicBezTo>
                  <a:cubicBezTo>
                    <a:pt x="599" y="840"/>
                    <a:pt x="599" y="842"/>
                    <a:pt x="599" y="842"/>
                  </a:cubicBezTo>
                  <a:cubicBezTo>
                    <a:pt x="599" y="842"/>
                    <a:pt x="598" y="844"/>
                    <a:pt x="598" y="845"/>
                  </a:cubicBezTo>
                  <a:cubicBezTo>
                    <a:pt x="598" y="845"/>
                    <a:pt x="598" y="847"/>
                    <a:pt x="595" y="848"/>
                  </a:cubicBezTo>
                  <a:cubicBezTo>
                    <a:pt x="595" y="848"/>
                    <a:pt x="593" y="850"/>
                    <a:pt x="592" y="851"/>
                  </a:cubicBezTo>
                  <a:cubicBezTo>
                    <a:pt x="592" y="851"/>
                    <a:pt x="591" y="853"/>
                    <a:pt x="590" y="853"/>
                  </a:cubicBezTo>
                  <a:cubicBezTo>
                    <a:pt x="590" y="853"/>
                    <a:pt x="590" y="853"/>
                    <a:pt x="590" y="854"/>
                  </a:cubicBezTo>
                  <a:cubicBezTo>
                    <a:pt x="590" y="854"/>
                    <a:pt x="589" y="856"/>
                    <a:pt x="586" y="857"/>
                  </a:cubicBezTo>
                  <a:cubicBezTo>
                    <a:pt x="586" y="857"/>
                    <a:pt x="586" y="850"/>
                    <a:pt x="586" y="848"/>
                  </a:cubicBezTo>
                  <a:cubicBezTo>
                    <a:pt x="586" y="848"/>
                    <a:pt x="586" y="845"/>
                    <a:pt x="586" y="843"/>
                  </a:cubicBezTo>
                  <a:cubicBezTo>
                    <a:pt x="586" y="843"/>
                    <a:pt x="586" y="840"/>
                    <a:pt x="588" y="840"/>
                  </a:cubicBezTo>
                  <a:cubicBezTo>
                    <a:pt x="588" y="840"/>
                    <a:pt x="588" y="841"/>
                    <a:pt x="588" y="840"/>
                  </a:cubicBezTo>
                  <a:cubicBezTo>
                    <a:pt x="588" y="840"/>
                    <a:pt x="590" y="836"/>
                    <a:pt x="590" y="835"/>
                  </a:cubicBezTo>
                  <a:cubicBezTo>
                    <a:pt x="590" y="835"/>
                    <a:pt x="588" y="834"/>
                    <a:pt x="588" y="834"/>
                  </a:cubicBezTo>
                  <a:cubicBezTo>
                    <a:pt x="588" y="834"/>
                    <a:pt x="587" y="833"/>
                    <a:pt x="587" y="832"/>
                  </a:cubicBezTo>
                  <a:cubicBezTo>
                    <a:pt x="587" y="832"/>
                    <a:pt x="587" y="832"/>
                    <a:pt x="586" y="831"/>
                  </a:cubicBezTo>
                  <a:cubicBezTo>
                    <a:pt x="586" y="831"/>
                    <a:pt x="584" y="830"/>
                    <a:pt x="584" y="831"/>
                  </a:cubicBezTo>
                  <a:cubicBezTo>
                    <a:pt x="584" y="831"/>
                    <a:pt x="584" y="831"/>
                    <a:pt x="582" y="831"/>
                  </a:cubicBezTo>
                  <a:cubicBezTo>
                    <a:pt x="582" y="831"/>
                    <a:pt x="573" y="829"/>
                    <a:pt x="577" y="827"/>
                  </a:cubicBezTo>
                  <a:cubicBezTo>
                    <a:pt x="577" y="827"/>
                    <a:pt x="582" y="827"/>
                    <a:pt x="585" y="822"/>
                  </a:cubicBezTo>
                  <a:cubicBezTo>
                    <a:pt x="585" y="822"/>
                    <a:pt x="586" y="822"/>
                    <a:pt x="587" y="814"/>
                  </a:cubicBezTo>
                  <a:cubicBezTo>
                    <a:pt x="587" y="814"/>
                    <a:pt x="587" y="813"/>
                    <a:pt x="586" y="813"/>
                  </a:cubicBezTo>
                  <a:cubicBezTo>
                    <a:pt x="586" y="813"/>
                    <a:pt x="585" y="812"/>
                    <a:pt x="586" y="812"/>
                  </a:cubicBezTo>
                  <a:cubicBezTo>
                    <a:pt x="586" y="812"/>
                    <a:pt x="586" y="811"/>
                    <a:pt x="585" y="810"/>
                  </a:cubicBezTo>
                  <a:cubicBezTo>
                    <a:pt x="585" y="810"/>
                    <a:pt x="584" y="809"/>
                    <a:pt x="585" y="808"/>
                  </a:cubicBezTo>
                  <a:cubicBezTo>
                    <a:pt x="585" y="808"/>
                    <a:pt x="585" y="807"/>
                    <a:pt x="584" y="806"/>
                  </a:cubicBezTo>
                  <a:cubicBezTo>
                    <a:pt x="584" y="806"/>
                    <a:pt x="584" y="806"/>
                    <a:pt x="584" y="805"/>
                  </a:cubicBezTo>
                  <a:cubicBezTo>
                    <a:pt x="584" y="805"/>
                    <a:pt x="584" y="805"/>
                    <a:pt x="583" y="803"/>
                  </a:cubicBezTo>
                  <a:cubicBezTo>
                    <a:pt x="583" y="803"/>
                    <a:pt x="583" y="803"/>
                    <a:pt x="584" y="802"/>
                  </a:cubicBezTo>
                  <a:cubicBezTo>
                    <a:pt x="584" y="802"/>
                    <a:pt x="585" y="803"/>
                    <a:pt x="584" y="801"/>
                  </a:cubicBezTo>
                  <a:cubicBezTo>
                    <a:pt x="584" y="801"/>
                    <a:pt x="583" y="800"/>
                    <a:pt x="582" y="799"/>
                  </a:cubicBezTo>
                  <a:cubicBezTo>
                    <a:pt x="581" y="798"/>
                    <a:pt x="581" y="798"/>
                    <a:pt x="581" y="798"/>
                  </a:cubicBezTo>
                  <a:cubicBezTo>
                    <a:pt x="577" y="791"/>
                    <a:pt x="577" y="791"/>
                    <a:pt x="577" y="791"/>
                  </a:cubicBezTo>
                  <a:cubicBezTo>
                    <a:pt x="577" y="791"/>
                    <a:pt x="574" y="788"/>
                    <a:pt x="578" y="789"/>
                  </a:cubicBezTo>
                  <a:cubicBezTo>
                    <a:pt x="578" y="789"/>
                    <a:pt x="581" y="788"/>
                    <a:pt x="584" y="789"/>
                  </a:cubicBezTo>
                  <a:cubicBezTo>
                    <a:pt x="584" y="789"/>
                    <a:pt x="587" y="789"/>
                    <a:pt x="589" y="789"/>
                  </a:cubicBezTo>
                  <a:cubicBezTo>
                    <a:pt x="589" y="789"/>
                    <a:pt x="590" y="788"/>
                    <a:pt x="591" y="792"/>
                  </a:cubicBezTo>
                  <a:cubicBezTo>
                    <a:pt x="591" y="792"/>
                    <a:pt x="593" y="795"/>
                    <a:pt x="593" y="795"/>
                  </a:cubicBezTo>
                  <a:cubicBezTo>
                    <a:pt x="593" y="795"/>
                    <a:pt x="598" y="796"/>
                    <a:pt x="599" y="797"/>
                  </a:cubicBezTo>
                  <a:cubicBezTo>
                    <a:pt x="599" y="797"/>
                    <a:pt x="599" y="797"/>
                    <a:pt x="599" y="796"/>
                  </a:cubicBezTo>
                  <a:cubicBezTo>
                    <a:pt x="599" y="796"/>
                    <a:pt x="601" y="796"/>
                    <a:pt x="603" y="798"/>
                  </a:cubicBezTo>
                  <a:cubicBezTo>
                    <a:pt x="603" y="798"/>
                    <a:pt x="602" y="800"/>
                    <a:pt x="604" y="799"/>
                  </a:cubicBezTo>
                  <a:cubicBezTo>
                    <a:pt x="604" y="799"/>
                    <a:pt x="606" y="799"/>
                    <a:pt x="606" y="802"/>
                  </a:cubicBezTo>
                  <a:cubicBezTo>
                    <a:pt x="606" y="802"/>
                    <a:pt x="607" y="806"/>
                    <a:pt x="604" y="809"/>
                  </a:cubicBezTo>
                  <a:close/>
                  <a:moveTo>
                    <a:pt x="632" y="834"/>
                  </a:moveTo>
                  <a:cubicBezTo>
                    <a:pt x="632" y="834"/>
                    <a:pt x="631" y="837"/>
                    <a:pt x="628" y="838"/>
                  </a:cubicBezTo>
                  <a:cubicBezTo>
                    <a:pt x="628" y="838"/>
                    <a:pt x="626" y="839"/>
                    <a:pt x="624" y="839"/>
                  </a:cubicBezTo>
                  <a:cubicBezTo>
                    <a:pt x="624" y="839"/>
                    <a:pt x="622" y="839"/>
                    <a:pt x="622" y="838"/>
                  </a:cubicBezTo>
                  <a:cubicBezTo>
                    <a:pt x="622" y="838"/>
                    <a:pt x="621" y="838"/>
                    <a:pt x="620" y="839"/>
                  </a:cubicBezTo>
                  <a:cubicBezTo>
                    <a:pt x="620" y="839"/>
                    <a:pt x="619" y="839"/>
                    <a:pt x="618" y="837"/>
                  </a:cubicBezTo>
                  <a:cubicBezTo>
                    <a:pt x="618" y="837"/>
                    <a:pt x="616" y="836"/>
                    <a:pt x="616" y="834"/>
                  </a:cubicBezTo>
                  <a:cubicBezTo>
                    <a:pt x="616" y="834"/>
                    <a:pt x="616" y="831"/>
                    <a:pt x="615" y="829"/>
                  </a:cubicBezTo>
                  <a:cubicBezTo>
                    <a:pt x="615" y="829"/>
                    <a:pt x="613" y="824"/>
                    <a:pt x="616" y="825"/>
                  </a:cubicBezTo>
                  <a:cubicBezTo>
                    <a:pt x="616" y="825"/>
                    <a:pt x="617" y="825"/>
                    <a:pt x="619" y="824"/>
                  </a:cubicBezTo>
                  <a:cubicBezTo>
                    <a:pt x="619" y="824"/>
                    <a:pt x="622" y="825"/>
                    <a:pt x="626" y="826"/>
                  </a:cubicBezTo>
                  <a:cubicBezTo>
                    <a:pt x="626" y="826"/>
                    <a:pt x="629" y="828"/>
                    <a:pt x="630" y="828"/>
                  </a:cubicBezTo>
                  <a:cubicBezTo>
                    <a:pt x="630" y="828"/>
                    <a:pt x="632" y="828"/>
                    <a:pt x="632" y="831"/>
                  </a:cubicBezTo>
                  <a:cubicBezTo>
                    <a:pt x="632" y="831"/>
                    <a:pt x="632" y="832"/>
                    <a:pt x="632" y="833"/>
                  </a:cubicBezTo>
                  <a:cubicBezTo>
                    <a:pt x="632" y="833"/>
                    <a:pt x="632" y="834"/>
                    <a:pt x="632" y="834"/>
                  </a:cubicBezTo>
                  <a:close/>
                  <a:moveTo>
                    <a:pt x="667" y="773"/>
                  </a:moveTo>
                  <a:cubicBezTo>
                    <a:pt x="667" y="773"/>
                    <a:pt x="665" y="772"/>
                    <a:pt x="664" y="772"/>
                  </a:cubicBezTo>
                  <a:cubicBezTo>
                    <a:pt x="664" y="772"/>
                    <a:pt x="662" y="770"/>
                    <a:pt x="662" y="773"/>
                  </a:cubicBezTo>
                  <a:cubicBezTo>
                    <a:pt x="662" y="773"/>
                    <a:pt x="656" y="778"/>
                    <a:pt x="656" y="783"/>
                  </a:cubicBezTo>
                  <a:cubicBezTo>
                    <a:pt x="656" y="783"/>
                    <a:pt x="656" y="784"/>
                    <a:pt x="657" y="785"/>
                  </a:cubicBezTo>
                  <a:cubicBezTo>
                    <a:pt x="657" y="785"/>
                    <a:pt x="657" y="788"/>
                    <a:pt x="656" y="789"/>
                  </a:cubicBezTo>
                  <a:cubicBezTo>
                    <a:pt x="656" y="789"/>
                    <a:pt x="656" y="792"/>
                    <a:pt x="655" y="793"/>
                  </a:cubicBezTo>
                  <a:cubicBezTo>
                    <a:pt x="655" y="793"/>
                    <a:pt x="654" y="793"/>
                    <a:pt x="653" y="794"/>
                  </a:cubicBezTo>
                  <a:cubicBezTo>
                    <a:pt x="653" y="794"/>
                    <a:pt x="653" y="794"/>
                    <a:pt x="652" y="794"/>
                  </a:cubicBezTo>
                  <a:cubicBezTo>
                    <a:pt x="652" y="794"/>
                    <a:pt x="647" y="794"/>
                    <a:pt x="648" y="791"/>
                  </a:cubicBezTo>
                  <a:cubicBezTo>
                    <a:pt x="648" y="791"/>
                    <a:pt x="648" y="787"/>
                    <a:pt x="648" y="785"/>
                  </a:cubicBezTo>
                  <a:cubicBezTo>
                    <a:pt x="648" y="785"/>
                    <a:pt x="646" y="782"/>
                    <a:pt x="649" y="781"/>
                  </a:cubicBezTo>
                  <a:cubicBezTo>
                    <a:pt x="649" y="781"/>
                    <a:pt x="651" y="780"/>
                    <a:pt x="652" y="780"/>
                  </a:cubicBezTo>
                  <a:cubicBezTo>
                    <a:pt x="652" y="780"/>
                    <a:pt x="653" y="780"/>
                    <a:pt x="654" y="779"/>
                  </a:cubicBezTo>
                  <a:cubicBezTo>
                    <a:pt x="654" y="779"/>
                    <a:pt x="659" y="773"/>
                    <a:pt x="661" y="770"/>
                  </a:cubicBezTo>
                  <a:cubicBezTo>
                    <a:pt x="661" y="770"/>
                    <a:pt x="662" y="769"/>
                    <a:pt x="660" y="767"/>
                  </a:cubicBezTo>
                  <a:cubicBezTo>
                    <a:pt x="660" y="767"/>
                    <a:pt x="654" y="762"/>
                    <a:pt x="650" y="760"/>
                  </a:cubicBezTo>
                  <a:cubicBezTo>
                    <a:pt x="650" y="760"/>
                    <a:pt x="645" y="758"/>
                    <a:pt x="642" y="759"/>
                  </a:cubicBezTo>
                  <a:cubicBezTo>
                    <a:pt x="642" y="759"/>
                    <a:pt x="634" y="758"/>
                    <a:pt x="640" y="756"/>
                  </a:cubicBezTo>
                  <a:cubicBezTo>
                    <a:pt x="640" y="756"/>
                    <a:pt x="645" y="754"/>
                    <a:pt x="654" y="760"/>
                  </a:cubicBezTo>
                  <a:cubicBezTo>
                    <a:pt x="654" y="760"/>
                    <a:pt x="660" y="764"/>
                    <a:pt x="661" y="767"/>
                  </a:cubicBezTo>
                  <a:cubicBezTo>
                    <a:pt x="661" y="767"/>
                    <a:pt x="662" y="768"/>
                    <a:pt x="663" y="767"/>
                  </a:cubicBezTo>
                  <a:cubicBezTo>
                    <a:pt x="663" y="767"/>
                    <a:pt x="666" y="765"/>
                    <a:pt x="664" y="763"/>
                  </a:cubicBezTo>
                  <a:cubicBezTo>
                    <a:pt x="664" y="763"/>
                    <a:pt x="661" y="757"/>
                    <a:pt x="650" y="750"/>
                  </a:cubicBezTo>
                  <a:cubicBezTo>
                    <a:pt x="650" y="750"/>
                    <a:pt x="646" y="747"/>
                    <a:pt x="644" y="748"/>
                  </a:cubicBezTo>
                  <a:cubicBezTo>
                    <a:pt x="644" y="748"/>
                    <a:pt x="642" y="747"/>
                    <a:pt x="644" y="747"/>
                  </a:cubicBezTo>
                  <a:cubicBezTo>
                    <a:pt x="644" y="747"/>
                    <a:pt x="649" y="745"/>
                    <a:pt x="656" y="750"/>
                  </a:cubicBezTo>
                  <a:cubicBezTo>
                    <a:pt x="656" y="750"/>
                    <a:pt x="661" y="754"/>
                    <a:pt x="664" y="758"/>
                  </a:cubicBezTo>
                  <a:cubicBezTo>
                    <a:pt x="664" y="758"/>
                    <a:pt x="666" y="760"/>
                    <a:pt x="665" y="758"/>
                  </a:cubicBezTo>
                  <a:cubicBezTo>
                    <a:pt x="665" y="758"/>
                    <a:pt x="664" y="756"/>
                    <a:pt x="665" y="755"/>
                  </a:cubicBezTo>
                  <a:cubicBezTo>
                    <a:pt x="665" y="755"/>
                    <a:pt x="665" y="755"/>
                    <a:pt x="665" y="754"/>
                  </a:cubicBezTo>
                  <a:cubicBezTo>
                    <a:pt x="665" y="754"/>
                    <a:pt x="664" y="753"/>
                    <a:pt x="664" y="752"/>
                  </a:cubicBezTo>
                  <a:cubicBezTo>
                    <a:pt x="664" y="752"/>
                    <a:pt x="665" y="752"/>
                    <a:pt x="663" y="752"/>
                  </a:cubicBezTo>
                  <a:cubicBezTo>
                    <a:pt x="663" y="752"/>
                    <a:pt x="662" y="751"/>
                    <a:pt x="661" y="751"/>
                  </a:cubicBezTo>
                  <a:cubicBezTo>
                    <a:pt x="661" y="751"/>
                    <a:pt x="656" y="751"/>
                    <a:pt x="660" y="750"/>
                  </a:cubicBezTo>
                  <a:cubicBezTo>
                    <a:pt x="660" y="750"/>
                    <a:pt x="661" y="750"/>
                    <a:pt x="663" y="750"/>
                  </a:cubicBezTo>
                  <a:cubicBezTo>
                    <a:pt x="663" y="750"/>
                    <a:pt x="664" y="750"/>
                    <a:pt x="663" y="749"/>
                  </a:cubicBezTo>
                  <a:cubicBezTo>
                    <a:pt x="663" y="749"/>
                    <a:pt x="661" y="745"/>
                    <a:pt x="661" y="744"/>
                  </a:cubicBezTo>
                  <a:cubicBezTo>
                    <a:pt x="661" y="744"/>
                    <a:pt x="660" y="742"/>
                    <a:pt x="660" y="744"/>
                  </a:cubicBezTo>
                  <a:cubicBezTo>
                    <a:pt x="660" y="744"/>
                    <a:pt x="659" y="746"/>
                    <a:pt x="656" y="744"/>
                  </a:cubicBezTo>
                  <a:cubicBezTo>
                    <a:pt x="656" y="744"/>
                    <a:pt x="651" y="744"/>
                    <a:pt x="651" y="741"/>
                  </a:cubicBezTo>
                  <a:cubicBezTo>
                    <a:pt x="651" y="741"/>
                    <a:pt x="652" y="737"/>
                    <a:pt x="649" y="737"/>
                  </a:cubicBezTo>
                  <a:cubicBezTo>
                    <a:pt x="649" y="737"/>
                    <a:pt x="646" y="736"/>
                    <a:pt x="649" y="735"/>
                  </a:cubicBezTo>
                  <a:cubicBezTo>
                    <a:pt x="649" y="735"/>
                    <a:pt x="652" y="734"/>
                    <a:pt x="656" y="735"/>
                  </a:cubicBezTo>
                  <a:cubicBezTo>
                    <a:pt x="656" y="735"/>
                    <a:pt x="656" y="736"/>
                    <a:pt x="658" y="735"/>
                  </a:cubicBezTo>
                  <a:cubicBezTo>
                    <a:pt x="658" y="735"/>
                    <a:pt x="667" y="731"/>
                    <a:pt x="668" y="737"/>
                  </a:cubicBezTo>
                  <a:cubicBezTo>
                    <a:pt x="668" y="737"/>
                    <a:pt x="667" y="741"/>
                    <a:pt x="669" y="744"/>
                  </a:cubicBezTo>
                  <a:cubicBezTo>
                    <a:pt x="669" y="744"/>
                    <a:pt x="669" y="746"/>
                    <a:pt x="669" y="747"/>
                  </a:cubicBezTo>
                  <a:cubicBezTo>
                    <a:pt x="669" y="747"/>
                    <a:pt x="669" y="748"/>
                    <a:pt x="670" y="750"/>
                  </a:cubicBezTo>
                  <a:cubicBezTo>
                    <a:pt x="670" y="750"/>
                    <a:pt x="671" y="750"/>
                    <a:pt x="670" y="751"/>
                  </a:cubicBezTo>
                  <a:cubicBezTo>
                    <a:pt x="670" y="751"/>
                    <a:pt x="670" y="753"/>
                    <a:pt x="670" y="755"/>
                  </a:cubicBezTo>
                  <a:cubicBezTo>
                    <a:pt x="670" y="755"/>
                    <a:pt x="669" y="758"/>
                    <a:pt x="671" y="756"/>
                  </a:cubicBezTo>
                  <a:cubicBezTo>
                    <a:pt x="671" y="756"/>
                    <a:pt x="676" y="749"/>
                    <a:pt x="678" y="746"/>
                  </a:cubicBezTo>
                  <a:cubicBezTo>
                    <a:pt x="678" y="746"/>
                    <a:pt x="680" y="744"/>
                    <a:pt x="677" y="744"/>
                  </a:cubicBezTo>
                  <a:cubicBezTo>
                    <a:pt x="677" y="744"/>
                    <a:pt x="674" y="743"/>
                    <a:pt x="672" y="742"/>
                  </a:cubicBezTo>
                  <a:cubicBezTo>
                    <a:pt x="672" y="742"/>
                    <a:pt x="670" y="741"/>
                    <a:pt x="672" y="740"/>
                  </a:cubicBezTo>
                  <a:cubicBezTo>
                    <a:pt x="672" y="740"/>
                    <a:pt x="674" y="741"/>
                    <a:pt x="674" y="740"/>
                  </a:cubicBezTo>
                  <a:cubicBezTo>
                    <a:pt x="674" y="740"/>
                    <a:pt x="673" y="739"/>
                    <a:pt x="674" y="739"/>
                  </a:cubicBezTo>
                  <a:cubicBezTo>
                    <a:pt x="674" y="739"/>
                    <a:pt x="676" y="739"/>
                    <a:pt x="676" y="737"/>
                  </a:cubicBezTo>
                  <a:cubicBezTo>
                    <a:pt x="676" y="737"/>
                    <a:pt x="675" y="734"/>
                    <a:pt x="674" y="735"/>
                  </a:cubicBezTo>
                  <a:cubicBezTo>
                    <a:pt x="674" y="735"/>
                    <a:pt x="670" y="735"/>
                    <a:pt x="669" y="733"/>
                  </a:cubicBezTo>
                  <a:cubicBezTo>
                    <a:pt x="669" y="733"/>
                    <a:pt x="667" y="732"/>
                    <a:pt x="667" y="731"/>
                  </a:cubicBezTo>
                  <a:cubicBezTo>
                    <a:pt x="667" y="731"/>
                    <a:pt x="667" y="730"/>
                    <a:pt x="669" y="731"/>
                  </a:cubicBezTo>
                  <a:cubicBezTo>
                    <a:pt x="669" y="731"/>
                    <a:pt x="673" y="733"/>
                    <a:pt x="671" y="730"/>
                  </a:cubicBezTo>
                  <a:cubicBezTo>
                    <a:pt x="669" y="728"/>
                    <a:pt x="669" y="728"/>
                    <a:pt x="669" y="728"/>
                  </a:cubicBezTo>
                  <a:cubicBezTo>
                    <a:pt x="669" y="728"/>
                    <a:pt x="669" y="726"/>
                    <a:pt x="666" y="728"/>
                  </a:cubicBezTo>
                  <a:cubicBezTo>
                    <a:pt x="666" y="728"/>
                    <a:pt x="660" y="729"/>
                    <a:pt x="662" y="727"/>
                  </a:cubicBezTo>
                  <a:cubicBezTo>
                    <a:pt x="662" y="727"/>
                    <a:pt x="664" y="726"/>
                    <a:pt x="663" y="725"/>
                  </a:cubicBezTo>
                  <a:cubicBezTo>
                    <a:pt x="663" y="725"/>
                    <a:pt x="663" y="724"/>
                    <a:pt x="665" y="723"/>
                  </a:cubicBezTo>
                  <a:cubicBezTo>
                    <a:pt x="665" y="723"/>
                    <a:pt x="666" y="722"/>
                    <a:pt x="665" y="721"/>
                  </a:cubicBezTo>
                  <a:cubicBezTo>
                    <a:pt x="665" y="721"/>
                    <a:pt x="665" y="721"/>
                    <a:pt x="668" y="720"/>
                  </a:cubicBezTo>
                  <a:cubicBezTo>
                    <a:pt x="668" y="720"/>
                    <a:pt x="676" y="717"/>
                    <a:pt x="677" y="721"/>
                  </a:cubicBezTo>
                  <a:cubicBezTo>
                    <a:pt x="677" y="721"/>
                    <a:pt x="678" y="723"/>
                    <a:pt x="677" y="725"/>
                  </a:cubicBezTo>
                  <a:cubicBezTo>
                    <a:pt x="677" y="725"/>
                    <a:pt x="676" y="725"/>
                    <a:pt x="677" y="729"/>
                  </a:cubicBezTo>
                  <a:cubicBezTo>
                    <a:pt x="677" y="729"/>
                    <a:pt x="677" y="731"/>
                    <a:pt x="679" y="732"/>
                  </a:cubicBezTo>
                  <a:cubicBezTo>
                    <a:pt x="679" y="732"/>
                    <a:pt x="680" y="734"/>
                    <a:pt x="681" y="736"/>
                  </a:cubicBezTo>
                  <a:cubicBezTo>
                    <a:pt x="681" y="736"/>
                    <a:pt x="683" y="739"/>
                    <a:pt x="683" y="740"/>
                  </a:cubicBezTo>
                  <a:cubicBezTo>
                    <a:pt x="683" y="740"/>
                    <a:pt x="683" y="742"/>
                    <a:pt x="684" y="741"/>
                  </a:cubicBezTo>
                  <a:cubicBezTo>
                    <a:pt x="684" y="741"/>
                    <a:pt x="692" y="731"/>
                    <a:pt x="698" y="734"/>
                  </a:cubicBezTo>
                  <a:cubicBezTo>
                    <a:pt x="698" y="734"/>
                    <a:pt x="701" y="733"/>
                    <a:pt x="697" y="738"/>
                  </a:cubicBezTo>
                  <a:cubicBezTo>
                    <a:pt x="697" y="738"/>
                    <a:pt x="696" y="740"/>
                    <a:pt x="695" y="740"/>
                  </a:cubicBezTo>
                  <a:cubicBezTo>
                    <a:pt x="688" y="743"/>
                    <a:pt x="688" y="743"/>
                    <a:pt x="688" y="743"/>
                  </a:cubicBezTo>
                  <a:cubicBezTo>
                    <a:pt x="688" y="743"/>
                    <a:pt x="686" y="744"/>
                    <a:pt x="689" y="742"/>
                  </a:cubicBezTo>
                  <a:cubicBezTo>
                    <a:pt x="689" y="742"/>
                    <a:pt x="692" y="739"/>
                    <a:pt x="692" y="738"/>
                  </a:cubicBezTo>
                  <a:cubicBezTo>
                    <a:pt x="692" y="738"/>
                    <a:pt x="692" y="736"/>
                    <a:pt x="691" y="738"/>
                  </a:cubicBezTo>
                  <a:cubicBezTo>
                    <a:pt x="691" y="738"/>
                    <a:pt x="687" y="741"/>
                    <a:pt x="686" y="742"/>
                  </a:cubicBezTo>
                  <a:cubicBezTo>
                    <a:pt x="686" y="742"/>
                    <a:pt x="684" y="743"/>
                    <a:pt x="685" y="745"/>
                  </a:cubicBezTo>
                  <a:cubicBezTo>
                    <a:pt x="685" y="745"/>
                    <a:pt x="685" y="746"/>
                    <a:pt x="685" y="746"/>
                  </a:cubicBezTo>
                  <a:cubicBezTo>
                    <a:pt x="685" y="746"/>
                    <a:pt x="685" y="747"/>
                    <a:pt x="685" y="747"/>
                  </a:cubicBezTo>
                  <a:cubicBezTo>
                    <a:pt x="685" y="747"/>
                    <a:pt x="687" y="751"/>
                    <a:pt x="684" y="751"/>
                  </a:cubicBezTo>
                  <a:cubicBezTo>
                    <a:pt x="684" y="751"/>
                    <a:pt x="681" y="751"/>
                    <a:pt x="680" y="749"/>
                  </a:cubicBezTo>
                  <a:cubicBezTo>
                    <a:pt x="680" y="749"/>
                    <a:pt x="679" y="747"/>
                    <a:pt x="678" y="750"/>
                  </a:cubicBezTo>
                  <a:cubicBezTo>
                    <a:pt x="678" y="750"/>
                    <a:pt x="675" y="755"/>
                    <a:pt x="673" y="757"/>
                  </a:cubicBezTo>
                  <a:cubicBezTo>
                    <a:pt x="673" y="757"/>
                    <a:pt x="668" y="762"/>
                    <a:pt x="669" y="763"/>
                  </a:cubicBezTo>
                  <a:cubicBezTo>
                    <a:pt x="669" y="763"/>
                    <a:pt x="671" y="765"/>
                    <a:pt x="670" y="765"/>
                  </a:cubicBezTo>
                  <a:cubicBezTo>
                    <a:pt x="670" y="765"/>
                    <a:pt x="669" y="766"/>
                    <a:pt x="667" y="765"/>
                  </a:cubicBezTo>
                  <a:cubicBezTo>
                    <a:pt x="667" y="765"/>
                    <a:pt x="667" y="765"/>
                    <a:pt x="666" y="767"/>
                  </a:cubicBezTo>
                  <a:cubicBezTo>
                    <a:pt x="666" y="767"/>
                    <a:pt x="663" y="770"/>
                    <a:pt x="665" y="771"/>
                  </a:cubicBezTo>
                  <a:cubicBezTo>
                    <a:pt x="665" y="771"/>
                    <a:pt x="666" y="771"/>
                    <a:pt x="667" y="772"/>
                  </a:cubicBezTo>
                  <a:cubicBezTo>
                    <a:pt x="667" y="772"/>
                    <a:pt x="669" y="772"/>
                    <a:pt x="667" y="773"/>
                  </a:cubicBezTo>
                  <a:close/>
                  <a:moveTo>
                    <a:pt x="706" y="796"/>
                  </a:moveTo>
                  <a:cubicBezTo>
                    <a:pt x="706" y="796"/>
                    <a:pt x="706" y="797"/>
                    <a:pt x="706" y="799"/>
                  </a:cubicBezTo>
                  <a:cubicBezTo>
                    <a:pt x="706" y="799"/>
                    <a:pt x="706" y="800"/>
                    <a:pt x="705" y="801"/>
                  </a:cubicBezTo>
                  <a:cubicBezTo>
                    <a:pt x="695" y="808"/>
                    <a:pt x="695" y="808"/>
                    <a:pt x="695" y="808"/>
                  </a:cubicBezTo>
                  <a:cubicBezTo>
                    <a:pt x="695" y="808"/>
                    <a:pt x="694" y="807"/>
                    <a:pt x="693" y="809"/>
                  </a:cubicBezTo>
                  <a:cubicBezTo>
                    <a:pt x="693" y="809"/>
                    <a:pt x="693" y="808"/>
                    <a:pt x="692" y="808"/>
                  </a:cubicBezTo>
                  <a:cubicBezTo>
                    <a:pt x="692" y="808"/>
                    <a:pt x="692" y="808"/>
                    <a:pt x="692" y="809"/>
                  </a:cubicBezTo>
                  <a:cubicBezTo>
                    <a:pt x="692" y="809"/>
                    <a:pt x="690" y="808"/>
                    <a:pt x="690" y="809"/>
                  </a:cubicBezTo>
                  <a:cubicBezTo>
                    <a:pt x="684" y="810"/>
                    <a:pt x="684" y="810"/>
                    <a:pt x="684" y="810"/>
                  </a:cubicBezTo>
                  <a:cubicBezTo>
                    <a:pt x="684" y="810"/>
                    <a:pt x="682" y="810"/>
                    <a:pt x="685" y="809"/>
                  </a:cubicBezTo>
                  <a:cubicBezTo>
                    <a:pt x="685" y="809"/>
                    <a:pt x="692" y="807"/>
                    <a:pt x="688" y="807"/>
                  </a:cubicBezTo>
                  <a:cubicBezTo>
                    <a:pt x="688" y="807"/>
                    <a:pt x="686" y="806"/>
                    <a:pt x="688" y="806"/>
                  </a:cubicBezTo>
                  <a:cubicBezTo>
                    <a:pt x="688" y="806"/>
                    <a:pt x="695" y="801"/>
                    <a:pt x="697" y="796"/>
                  </a:cubicBezTo>
                  <a:cubicBezTo>
                    <a:pt x="697" y="796"/>
                    <a:pt x="704" y="785"/>
                    <a:pt x="695" y="779"/>
                  </a:cubicBezTo>
                  <a:cubicBezTo>
                    <a:pt x="695" y="779"/>
                    <a:pt x="691" y="779"/>
                    <a:pt x="688" y="784"/>
                  </a:cubicBezTo>
                  <a:cubicBezTo>
                    <a:pt x="688" y="784"/>
                    <a:pt x="686" y="789"/>
                    <a:pt x="683" y="790"/>
                  </a:cubicBezTo>
                  <a:cubicBezTo>
                    <a:pt x="683" y="790"/>
                    <a:pt x="678" y="789"/>
                    <a:pt x="675" y="787"/>
                  </a:cubicBezTo>
                  <a:cubicBezTo>
                    <a:pt x="675" y="787"/>
                    <a:pt x="672" y="786"/>
                    <a:pt x="675" y="786"/>
                  </a:cubicBezTo>
                  <a:cubicBezTo>
                    <a:pt x="675" y="786"/>
                    <a:pt x="676" y="786"/>
                    <a:pt x="678" y="784"/>
                  </a:cubicBezTo>
                  <a:cubicBezTo>
                    <a:pt x="678" y="784"/>
                    <a:pt x="681" y="783"/>
                    <a:pt x="681" y="782"/>
                  </a:cubicBezTo>
                  <a:cubicBezTo>
                    <a:pt x="681" y="782"/>
                    <a:pt x="683" y="779"/>
                    <a:pt x="685" y="777"/>
                  </a:cubicBezTo>
                  <a:cubicBezTo>
                    <a:pt x="685" y="777"/>
                    <a:pt x="688" y="775"/>
                    <a:pt x="689" y="773"/>
                  </a:cubicBezTo>
                  <a:cubicBezTo>
                    <a:pt x="689" y="773"/>
                    <a:pt x="689" y="771"/>
                    <a:pt x="687" y="772"/>
                  </a:cubicBezTo>
                  <a:cubicBezTo>
                    <a:pt x="687" y="772"/>
                    <a:pt x="683" y="776"/>
                    <a:pt x="679" y="769"/>
                  </a:cubicBezTo>
                  <a:cubicBezTo>
                    <a:pt x="679" y="769"/>
                    <a:pt x="679" y="761"/>
                    <a:pt x="678" y="764"/>
                  </a:cubicBezTo>
                  <a:cubicBezTo>
                    <a:pt x="678" y="764"/>
                    <a:pt x="676" y="769"/>
                    <a:pt x="673" y="770"/>
                  </a:cubicBezTo>
                  <a:cubicBezTo>
                    <a:pt x="673" y="770"/>
                    <a:pt x="671" y="771"/>
                    <a:pt x="669" y="770"/>
                  </a:cubicBezTo>
                  <a:cubicBezTo>
                    <a:pt x="669" y="770"/>
                    <a:pt x="666" y="769"/>
                    <a:pt x="669" y="769"/>
                  </a:cubicBezTo>
                  <a:cubicBezTo>
                    <a:pt x="669" y="769"/>
                    <a:pt x="672" y="768"/>
                    <a:pt x="674" y="764"/>
                  </a:cubicBezTo>
                  <a:cubicBezTo>
                    <a:pt x="674" y="764"/>
                    <a:pt x="676" y="761"/>
                    <a:pt x="676" y="759"/>
                  </a:cubicBezTo>
                  <a:cubicBezTo>
                    <a:pt x="676" y="759"/>
                    <a:pt x="675" y="758"/>
                    <a:pt x="678" y="757"/>
                  </a:cubicBezTo>
                  <a:cubicBezTo>
                    <a:pt x="678" y="757"/>
                    <a:pt x="684" y="752"/>
                    <a:pt x="688" y="755"/>
                  </a:cubicBezTo>
                  <a:cubicBezTo>
                    <a:pt x="688" y="755"/>
                    <a:pt x="689" y="757"/>
                    <a:pt x="688" y="760"/>
                  </a:cubicBezTo>
                  <a:cubicBezTo>
                    <a:pt x="688" y="760"/>
                    <a:pt x="687" y="762"/>
                    <a:pt x="690" y="765"/>
                  </a:cubicBezTo>
                  <a:cubicBezTo>
                    <a:pt x="690" y="765"/>
                    <a:pt x="694" y="767"/>
                    <a:pt x="695" y="766"/>
                  </a:cubicBezTo>
                  <a:cubicBezTo>
                    <a:pt x="695" y="766"/>
                    <a:pt x="700" y="762"/>
                    <a:pt x="702" y="763"/>
                  </a:cubicBezTo>
                  <a:cubicBezTo>
                    <a:pt x="702" y="763"/>
                    <a:pt x="706" y="763"/>
                    <a:pt x="705" y="766"/>
                  </a:cubicBezTo>
                  <a:cubicBezTo>
                    <a:pt x="705" y="766"/>
                    <a:pt x="704" y="768"/>
                    <a:pt x="704" y="769"/>
                  </a:cubicBezTo>
                  <a:cubicBezTo>
                    <a:pt x="704" y="769"/>
                    <a:pt x="704" y="769"/>
                    <a:pt x="702" y="770"/>
                  </a:cubicBezTo>
                  <a:cubicBezTo>
                    <a:pt x="702" y="770"/>
                    <a:pt x="699" y="772"/>
                    <a:pt x="702" y="775"/>
                  </a:cubicBezTo>
                  <a:cubicBezTo>
                    <a:pt x="707" y="782"/>
                    <a:pt x="707" y="782"/>
                    <a:pt x="707" y="782"/>
                  </a:cubicBezTo>
                  <a:cubicBezTo>
                    <a:pt x="707" y="782"/>
                    <a:pt x="709" y="788"/>
                    <a:pt x="708" y="793"/>
                  </a:cubicBezTo>
                  <a:cubicBezTo>
                    <a:pt x="708" y="793"/>
                    <a:pt x="707" y="795"/>
                    <a:pt x="706" y="796"/>
                  </a:cubicBezTo>
                  <a:close/>
                  <a:moveTo>
                    <a:pt x="452" y="787"/>
                  </a:moveTo>
                  <a:cubicBezTo>
                    <a:pt x="268" y="787"/>
                    <a:pt x="119" y="638"/>
                    <a:pt x="119" y="454"/>
                  </a:cubicBezTo>
                  <a:cubicBezTo>
                    <a:pt x="119" y="270"/>
                    <a:pt x="268" y="121"/>
                    <a:pt x="452" y="121"/>
                  </a:cubicBezTo>
                  <a:cubicBezTo>
                    <a:pt x="636" y="121"/>
                    <a:pt x="785" y="270"/>
                    <a:pt x="785" y="454"/>
                  </a:cubicBezTo>
                  <a:cubicBezTo>
                    <a:pt x="785" y="638"/>
                    <a:pt x="636" y="787"/>
                    <a:pt x="452" y="787"/>
                  </a:cubicBezTo>
                  <a:close/>
                  <a:moveTo>
                    <a:pt x="779" y="318"/>
                  </a:moveTo>
                  <a:cubicBezTo>
                    <a:pt x="776" y="310"/>
                    <a:pt x="775" y="303"/>
                    <a:pt x="778" y="296"/>
                  </a:cubicBezTo>
                  <a:cubicBezTo>
                    <a:pt x="780" y="290"/>
                    <a:pt x="785" y="285"/>
                    <a:pt x="793" y="282"/>
                  </a:cubicBezTo>
                  <a:cubicBezTo>
                    <a:pt x="798" y="280"/>
                    <a:pt x="802" y="279"/>
                    <a:pt x="806" y="279"/>
                  </a:cubicBezTo>
                  <a:cubicBezTo>
                    <a:pt x="809" y="279"/>
                    <a:pt x="812" y="280"/>
                    <a:pt x="815" y="281"/>
                  </a:cubicBezTo>
                  <a:cubicBezTo>
                    <a:pt x="817" y="283"/>
                    <a:pt x="820" y="284"/>
                    <a:pt x="822" y="286"/>
                  </a:cubicBezTo>
                  <a:cubicBezTo>
                    <a:pt x="824" y="289"/>
                    <a:pt x="827" y="293"/>
                    <a:pt x="828" y="297"/>
                  </a:cubicBezTo>
                  <a:cubicBezTo>
                    <a:pt x="832" y="305"/>
                    <a:pt x="832" y="312"/>
                    <a:pt x="829" y="318"/>
                  </a:cubicBezTo>
                  <a:cubicBezTo>
                    <a:pt x="827" y="325"/>
                    <a:pt x="822" y="330"/>
                    <a:pt x="814" y="333"/>
                  </a:cubicBezTo>
                  <a:cubicBezTo>
                    <a:pt x="806" y="336"/>
                    <a:pt x="799" y="336"/>
                    <a:pt x="793" y="333"/>
                  </a:cubicBezTo>
                  <a:cubicBezTo>
                    <a:pt x="787" y="331"/>
                    <a:pt x="782" y="325"/>
                    <a:pt x="779" y="318"/>
                  </a:cubicBezTo>
                  <a:close/>
                  <a:moveTo>
                    <a:pt x="841" y="337"/>
                  </a:moveTo>
                  <a:cubicBezTo>
                    <a:pt x="844" y="348"/>
                    <a:pt x="844" y="348"/>
                    <a:pt x="844" y="348"/>
                  </a:cubicBezTo>
                  <a:cubicBezTo>
                    <a:pt x="803" y="358"/>
                    <a:pt x="803" y="358"/>
                    <a:pt x="803" y="358"/>
                  </a:cubicBezTo>
                  <a:cubicBezTo>
                    <a:pt x="810" y="386"/>
                    <a:pt x="810" y="386"/>
                    <a:pt x="810" y="386"/>
                  </a:cubicBezTo>
                  <a:cubicBezTo>
                    <a:pt x="801" y="388"/>
                    <a:pt x="801" y="388"/>
                    <a:pt x="801" y="388"/>
                  </a:cubicBezTo>
                  <a:cubicBezTo>
                    <a:pt x="792" y="349"/>
                    <a:pt x="792" y="349"/>
                    <a:pt x="792" y="349"/>
                  </a:cubicBezTo>
                  <a:lnTo>
                    <a:pt x="841" y="337"/>
                  </a:lnTo>
                  <a:close/>
                  <a:moveTo>
                    <a:pt x="852" y="525"/>
                  </a:moveTo>
                  <a:cubicBezTo>
                    <a:pt x="816" y="528"/>
                    <a:pt x="816" y="528"/>
                    <a:pt x="816" y="528"/>
                  </a:cubicBezTo>
                  <a:cubicBezTo>
                    <a:pt x="848" y="545"/>
                    <a:pt x="848" y="545"/>
                    <a:pt x="848" y="545"/>
                  </a:cubicBezTo>
                  <a:cubicBezTo>
                    <a:pt x="845" y="562"/>
                    <a:pt x="845" y="562"/>
                    <a:pt x="845" y="562"/>
                  </a:cubicBezTo>
                  <a:cubicBezTo>
                    <a:pt x="794" y="552"/>
                    <a:pt x="794" y="552"/>
                    <a:pt x="794" y="552"/>
                  </a:cubicBezTo>
                  <a:cubicBezTo>
                    <a:pt x="796" y="541"/>
                    <a:pt x="796" y="541"/>
                    <a:pt x="796" y="541"/>
                  </a:cubicBezTo>
                  <a:cubicBezTo>
                    <a:pt x="836" y="549"/>
                    <a:pt x="836" y="549"/>
                    <a:pt x="836" y="549"/>
                  </a:cubicBezTo>
                  <a:cubicBezTo>
                    <a:pt x="798" y="530"/>
                    <a:pt x="798" y="530"/>
                    <a:pt x="798" y="530"/>
                  </a:cubicBezTo>
                  <a:cubicBezTo>
                    <a:pt x="801" y="519"/>
                    <a:pt x="801" y="519"/>
                    <a:pt x="801" y="519"/>
                  </a:cubicBezTo>
                  <a:cubicBezTo>
                    <a:pt x="843" y="516"/>
                    <a:pt x="843" y="516"/>
                    <a:pt x="843" y="516"/>
                  </a:cubicBezTo>
                  <a:cubicBezTo>
                    <a:pt x="803" y="508"/>
                    <a:pt x="803" y="508"/>
                    <a:pt x="803" y="508"/>
                  </a:cubicBezTo>
                  <a:cubicBezTo>
                    <a:pt x="805" y="498"/>
                    <a:pt x="805" y="498"/>
                    <a:pt x="805" y="498"/>
                  </a:cubicBezTo>
                  <a:cubicBezTo>
                    <a:pt x="856" y="508"/>
                    <a:pt x="856" y="508"/>
                    <a:pt x="856" y="508"/>
                  </a:cubicBezTo>
                  <a:lnTo>
                    <a:pt x="852" y="525"/>
                  </a:lnTo>
                  <a:close/>
                  <a:moveTo>
                    <a:pt x="816" y="474"/>
                  </a:moveTo>
                  <a:cubicBezTo>
                    <a:pt x="817" y="476"/>
                    <a:pt x="818" y="477"/>
                    <a:pt x="820" y="477"/>
                  </a:cubicBezTo>
                  <a:cubicBezTo>
                    <a:pt x="822" y="478"/>
                    <a:pt x="825" y="478"/>
                    <a:pt x="829" y="478"/>
                  </a:cubicBezTo>
                  <a:cubicBezTo>
                    <a:pt x="858" y="479"/>
                    <a:pt x="858" y="479"/>
                    <a:pt x="858" y="479"/>
                  </a:cubicBezTo>
                  <a:cubicBezTo>
                    <a:pt x="857" y="491"/>
                    <a:pt x="857" y="491"/>
                    <a:pt x="857" y="491"/>
                  </a:cubicBezTo>
                  <a:cubicBezTo>
                    <a:pt x="830" y="490"/>
                    <a:pt x="830" y="490"/>
                    <a:pt x="830" y="490"/>
                  </a:cubicBezTo>
                  <a:cubicBezTo>
                    <a:pt x="824" y="490"/>
                    <a:pt x="819" y="489"/>
                    <a:pt x="817" y="488"/>
                  </a:cubicBezTo>
                  <a:cubicBezTo>
                    <a:pt x="814" y="488"/>
                    <a:pt x="812" y="486"/>
                    <a:pt x="811" y="485"/>
                  </a:cubicBezTo>
                  <a:cubicBezTo>
                    <a:pt x="809" y="483"/>
                    <a:pt x="808" y="481"/>
                    <a:pt x="807" y="478"/>
                  </a:cubicBezTo>
                  <a:cubicBezTo>
                    <a:pt x="806" y="475"/>
                    <a:pt x="805" y="471"/>
                    <a:pt x="805" y="467"/>
                  </a:cubicBezTo>
                  <a:cubicBezTo>
                    <a:pt x="806" y="461"/>
                    <a:pt x="806" y="457"/>
                    <a:pt x="808" y="455"/>
                  </a:cubicBezTo>
                  <a:cubicBezTo>
                    <a:pt x="809" y="452"/>
                    <a:pt x="810" y="450"/>
                    <a:pt x="812" y="448"/>
                  </a:cubicBezTo>
                  <a:cubicBezTo>
                    <a:pt x="814" y="447"/>
                    <a:pt x="816" y="446"/>
                    <a:pt x="818" y="445"/>
                  </a:cubicBezTo>
                  <a:cubicBezTo>
                    <a:pt x="821" y="444"/>
                    <a:pt x="825" y="444"/>
                    <a:pt x="831" y="444"/>
                  </a:cubicBezTo>
                  <a:cubicBezTo>
                    <a:pt x="859" y="445"/>
                    <a:pt x="859" y="445"/>
                    <a:pt x="859" y="445"/>
                  </a:cubicBezTo>
                  <a:cubicBezTo>
                    <a:pt x="858" y="457"/>
                    <a:pt x="858" y="457"/>
                    <a:pt x="858" y="457"/>
                  </a:cubicBezTo>
                  <a:cubicBezTo>
                    <a:pt x="830" y="456"/>
                    <a:pt x="830" y="456"/>
                    <a:pt x="830" y="456"/>
                  </a:cubicBezTo>
                  <a:cubicBezTo>
                    <a:pt x="826" y="456"/>
                    <a:pt x="823" y="456"/>
                    <a:pt x="822" y="456"/>
                  </a:cubicBezTo>
                  <a:cubicBezTo>
                    <a:pt x="819" y="456"/>
                    <a:pt x="818" y="457"/>
                    <a:pt x="816" y="459"/>
                  </a:cubicBezTo>
                  <a:cubicBezTo>
                    <a:pt x="815" y="461"/>
                    <a:pt x="814" y="464"/>
                    <a:pt x="814" y="467"/>
                  </a:cubicBezTo>
                  <a:cubicBezTo>
                    <a:pt x="814" y="470"/>
                    <a:pt x="815" y="473"/>
                    <a:pt x="816" y="4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 name="Freeform 68"/>
            <p:cNvSpPr/>
            <p:nvPr/>
          </p:nvSpPr>
          <p:spPr bwMode="auto">
            <a:xfrm>
              <a:off x="6087558" y="4249111"/>
              <a:ext cx="41275" cy="39688"/>
            </a:xfrm>
            <a:custGeom>
              <a:avLst/>
              <a:gdLst>
                <a:gd name="T0" fmla="*/ 13 w 22"/>
                <a:gd name="T1" fmla="*/ 20 h 21"/>
                <a:gd name="T2" fmla="*/ 17 w 22"/>
                <a:gd name="T3" fmla="*/ 20 h 21"/>
                <a:gd name="T4" fmla="*/ 21 w 22"/>
                <a:gd name="T5" fmla="*/ 17 h 21"/>
                <a:gd name="T6" fmla="*/ 22 w 22"/>
                <a:gd name="T7" fmla="*/ 13 h 21"/>
                <a:gd name="T8" fmla="*/ 19 w 22"/>
                <a:gd name="T9" fmla="*/ 8 h 21"/>
                <a:gd name="T10" fmla="*/ 13 w 22"/>
                <a:gd name="T11" fmla="*/ 3 h 21"/>
                <a:gd name="T12" fmla="*/ 8 w 22"/>
                <a:gd name="T13" fmla="*/ 0 h 21"/>
                <a:gd name="T14" fmla="*/ 0 w 22"/>
                <a:gd name="T15" fmla="*/ 12 h 21"/>
                <a:gd name="T16" fmla="*/ 5 w 22"/>
                <a:gd name="T17" fmla="*/ 16 h 21"/>
                <a:gd name="T18" fmla="*/ 13 w 22"/>
                <a:gd name="T19" fmla="*/ 2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 h="21">
                  <a:moveTo>
                    <a:pt x="13" y="20"/>
                  </a:moveTo>
                  <a:cubicBezTo>
                    <a:pt x="14" y="21"/>
                    <a:pt x="16" y="21"/>
                    <a:pt x="17" y="20"/>
                  </a:cubicBezTo>
                  <a:cubicBezTo>
                    <a:pt x="19" y="20"/>
                    <a:pt x="20" y="19"/>
                    <a:pt x="21" y="17"/>
                  </a:cubicBezTo>
                  <a:cubicBezTo>
                    <a:pt x="22" y="16"/>
                    <a:pt x="22" y="14"/>
                    <a:pt x="22" y="13"/>
                  </a:cubicBezTo>
                  <a:cubicBezTo>
                    <a:pt x="22" y="11"/>
                    <a:pt x="21" y="9"/>
                    <a:pt x="19" y="8"/>
                  </a:cubicBezTo>
                  <a:cubicBezTo>
                    <a:pt x="18" y="7"/>
                    <a:pt x="16" y="5"/>
                    <a:pt x="13" y="3"/>
                  </a:cubicBezTo>
                  <a:cubicBezTo>
                    <a:pt x="8" y="0"/>
                    <a:pt x="8" y="0"/>
                    <a:pt x="8" y="0"/>
                  </a:cubicBezTo>
                  <a:cubicBezTo>
                    <a:pt x="0" y="12"/>
                    <a:pt x="0" y="12"/>
                    <a:pt x="0" y="12"/>
                  </a:cubicBezTo>
                  <a:cubicBezTo>
                    <a:pt x="5" y="16"/>
                    <a:pt x="5" y="16"/>
                    <a:pt x="5" y="16"/>
                  </a:cubicBezTo>
                  <a:cubicBezTo>
                    <a:pt x="9" y="18"/>
                    <a:pt x="11" y="20"/>
                    <a:pt x="13"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Freeform 69"/>
            <p:cNvSpPr/>
            <p:nvPr/>
          </p:nvSpPr>
          <p:spPr bwMode="auto">
            <a:xfrm>
              <a:off x="5819270" y="5563561"/>
              <a:ext cx="33338" cy="52388"/>
            </a:xfrm>
            <a:custGeom>
              <a:avLst/>
              <a:gdLst>
                <a:gd name="T0" fmla="*/ 3 w 18"/>
                <a:gd name="T1" fmla="*/ 3 h 28"/>
                <a:gd name="T2" fmla="*/ 5 w 18"/>
                <a:gd name="T3" fmla="*/ 6 h 28"/>
                <a:gd name="T4" fmla="*/ 7 w 18"/>
                <a:gd name="T5" fmla="*/ 8 h 28"/>
                <a:gd name="T6" fmla="*/ 7 w 18"/>
                <a:gd name="T7" fmla="*/ 11 h 28"/>
                <a:gd name="T8" fmla="*/ 6 w 18"/>
                <a:gd name="T9" fmla="*/ 13 h 28"/>
                <a:gd name="T10" fmla="*/ 2 w 18"/>
                <a:gd name="T11" fmla="*/ 19 h 28"/>
                <a:gd name="T12" fmla="*/ 3 w 18"/>
                <a:gd name="T13" fmla="*/ 25 h 28"/>
                <a:gd name="T14" fmla="*/ 8 w 18"/>
                <a:gd name="T15" fmla="*/ 22 h 28"/>
                <a:gd name="T16" fmla="*/ 9 w 18"/>
                <a:gd name="T17" fmla="*/ 21 h 28"/>
                <a:gd name="T18" fmla="*/ 10 w 18"/>
                <a:gd name="T19" fmla="*/ 19 h 28"/>
                <a:gd name="T20" fmla="*/ 14 w 18"/>
                <a:gd name="T21" fmla="*/ 13 h 28"/>
                <a:gd name="T22" fmla="*/ 17 w 18"/>
                <a:gd name="T23" fmla="*/ 6 h 28"/>
                <a:gd name="T24" fmla="*/ 17 w 18"/>
                <a:gd name="T25" fmla="*/ 4 h 28"/>
                <a:gd name="T26" fmla="*/ 12 w 18"/>
                <a:gd name="T27" fmla="*/ 1 h 28"/>
                <a:gd name="T28" fmla="*/ 7 w 18"/>
                <a:gd name="T29" fmla="*/ 0 h 28"/>
                <a:gd name="T30" fmla="*/ 4 w 18"/>
                <a:gd name="T31" fmla="*/ 0 h 28"/>
                <a:gd name="T32" fmla="*/ 3 w 18"/>
                <a:gd name="T33" fmla="*/ 3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8" h="28">
                  <a:moveTo>
                    <a:pt x="3" y="3"/>
                  </a:moveTo>
                  <a:cubicBezTo>
                    <a:pt x="4" y="4"/>
                    <a:pt x="5" y="6"/>
                    <a:pt x="5" y="6"/>
                  </a:cubicBezTo>
                  <a:cubicBezTo>
                    <a:pt x="6" y="8"/>
                    <a:pt x="7" y="8"/>
                    <a:pt x="7" y="8"/>
                  </a:cubicBezTo>
                  <a:cubicBezTo>
                    <a:pt x="8" y="9"/>
                    <a:pt x="7" y="11"/>
                    <a:pt x="7" y="11"/>
                  </a:cubicBezTo>
                  <a:cubicBezTo>
                    <a:pt x="6" y="12"/>
                    <a:pt x="6" y="13"/>
                    <a:pt x="6" y="13"/>
                  </a:cubicBezTo>
                  <a:cubicBezTo>
                    <a:pt x="5" y="16"/>
                    <a:pt x="2" y="19"/>
                    <a:pt x="2" y="19"/>
                  </a:cubicBezTo>
                  <a:cubicBezTo>
                    <a:pt x="0" y="21"/>
                    <a:pt x="3" y="25"/>
                    <a:pt x="3" y="25"/>
                  </a:cubicBezTo>
                  <a:cubicBezTo>
                    <a:pt x="4" y="28"/>
                    <a:pt x="8" y="22"/>
                    <a:pt x="8" y="22"/>
                  </a:cubicBezTo>
                  <a:cubicBezTo>
                    <a:pt x="8" y="21"/>
                    <a:pt x="9" y="21"/>
                    <a:pt x="9" y="21"/>
                  </a:cubicBezTo>
                  <a:cubicBezTo>
                    <a:pt x="10" y="20"/>
                    <a:pt x="10" y="19"/>
                    <a:pt x="10" y="19"/>
                  </a:cubicBezTo>
                  <a:cubicBezTo>
                    <a:pt x="12" y="16"/>
                    <a:pt x="14" y="13"/>
                    <a:pt x="14" y="13"/>
                  </a:cubicBezTo>
                  <a:cubicBezTo>
                    <a:pt x="15" y="12"/>
                    <a:pt x="17" y="6"/>
                    <a:pt x="17" y="6"/>
                  </a:cubicBezTo>
                  <a:cubicBezTo>
                    <a:pt x="18" y="6"/>
                    <a:pt x="17" y="4"/>
                    <a:pt x="17" y="4"/>
                  </a:cubicBezTo>
                  <a:cubicBezTo>
                    <a:pt x="17" y="3"/>
                    <a:pt x="12" y="1"/>
                    <a:pt x="12" y="1"/>
                  </a:cubicBezTo>
                  <a:cubicBezTo>
                    <a:pt x="11" y="1"/>
                    <a:pt x="9" y="0"/>
                    <a:pt x="7" y="0"/>
                  </a:cubicBezTo>
                  <a:cubicBezTo>
                    <a:pt x="6" y="0"/>
                    <a:pt x="4" y="0"/>
                    <a:pt x="4" y="0"/>
                  </a:cubicBezTo>
                  <a:cubicBezTo>
                    <a:pt x="1" y="1"/>
                    <a:pt x="3" y="3"/>
                    <a:pt x="3"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 name="Freeform 70"/>
            <p:cNvSpPr/>
            <p:nvPr/>
          </p:nvSpPr>
          <p:spPr bwMode="auto">
            <a:xfrm>
              <a:off x="6317745" y="4565023"/>
              <a:ext cx="68263" cy="63500"/>
            </a:xfrm>
            <a:custGeom>
              <a:avLst/>
              <a:gdLst>
                <a:gd name="T0" fmla="*/ 25 w 37"/>
                <a:gd name="T1" fmla="*/ 32 h 34"/>
                <a:gd name="T2" fmla="*/ 35 w 37"/>
                <a:gd name="T3" fmla="*/ 23 h 34"/>
                <a:gd name="T4" fmla="*/ 35 w 37"/>
                <a:gd name="T5" fmla="*/ 10 h 34"/>
                <a:gd name="T6" fmla="*/ 27 w 37"/>
                <a:gd name="T7" fmla="*/ 2 h 34"/>
                <a:gd name="T8" fmla="*/ 13 w 37"/>
                <a:gd name="T9" fmla="*/ 3 h 34"/>
                <a:gd name="T10" fmla="*/ 2 w 37"/>
                <a:gd name="T11" fmla="*/ 12 h 34"/>
                <a:gd name="T12" fmla="*/ 2 w 37"/>
                <a:gd name="T13" fmla="*/ 24 h 34"/>
                <a:gd name="T14" fmla="*/ 11 w 37"/>
                <a:gd name="T15" fmla="*/ 33 h 34"/>
                <a:gd name="T16" fmla="*/ 25 w 37"/>
                <a:gd name="T17" fmla="*/ 3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34">
                  <a:moveTo>
                    <a:pt x="25" y="32"/>
                  </a:moveTo>
                  <a:cubicBezTo>
                    <a:pt x="30" y="29"/>
                    <a:pt x="34" y="26"/>
                    <a:pt x="35" y="23"/>
                  </a:cubicBezTo>
                  <a:cubicBezTo>
                    <a:pt x="37" y="19"/>
                    <a:pt x="37" y="15"/>
                    <a:pt x="35" y="10"/>
                  </a:cubicBezTo>
                  <a:cubicBezTo>
                    <a:pt x="33" y="6"/>
                    <a:pt x="31" y="3"/>
                    <a:pt x="27" y="2"/>
                  </a:cubicBezTo>
                  <a:cubicBezTo>
                    <a:pt x="23" y="0"/>
                    <a:pt x="18" y="0"/>
                    <a:pt x="13" y="3"/>
                  </a:cubicBezTo>
                  <a:cubicBezTo>
                    <a:pt x="7" y="5"/>
                    <a:pt x="4" y="8"/>
                    <a:pt x="2" y="12"/>
                  </a:cubicBezTo>
                  <a:cubicBezTo>
                    <a:pt x="0" y="16"/>
                    <a:pt x="0" y="20"/>
                    <a:pt x="2" y="24"/>
                  </a:cubicBezTo>
                  <a:cubicBezTo>
                    <a:pt x="4" y="28"/>
                    <a:pt x="7" y="31"/>
                    <a:pt x="11" y="33"/>
                  </a:cubicBezTo>
                  <a:cubicBezTo>
                    <a:pt x="14" y="34"/>
                    <a:pt x="19" y="34"/>
                    <a:pt x="25" y="3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21" name="矩形 20"/>
          <p:cNvSpPr/>
          <p:nvPr userDrawn="1"/>
        </p:nvSpPr>
        <p:spPr>
          <a:xfrm>
            <a:off x="0" y="6492875"/>
            <a:ext cx="12192000" cy="365125"/>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p:cNvSpPr/>
          <p:nvPr userDrawn="1"/>
        </p:nvSpPr>
        <p:spPr>
          <a:xfrm>
            <a:off x="0" y="0"/>
            <a:ext cx="12192000" cy="1140465"/>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2" name="图片 21"/>
          <p:cNvPicPr>
            <a:picLocks noChangeAspect="1"/>
          </p:cNvPicPr>
          <p:nvPr userDrawn="1"/>
        </p:nvPicPr>
        <p:blipFill>
          <a:blip r:embed="rId2" cstate="email"/>
          <a:stretch>
            <a:fillRect/>
          </a:stretch>
        </p:blipFill>
        <p:spPr>
          <a:xfrm>
            <a:off x="673100" y="6580054"/>
            <a:ext cx="1330959" cy="203465"/>
          </a:xfrm>
          <a:prstGeom prst="rect">
            <a:avLst/>
          </a:prstGeom>
        </p:spPr>
      </p:pic>
      <p:pic>
        <p:nvPicPr>
          <p:cNvPr id="24" name="图片 23"/>
          <p:cNvPicPr>
            <a:picLocks noChangeAspect="1"/>
          </p:cNvPicPr>
          <p:nvPr userDrawn="1"/>
        </p:nvPicPr>
        <p:blipFill>
          <a:blip r:embed="rId3" cstate="email"/>
          <a:stretch>
            <a:fillRect/>
          </a:stretch>
        </p:blipFill>
        <p:spPr>
          <a:xfrm>
            <a:off x="8610600" y="6626002"/>
            <a:ext cx="2908300" cy="111568"/>
          </a:xfrm>
          <a:prstGeom prst="rect">
            <a:avLst/>
          </a:prstGeom>
        </p:spPr>
      </p:pic>
      <p:sp>
        <p:nvSpPr>
          <p:cNvPr id="53" name="文本占位符 52"/>
          <p:cNvSpPr>
            <a:spLocks noGrp="1"/>
          </p:cNvSpPr>
          <p:nvPr>
            <p:ph type="body" sz="quarter" idx="10" hasCustomPrompt="1"/>
          </p:nvPr>
        </p:nvSpPr>
        <p:spPr>
          <a:xfrm>
            <a:off x="1842552" y="2204791"/>
            <a:ext cx="2706708" cy="2336718"/>
          </a:xfrm>
        </p:spPr>
        <p:txBody>
          <a:bodyPr lIns="0" anchor="ctr" anchorCtr="0">
            <a:noAutofit/>
          </a:bodyPr>
          <a:lstStyle>
            <a:lvl1pPr marL="0" indent="0" algn="l">
              <a:buNone/>
              <a:defRPr sz="16800">
                <a:gradFill>
                  <a:gsLst>
                    <a:gs pos="0">
                      <a:schemeClr val="accent1">
                        <a:alpha val="90000"/>
                      </a:schemeClr>
                    </a:gs>
                    <a:gs pos="100000">
                      <a:schemeClr val="accent1">
                        <a:lumMod val="20000"/>
                        <a:lumOff val="80000"/>
                        <a:alpha val="0"/>
                      </a:schemeClr>
                    </a:gs>
                  </a:gsLst>
                  <a:lin ang="5400000" scaled="1"/>
                </a:gradFill>
                <a:latin typeface="Impact" panose="020B0806030902050204" pitchFamily="34" charset="0"/>
              </a:defRPr>
            </a:lvl1pPr>
            <a:lvl2pPr marL="457200" indent="0">
              <a:buNone/>
              <a:defRPr/>
            </a:lvl2pPr>
          </a:lstStyle>
          <a:p>
            <a:pPr lvl="0"/>
            <a:r>
              <a:rPr lang="en-US" altLang="zh-CN" dirty="0"/>
              <a:t>00</a:t>
            </a:r>
            <a:endParaRPr lang="zh-CN" altLang="en-US" dirty="0"/>
          </a:p>
        </p:txBody>
      </p:sp>
      <p:sp>
        <p:nvSpPr>
          <p:cNvPr id="27" name="标题 26"/>
          <p:cNvSpPr>
            <a:spLocks noGrp="1"/>
          </p:cNvSpPr>
          <p:nvPr>
            <p:ph type="title" hasCustomPrompt="1"/>
          </p:nvPr>
        </p:nvSpPr>
        <p:spPr>
          <a:xfrm>
            <a:off x="1842552" y="3689995"/>
            <a:ext cx="4012560" cy="552357"/>
          </a:xfrm>
        </p:spPr>
        <p:txBody>
          <a:bodyPr lIns="0">
            <a:noAutofit/>
          </a:bodyPr>
          <a:lstStyle>
            <a:lvl1pPr algn="l">
              <a:defRPr sz="5400" b="1">
                <a:solidFill>
                  <a:schemeClr val="accent1"/>
                </a:solidFill>
              </a:defRPr>
            </a:lvl1pPr>
          </a:lstStyle>
          <a:p>
            <a:r>
              <a:rPr lang="zh-CN" altLang="en-US" dirty="0"/>
              <a:t>章节题目</a:t>
            </a:r>
          </a:p>
        </p:txBody>
      </p:sp>
      <p:pic>
        <p:nvPicPr>
          <p:cNvPr id="56" name="图片 55"/>
          <p:cNvPicPr>
            <a:picLocks noChangeAspect="1"/>
          </p:cNvPicPr>
          <p:nvPr userDrawn="1"/>
        </p:nvPicPr>
        <p:blipFill>
          <a:blip r:embed="rId4" cstate="email"/>
          <a:stretch>
            <a:fillRect/>
          </a:stretch>
        </p:blipFill>
        <p:spPr>
          <a:xfrm>
            <a:off x="660401" y="611569"/>
            <a:ext cx="1747519" cy="417129"/>
          </a:xfrm>
          <a:prstGeom prst="rect">
            <a:avLst/>
          </a:prstGeom>
        </p:spPr>
      </p:pic>
      <p:sp>
        <p:nvSpPr>
          <p:cNvPr id="58" name="文本占位符 57"/>
          <p:cNvSpPr>
            <a:spLocks noGrp="1"/>
          </p:cNvSpPr>
          <p:nvPr>
            <p:ph type="body" sz="quarter" idx="11" hasCustomPrompt="1"/>
          </p:nvPr>
        </p:nvSpPr>
        <p:spPr>
          <a:xfrm>
            <a:off x="1842552" y="4305568"/>
            <a:ext cx="4012560" cy="471882"/>
          </a:xfrm>
        </p:spPr>
        <p:txBody>
          <a:bodyPr lIns="0">
            <a:noAutofit/>
          </a:bodyPr>
          <a:lstStyle>
            <a:lvl1pPr marL="0" indent="0" algn="l">
              <a:buNone/>
              <a:defRPr sz="2400">
                <a:solidFill>
                  <a:schemeClr val="bg1">
                    <a:lumMod val="50000"/>
                  </a:schemeClr>
                </a:solidFill>
              </a:defRPr>
            </a:lvl1pPr>
            <a:lvl2pPr marL="457200" indent="0">
              <a:buNone/>
              <a:defRPr/>
            </a:lvl2pPr>
          </a:lstStyle>
          <a:p>
            <a:pPr lvl="0"/>
            <a:r>
              <a:rPr lang="zh-CN" altLang="en-US" dirty="0"/>
              <a:t>插入章节描述或者英文</a:t>
            </a:r>
          </a:p>
        </p:txBody>
      </p:sp>
      <p:sp>
        <p:nvSpPr>
          <p:cNvPr id="5" name="文本占位符 4"/>
          <p:cNvSpPr>
            <a:spLocks noGrp="1"/>
          </p:cNvSpPr>
          <p:nvPr>
            <p:ph type="body" sz="quarter" idx="12" hasCustomPrompt="1"/>
          </p:nvPr>
        </p:nvSpPr>
        <p:spPr>
          <a:xfrm>
            <a:off x="7330441" y="715440"/>
            <a:ext cx="4188460" cy="287835"/>
          </a:xfrm>
        </p:spPr>
        <p:txBody>
          <a:bodyPr rIns="0" bIns="0" anchor="b" anchorCtr="0">
            <a:normAutofit/>
          </a:bodyPr>
          <a:lstStyle>
            <a:lvl1pPr marL="0" indent="0" algn="r">
              <a:buNone/>
              <a:defRPr sz="1600" b="0">
                <a:solidFill>
                  <a:schemeClr val="bg1"/>
                </a:solidFill>
                <a:latin typeface="+mj-ea"/>
                <a:ea typeface="+mj-ea"/>
              </a:defRPr>
            </a:lvl1pPr>
            <a:lvl2pPr marL="457200" indent="0">
              <a:buNone/>
              <a:defRPr/>
            </a:lvl2pPr>
          </a:lstStyle>
          <a:p>
            <a:pPr lvl="0"/>
            <a:r>
              <a:rPr lang="zh-CN" altLang="en-US" dirty="0"/>
              <a:t>这里可以输入你的课题题目</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结尾幻灯片">
    <p:spTree>
      <p:nvGrpSpPr>
        <p:cNvPr id="1" name=""/>
        <p:cNvGrpSpPr/>
        <p:nvPr/>
      </p:nvGrpSpPr>
      <p:grpSpPr>
        <a:xfrm>
          <a:off x="0" y="0"/>
          <a:ext cx="0" cy="0"/>
          <a:chOff x="0" y="0"/>
          <a:chExt cx="0" cy="0"/>
        </a:xfrm>
      </p:grpSpPr>
      <p:sp>
        <p:nvSpPr>
          <p:cNvPr id="17" name="任意多边形: 形状 16"/>
          <p:cNvSpPr/>
          <p:nvPr userDrawn="1"/>
        </p:nvSpPr>
        <p:spPr>
          <a:xfrm>
            <a:off x="0" y="0"/>
            <a:ext cx="12192000" cy="6857999"/>
          </a:xfrm>
          <a:custGeom>
            <a:avLst/>
            <a:gdLst>
              <a:gd name="connsiteX0" fmla="*/ 373694 w 12192000"/>
              <a:gd name="connsiteY0" fmla="*/ 254634 h 6857999"/>
              <a:gd name="connsiteX1" fmla="*/ 289383 w 12192000"/>
              <a:gd name="connsiteY1" fmla="*/ 338945 h 6857999"/>
              <a:gd name="connsiteX2" fmla="*/ 289383 w 12192000"/>
              <a:gd name="connsiteY2" fmla="*/ 6519056 h 6857999"/>
              <a:gd name="connsiteX3" fmla="*/ 373694 w 12192000"/>
              <a:gd name="connsiteY3" fmla="*/ 6603367 h 6857999"/>
              <a:gd name="connsiteX4" fmla="*/ 11818307 w 12192000"/>
              <a:gd name="connsiteY4" fmla="*/ 6603367 h 6857999"/>
              <a:gd name="connsiteX5" fmla="*/ 11902618 w 12192000"/>
              <a:gd name="connsiteY5" fmla="*/ 6519056 h 6857999"/>
              <a:gd name="connsiteX6" fmla="*/ 11902618 w 12192000"/>
              <a:gd name="connsiteY6" fmla="*/ 338945 h 6857999"/>
              <a:gd name="connsiteX7" fmla="*/ 11818307 w 12192000"/>
              <a:gd name="connsiteY7" fmla="*/ 254634 h 6857999"/>
              <a:gd name="connsiteX8" fmla="*/ 0 w 12192000"/>
              <a:gd name="connsiteY8" fmla="*/ 0 h 6857999"/>
              <a:gd name="connsiteX9" fmla="*/ 12192000 w 12192000"/>
              <a:gd name="connsiteY9" fmla="*/ 0 h 6857999"/>
              <a:gd name="connsiteX10" fmla="*/ 12192000 w 12192000"/>
              <a:gd name="connsiteY10" fmla="*/ 6857999 h 6857999"/>
              <a:gd name="connsiteX11" fmla="*/ 0 w 12192000"/>
              <a:gd name="connsiteY11"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857999">
                <a:moveTo>
                  <a:pt x="373694" y="254634"/>
                </a:moveTo>
                <a:cubicBezTo>
                  <a:pt x="327130" y="254634"/>
                  <a:pt x="289383" y="292381"/>
                  <a:pt x="289383" y="338945"/>
                </a:cubicBezTo>
                <a:lnTo>
                  <a:pt x="289383" y="6519056"/>
                </a:lnTo>
                <a:cubicBezTo>
                  <a:pt x="289383" y="6565620"/>
                  <a:pt x="327130" y="6603367"/>
                  <a:pt x="373694" y="6603367"/>
                </a:cubicBezTo>
                <a:lnTo>
                  <a:pt x="11818307" y="6603367"/>
                </a:lnTo>
                <a:cubicBezTo>
                  <a:pt x="11864871" y="6603367"/>
                  <a:pt x="11902618" y="6565620"/>
                  <a:pt x="11902618" y="6519056"/>
                </a:cubicBezTo>
                <a:lnTo>
                  <a:pt x="11902618" y="338945"/>
                </a:lnTo>
                <a:cubicBezTo>
                  <a:pt x="11902618" y="292381"/>
                  <a:pt x="11864871" y="254634"/>
                  <a:pt x="11818307" y="254634"/>
                </a:cubicBezTo>
                <a:close/>
                <a:moveTo>
                  <a:pt x="0" y="0"/>
                </a:moveTo>
                <a:lnTo>
                  <a:pt x="12192000" y="0"/>
                </a:lnTo>
                <a:lnTo>
                  <a:pt x="12192000" y="6857999"/>
                </a:lnTo>
                <a:lnTo>
                  <a:pt x="0" y="6857999"/>
                </a:lnTo>
                <a:close/>
              </a:path>
            </a:pathLst>
          </a:cu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6" name="矩形: 圆角 15"/>
          <p:cNvSpPr/>
          <p:nvPr userDrawn="1"/>
        </p:nvSpPr>
        <p:spPr>
          <a:xfrm>
            <a:off x="289383" y="254634"/>
            <a:ext cx="11613235" cy="6348733"/>
          </a:xfrm>
          <a:prstGeom prst="roundRect">
            <a:avLst>
              <a:gd name="adj" fmla="val 1328"/>
            </a:avLst>
          </a:prstGeom>
          <a:solidFill>
            <a:schemeClr val="bg1">
              <a:alpha val="90000"/>
            </a:schemeClr>
          </a:solidFill>
          <a:ln>
            <a:noFill/>
          </a:ln>
          <a:effectLst>
            <a:outerShdw blurRad="76200" sx="101000" sy="101000" algn="ctr" rotWithShape="0">
              <a:prstClr val="black">
                <a:alpha val="3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1" name="组合 40"/>
          <p:cNvGrpSpPr/>
          <p:nvPr userDrawn="1"/>
        </p:nvGrpSpPr>
        <p:grpSpPr>
          <a:xfrm>
            <a:off x="8817557" y="0"/>
            <a:ext cx="6882359" cy="6858000"/>
            <a:chOff x="4804858" y="3977648"/>
            <a:chExt cx="1793875" cy="1787526"/>
          </a:xfrm>
          <a:solidFill>
            <a:schemeClr val="bg1">
              <a:lumMod val="85000"/>
              <a:alpha val="40000"/>
            </a:schemeClr>
          </a:solidFill>
        </p:grpSpPr>
        <p:sp>
          <p:nvSpPr>
            <p:cNvPr id="42" name="Rectangle 51"/>
            <p:cNvSpPr>
              <a:spLocks noChangeArrowheads="1"/>
            </p:cNvSpPr>
            <p:nvPr/>
          </p:nvSpPr>
          <p:spPr bwMode="auto">
            <a:xfrm>
              <a:off x="5957383" y="4693611"/>
              <a:ext cx="7938" cy="15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43" name="Freeform 52"/>
            <p:cNvSpPr>
              <a:spLocks noEditPoints="1"/>
            </p:cNvSpPr>
            <p:nvPr/>
          </p:nvSpPr>
          <p:spPr bwMode="auto">
            <a:xfrm>
              <a:off x="5217608" y="4339598"/>
              <a:ext cx="917575" cy="1074738"/>
            </a:xfrm>
            <a:custGeom>
              <a:avLst/>
              <a:gdLst>
                <a:gd name="T0" fmla="*/ 342 w 495"/>
                <a:gd name="T1" fmla="*/ 490 h 581"/>
                <a:gd name="T2" fmla="*/ 267 w 495"/>
                <a:gd name="T3" fmla="*/ 393 h 581"/>
                <a:gd name="T4" fmla="*/ 155 w 495"/>
                <a:gd name="T5" fmla="*/ 426 h 581"/>
                <a:gd name="T6" fmla="*/ 159 w 495"/>
                <a:gd name="T7" fmla="*/ 351 h 581"/>
                <a:gd name="T8" fmla="*/ 108 w 495"/>
                <a:gd name="T9" fmla="*/ 266 h 581"/>
                <a:gd name="T10" fmla="*/ 118 w 495"/>
                <a:gd name="T11" fmla="*/ 114 h 581"/>
                <a:gd name="T12" fmla="*/ 157 w 495"/>
                <a:gd name="T13" fmla="*/ 118 h 581"/>
                <a:gd name="T14" fmla="*/ 168 w 495"/>
                <a:gd name="T15" fmla="*/ 129 h 581"/>
                <a:gd name="T16" fmla="*/ 173 w 495"/>
                <a:gd name="T17" fmla="*/ 168 h 581"/>
                <a:gd name="T18" fmla="*/ 68 w 495"/>
                <a:gd name="T19" fmla="*/ 266 h 581"/>
                <a:gd name="T20" fmla="*/ 153 w 495"/>
                <a:gd name="T21" fmla="*/ 111 h 581"/>
                <a:gd name="T22" fmla="*/ 142 w 495"/>
                <a:gd name="T23" fmla="*/ 149 h 581"/>
                <a:gd name="T24" fmla="*/ 181 w 495"/>
                <a:gd name="T25" fmla="*/ 133 h 581"/>
                <a:gd name="T26" fmla="*/ 182 w 495"/>
                <a:gd name="T27" fmla="*/ 47 h 581"/>
                <a:gd name="T28" fmla="*/ 197 w 495"/>
                <a:gd name="T29" fmla="*/ 282 h 581"/>
                <a:gd name="T30" fmla="*/ 199 w 495"/>
                <a:gd name="T31" fmla="*/ 136 h 581"/>
                <a:gd name="T32" fmla="*/ 201 w 495"/>
                <a:gd name="T33" fmla="*/ 5 h 581"/>
                <a:gd name="T34" fmla="*/ 212 w 495"/>
                <a:gd name="T35" fmla="*/ 61 h 581"/>
                <a:gd name="T36" fmla="*/ 256 w 495"/>
                <a:gd name="T37" fmla="*/ 145 h 581"/>
                <a:gd name="T38" fmla="*/ 279 w 495"/>
                <a:gd name="T39" fmla="*/ 84 h 581"/>
                <a:gd name="T40" fmla="*/ 358 w 495"/>
                <a:gd name="T41" fmla="*/ 54 h 581"/>
                <a:gd name="T42" fmla="*/ 412 w 495"/>
                <a:gd name="T43" fmla="*/ 93 h 581"/>
                <a:gd name="T44" fmla="*/ 431 w 495"/>
                <a:gd name="T45" fmla="*/ 95 h 581"/>
                <a:gd name="T46" fmla="*/ 463 w 495"/>
                <a:gd name="T47" fmla="*/ 155 h 581"/>
                <a:gd name="T48" fmla="*/ 222 w 495"/>
                <a:gd name="T49" fmla="*/ 279 h 581"/>
                <a:gd name="T50" fmla="*/ 350 w 495"/>
                <a:gd name="T51" fmla="*/ 257 h 581"/>
                <a:gd name="T52" fmla="*/ 398 w 495"/>
                <a:gd name="T53" fmla="*/ 210 h 581"/>
                <a:gd name="T54" fmla="*/ 407 w 495"/>
                <a:gd name="T55" fmla="*/ 219 h 581"/>
                <a:gd name="T56" fmla="*/ 412 w 495"/>
                <a:gd name="T57" fmla="*/ 451 h 581"/>
                <a:gd name="T58" fmla="*/ 406 w 495"/>
                <a:gd name="T59" fmla="*/ 320 h 581"/>
                <a:gd name="T60" fmla="*/ 469 w 495"/>
                <a:gd name="T61" fmla="*/ 184 h 581"/>
                <a:gd name="T62" fmla="*/ 460 w 495"/>
                <a:gd name="T63" fmla="*/ 233 h 581"/>
                <a:gd name="T64" fmla="*/ 384 w 495"/>
                <a:gd name="T65" fmla="*/ 222 h 581"/>
                <a:gd name="T66" fmla="*/ 421 w 495"/>
                <a:gd name="T67" fmla="*/ 188 h 581"/>
                <a:gd name="T68" fmla="*/ 364 w 495"/>
                <a:gd name="T69" fmla="*/ 225 h 581"/>
                <a:gd name="T70" fmla="*/ 361 w 495"/>
                <a:gd name="T71" fmla="*/ 188 h 581"/>
                <a:gd name="T72" fmla="*/ 387 w 495"/>
                <a:gd name="T73" fmla="*/ 356 h 581"/>
                <a:gd name="T74" fmla="*/ 220 w 495"/>
                <a:gd name="T75" fmla="*/ 351 h 581"/>
                <a:gd name="T76" fmla="*/ 236 w 495"/>
                <a:gd name="T77" fmla="*/ 315 h 581"/>
                <a:gd name="T78" fmla="*/ 207 w 495"/>
                <a:gd name="T79" fmla="*/ 171 h 581"/>
                <a:gd name="T80" fmla="*/ 239 w 495"/>
                <a:gd name="T81" fmla="*/ 166 h 581"/>
                <a:gd name="T82" fmla="*/ 252 w 495"/>
                <a:gd name="T83" fmla="*/ 158 h 581"/>
                <a:gd name="T84" fmla="*/ 270 w 495"/>
                <a:gd name="T85" fmla="*/ 130 h 581"/>
                <a:gd name="T86" fmla="*/ 279 w 495"/>
                <a:gd name="T87" fmla="*/ 100 h 581"/>
                <a:gd name="T88" fmla="*/ 394 w 495"/>
                <a:gd name="T89" fmla="*/ 130 h 581"/>
                <a:gd name="T90" fmla="*/ 438 w 495"/>
                <a:gd name="T91" fmla="*/ 100 h 581"/>
                <a:gd name="T92" fmla="*/ 439 w 495"/>
                <a:gd name="T93" fmla="*/ 153 h 581"/>
                <a:gd name="T94" fmla="*/ 457 w 495"/>
                <a:gd name="T95" fmla="*/ 159 h 581"/>
                <a:gd name="T96" fmla="*/ 475 w 495"/>
                <a:gd name="T97" fmla="*/ 100 h 581"/>
                <a:gd name="T98" fmla="*/ 456 w 495"/>
                <a:gd name="T99" fmla="*/ 80 h 581"/>
                <a:gd name="T100" fmla="*/ 344 w 495"/>
                <a:gd name="T101" fmla="*/ 34 h 581"/>
                <a:gd name="T102" fmla="*/ 207 w 495"/>
                <a:gd name="T103" fmla="*/ 0 h 581"/>
                <a:gd name="T104" fmla="*/ 173 w 495"/>
                <a:gd name="T105" fmla="*/ 7 h 581"/>
                <a:gd name="T106" fmla="*/ 144 w 495"/>
                <a:gd name="T107" fmla="*/ 23 h 581"/>
                <a:gd name="T108" fmla="*/ 122 w 495"/>
                <a:gd name="T109" fmla="*/ 51 h 581"/>
                <a:gd name="T110" fmla="*/ 149 w 495"/>
                <a:gd name="T111" fmla="*/ 82 h 581"/>
                <a:gd name="T112" fmla="*/ 59 w 495"/>
                <a:gd name="T113" fmla="*/ 98 h 581"/>
                <a:gd name="T114" fmla="*/ 108 w 495"/>
                <a:gd name="T115" fmla="*/ 286 h 581"/>
                <a:gd name="T116" fmla="*/ 153 w 495"/>
                <a:gd name="T117" fmla="*/ 307 h 581"/>
                <a:gd name="T118" fmla="*/ 103 w 495"/>
                <a:gd name="T119" fmla="*/ 418 h 581"/>
                <a:gd name="T120" fmla="*/ 495 w 495"/>
                <a:gd name="T121" fmla="*/ 512 h 5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95" h="581">
                  <a:moveTo>
                    <a:pt x="370" y="368"/>
                  </a:moveTo>
                  <a:cubicBezTo>
                    <a:pt x="334" y="361"/>
                    <a:pt x="334" y="361"/>
                    <a:pt x="334" y="361"/>
                  </a:cubicBezTo>
                  <a:cubicBezTo>
                    <a:pt x="290" y="370"/>
                    <a:pt x="290" y="370"/>
                    <a:pt x="290" y="370"/>
                  </a:cubicBezTo>
                  <a:cubicBezTo>
                    <a:pt x="299" y="361"/>
                    <a:pt x="299" y="361"/>
                    <a:pt x="299" y="361"/>
                  </a:cubicBezTo>
                  <a:cubicBezTo>
                    <a:pt x="338" y="349"/>
                    <a:pt x="338" y="349"/>
                    <a:pt x="338" y="349"/>
                  </a:cubicBezTo>
                  <a:cubicBezTo>
                    <a:pt x="377" y="362"/>
                    <a:pt x="377" y="362"/>
                    <a:pt x="377" y="362"/>
                  </a:cubicBezTo>
                  <a:lnTo>
                    <a:pt x="370" y="368"/>
                  </a:lnTo>
                  <a:close/>
                  <a:moveTo>
                    <a:pt x="342" y="490"/>
                  </a:moveTo>
                  <a:cubicBezTo>
                    <a:pt x="338" y="469"/>
                    <a:pt x="338" y="469"/>
                    <a:pt x="338" y="469"/>
                  </a:cubicBezTo>
                  <a:cubicBezTo>
                    <a:pt x="350" y="422"/>
                    <a:pt x="350" y="422"/>
                    <a:pt x="350" y="422"/>
                  </a:cubicBezTo>
                  <a:cubicBezTo>
                    <a:pt x="350" y="422"/>
                    <a:pt x="350" y="422"/>
                    <a:pt x="350" y="422"/>
                  </a:cubicBezTo>
                  <a:cubicBezTo>
                    <a:pt x="350" y="422"/>
                    <a:pt x="350" y="422"/>
                    <a:pt x="350" y="422"/>
                  </a:cubicBezTo>
                  <a:cubicBezTo>
                    <a:pt x="365" y="420"/>
                    <a:pt x="365" y="420"/>
                    <a:pt x="365" y="420"/>
                  </a:cubicBezTo>
                  <a:cubicBezTo>
                    <a:pt x="376" y="493"/>
                    <a:pt x="376" y="493"/>
                    <a:pt x="376" y="493"/>
                  </a:cubicBezTo>
                  <a:cubicBezTo>
                    <a:pt x="365" y="492"/>
                    <a:pt x="354" y="491"/>
                    <a:pt x="342" y="490"/>
                  </a:cubicBezTo>
                  <a:close/>
                  <a:moveTo>
                    <a:pt x="267" y="393"/>
                  </a:moveTo>
                  <a:cubicBezTo>
                    <a:pt x="300" y="401"/>
                    <a:pt x="300" y="401"/>
                    <a:pt x="300" y="401"/>
                  </a:cubicBezTo>
                  <a:cubicBezTo>
                    <a:pt x="345" y="384"/>
                    <a:pt x="345" y="384"/>
                    <a:pt x="345" y="384"/>
                  </a:cubicBezTo>
                  <a:cubicBezTo>
                    <a:pt x="370" y="396"/>
                    <a:pt x="370" y="396"/>
                    <a:pt x="370" y="396"/>
                  </a:cubicBezTo>
                  <a:cubicBezTo>
                    <a:pt x="345" y="392"/>
                    <a:pt x="345" y="392"/>
                    <a:pt x="345" y="392"/>
                  </a:cubicBezTo>
                  <a:cubicBezTo>
                    <a:pt x="299" y="409"/>
                    <a:pt x="299" y="409"/>
                    <a:pt x="299" y="409"/>
                  </a:cubicBezTo>
                  <a:lnTo>
                    <a:pt x="267" y="393"/>
                  </a:lnTo>
                  <a:close/>
                  <a:moveTo>
                    <a:pt x="172" y="472"/>
                  </a:moveTo>
                  <a:cubicBezTo>
                    <a:pt x="155" y="426"/>
                    <a:pt x="155" y="426"/>
                    <a:pt x="155" y="426"/>
                  </a:cubicBezTo>
                  <a:cubicBezTo>
                    <a:pt x="132" y="419"/>
                    <a:pt x="132" y="419"/>
                    <a:pt x="132" y="419"/>
                  </a:cubicBezTo>
                  <a:cubicBezTo>
                    <a:pt x="171" y="407"/>
                    <a:pt x="171" y="407"/>
                    <a:pt x="171" y="407"/>
                  </a:cubicBezTo>
                  <a:cubicBezTo>
                    <a:pt x="186" y="457"/>
                    <a:pt x="186" y="457"/>
                    <a:pt x="186" y="457"/>
                  </a:cubicBezTo>
                  <a:cubicBezTo>
                    <a:pt x="278" y="443"/>
                    <a:pt x="278" y="443"/>
                    <a:pt x="278" y="443"/>
                  </a:cubicBezTo>
                  <a:lnTo>
                    <a:pt x="172" y="472"/>
                  </a:lnTo>
                  <a:close/>
                  <a:moveTo>
                    <a:pt x="155" y="326"/>
                  </a:moveTo>
                  <a:cubicBezTo>
                    <a:pt x="159" y="326"/>
                    <a:pt x="159" y="326"/>
                    <a:pt x="159" y="326"/>
                  </a:cubicBezTo>
                  <a:cubicBezTo>
                    <a:pt x="159" y="351"/>
                    <a:pt x="159" y="351"/>
                    <a:pt x="159" y="351"/>
                  </a:cubicBezTo>
                  <a:cubicBezTo>
                    <a:pt x="155" y="351"/>
                    <a:pt x="155" y="351"/>
                    <a:pt x="155" y="351"/>
                  </a:cubicBezTo>
                  <a:lnTo>
                    <a:pt x="155" y="326"/>
                  </a:lnTo>
                  <a:close/>
                  <a:moveTo>
                    <a:pt x="164" y="326"/>
                  </a:moveTo>
                  <a:cubicBezTo>
                    <a:pt x="187" y="326"/>
                    <a:pt x="187" y="326"/>
                    <a:pt x="187" y="326"/>
                  </a:cubicBezTo>
                  <a:cubicBezTo>
                    <a:pt x="187" y="351"/>
                    <a:pt x="187" y="351"/>
                    <a:pt x="187" y="351"/>
                  </a:cubicBezTo>
                  <a:cubicBezTo>
                    <a:pt x="164" y="351"/>
                    <a:pt x="164" y="351"/>
                    <a:pt x="164" y="351"/>
                  </a:cubicBezTo>
                  <a:lnTo>
                    <a:pt x="164" y="326"/>
                  </a:lnTo>
                  <a:close/>
                  <a:moveTo>
                    <a:pt x="108" y="266"/>
                  </a:moveTo>
                  <a:cubicBezTo>
                    <a:pt x="108" y="266"/>
                    <a:pt x="108" y="266"/>
                    <a:pt x="108" y="266"/>
                  </a:cubicBezTo>
                  <a:cubicBezTo>
                    <a:pt x="79" y="266"/>
                    <a:pt x="79" y="266"/>
                    <a:pt x="79" y="266"/>
                  </a:cubicBezTo>
                  <a:cubicBezTo>
                    <a:pt x="79" y="100"/>
                    <a:pt x="79" y="100"/>
                    <a:pt x="79" y="100"/>
                  </a:cubicBezTo>
                  <a:cubicBezTo>
                    <a:pt x="110" y="100"/>
                    <a:pt x="110" y="100"/>
                    <a:pt x="110" y="100"/>
                  </a:cubicBezTo>
                  <a:cubicBezTo>
                    <a:pt x="110" y="98"/>
                    <a:pt x="110" y="98"/>
                    <a:pt x="110" y="98"/>
                  </a:cubicBezTo>
                  <a:cubicBezTo>
                    <a:pt x="149" y="98"/>
                    <a:pt x="149" y="98"/>
                    <a:pt x="149" y="98"/>
                  </a:cubicBezTo>
                  <a:cubicBezTo>
                    <a:pt x="149" y="99"/>
                    <a:pt x="149" y="100"/>
                    <a:pt x="150" y="101"/>
                  </a:cubicBezTo>
                  <a:cubicBezTo>
                    <a:pt x="118" y="114"/>
                    <a:pt x="118" y="114"/>
                    <a:pt x="118" y="114"/>
                  </a:cubicBezTo>
                  <a:cubicBezTo>
                    <a:pt x="117" y="112"/>
                    <a:pt x="117" y="112"/>
                    <a:pt x="117" y="112"/>
                  </a:cubicBezTo>
                  <a:cubicBezTo>
                    <a:pt x="117" y="112"/>
                    <a:pt x="117" y="112"/>
                    <a:pt x="117" y="112"/>
                  </a:cubicBezTo>
                  <a:cubicBezTo>
                    <a:pt x="113" y="114"/>
                    <a:pt x="113" y="114"/>
                    <a:pt x="113" y="114"/>
                  </a:cubicBezTo>
                  <a:cubicBezTo>
                    <a:pt x="120" y="132"/>
                    <a:pt x="120" y="132"/>
                    <a:pt x="120" y="132"/>
                  </a:cubicBezTo>
                  <a:cubicBezTo>
                    <a:pt x="124" y="130"/>
                    <a:pt x="124" y="130"/>
                    <a:pt x="124" y="130"/>
                  </a:cubicBezTo>
                  <a:cubicBezTo>
                    <a:pt x="123" y="128"/>
                    <a:pt x="123" y="128"/>
                    <a:pt x="123" y="128"/>
                  </a:cubicBezTo>
                  <a:cubicBezTo>
                    <a:pt x="155" y="115"/>
                    <a:pt x="155" y="115"/>
                    <a:pt x="155" y="115"/>
                  </a:cubicBezTo>
                  <a:cubicBezTo>
                    <a:pt x="156" y="116"/>
                    <a:pt x="157" y="117"/>
                    <a:pt x="157" y="118"/>
                  </a:cubicBezTo>
                  <a:cubicBezTo>
                    <a:pt x="134" y="142"/>
                    <a:pt x="134" y="142"/>
                    <a:pt x="134" y="142"/>
                  </a:cubicBezTo>
                  <a:cubicBezTo>
                    <a:pt x="132" y="141"/>
                    <a:pt x="132" y="141"/>
                    <a:pt x="132" y="141"/>
                  </a:cubicBezTo>
                  <a:cubicBezTo>
                    <a:pt x="132" y="141"/>
                    <a:pt x="132" y="141"/>
                    <a:pt x="132" y="141"/>
                  </a:cubicBezTo>
                  <a:cubicBezTo>
                    <a:pt x="129" y="144"/>
                    <a:pt x="129" y="144"/>
                    <a:pt x="129" y="144"/>
                  </a:cubicBezTo>
                  <a:cubicBezTo>
                    <a:pt x="143" y="158"/>
                    <a:pt x="143" y="158"/>
                    <a:pt x="143" y="158"/>
                  </a:cubicBezTo>
                  <a:cubicBezTo>
                    <a:pt x="146" y="155"/>
                    <a:pt x="146" y="155"/>
                    <a:pt x="146" y="155"/>
                  </a:cubicBezTo>
                  <a:cubicBezTo>
                    <a:pt x="144" y="153"/>
                    <a:pt x="144" y="153"/>
                    <a:pt x="144" y="153"/>
                  </a:cubicBezTo>
                  <a:cubicBezTo>
                    <a:pt x="168" y="129"/>
                    <a:pt x="168" y="129"/>
                    <a:pt x="168" y="129"/>
                  </a:cubicBezTo>
                  <a:cubicBezTo>
                    <a:pt x="169" y="130"/>
                    <a:pt x="170" y="131"/>
                    <a:pt x="171" y="131"/>
                  </a:cubicBezTo>
                  <a:cubicBezTo>
                    <a:pt x="159" y="163"/>
                    <a:pt x="159" y="163"/>
                    <a:pt x="159" y="163"/>
                  </a:cubicBezTo>
                  <a:cubicBezTo>
                    <a:pt x="157" y="162"/>
                    <a:pt x="157" y="162"/>
                    <a:pt x="157" y="162"/>
                  </a:cubicBezTo>
                  <a:cubicBezTo>
                    <a:pt x="157" y="162"/>
                    <a:pt x="157" y="162"/>
                    <a:pt x="157" y="162"/>
                  </a:cubicBezTo>
                  <a:cubicBezTo>
                    <a:pt x="155" y="166"/>
                    <a:pt x="155" y="166"/>
                    <a:pt x="155" y="166"/>
                  </a:cubicBezTo>
                  <a:cubicBezTo>
                    <a:pt x="173" y="173"/>
                    <a:pt x="173" y="173"/>
                    <a:pt x="173" y="173"/>
                  </a:cubicBezTo>
                  <a:cubicBezTo>
                    <a:pt x="175" y="169"/>
                    <a:pt x="175" y="169"/>
                    <a:pt x="175" y="169"/>
                  </a:cubicBezTo>
                  <a:cubicBezTo>
                    <a:pt x="173" y="168"/>
                    <a:pt x="173" y="168"/>
                    <a:pt x="173" y="168"/>
                  </a:cubicBezTo>
                  <a:cubicBezTo>
                    <a:pt x="185" y="137"/>
                    <a:pt x="185" y="137"/>
                    <a:pt x="185" y="137"/>
                  </a:cubicBezTo>
                  <a:cubicBezTo>
                    <a:pt x="187" y="137"/>
                    <a:pt x="188" y="138"/>
                    <a:pt x="190" y="138"/>
                  </a:cubicBezTo>
                  <a:cubicBezTo>
                    <a:pt x="190" y="171"/>
                    <a:pt x="190" y="171"/>
                    <a:pt x="190" y="171"/>
                  </a:cubicBezTo>
                  <a:cubicBezTo>
                    <a:pt x="187" y="171"/>
                    <a:pt x="187" y="171"/>
                    <a:pt x="187" y="171"/>
                  </a:cubicBezTo>
                  <a:cubicBezTo>
                    <a:pt x="187" y="266"/>
                    <a:pt x="187" y="266"/>
                    <a:pt x="187" y="266"/>
                  </a:cubicBezTo>
                  <a:lnTo>
                    <a:pt x="108" y="266"/>
                  </a:lnTo>
                  <a:close/>
                  <a:moveTo>
                    <a:pt x="74" y="266"/>
                  </a:moveTo>
                  <a:cubicBezTo>
                    <a:pt x="68" y="266"/>
                    <a:pt x="68" y="266"/>
                    <a:pt x="68" y="266"/>
                  </a:cubicBezTo>
                  <a:cubicBezTo>
                    <a:pt x="68" y="100"/>
                    <a:pt x="68" y="100"/>
                    <a:pt x="68" y="100"/>
                  </a:cubicBezTo>
                  <a:cubicBezTo>
                    <a:pt x="74" y="100"/>
                    <a:pt x="74" y="100"/>
                    <a:pt x="74" y="100"/>
                  </a:cubicBezTo>
                  <a:lnTo>
                    <a:pt x="74" y="266"/>
                  </a:lnTo>
                  <a:close/>
                  <a:moveTo>
                    <a:pt x="153" y="111"/>
                  </a:moveTo>
                  <a:cubicBezTo>
                    <a:pt x="153" y="112"/>
                    <a:pt x="154" y="112"/>
                    <a:pt x="154" y="113"/>
                  </a:cubicBezTo>
                  <a:cubicBezTo>
                    <a:pt x="125" y="125"/>
                    <a:pt x="125" y="125"/>
                    <a:pt x="125" y="125"/>
                  </a:cubicBezTo>
                  <a:cubicBezTo>
                    <a:pt x="124" y="123"/>
                    <a:pt x="124" y="123"/>
                    <a:pt x="124" y="123"/>
                  </a:cubicBezTo>
                  <a:lnTo>
                    <a:pt x="153" y="111"/>
                  </a:lnTo>
                  <a:close/>
                  <a:moveTo>
                    <a:pt x="122" y="57"/>
                  </a:moveTo>
                  <a:cubicBezTo>
                    <a:pt x="123" y="55"/>
                    <a:pt x="123" y="55"/>
                    <a:pt x="123" y="55"/>
                  </a:cubicBezTo>
                  <a:cubicBezTo>
                    <a:pt x="156" y="69"/>
                    <a:pt x="156" y="69"/>
                    <a:pt x="156" y="69"/>
                  </a:cubicBezTo>
                  <a:cubicBezTo>
                    <a:pt x="155" y="70"/>
                    <a:pt x="155" y="70"/>
                    <a:pt x="155" y="70"/>
                  </a:cubicBezTo>
                  <a:lnTo>
                    <a:pt x="122" y="57"/>
                  </a:lnTo>
                  <a:close/>
                  <a:moveTo>
                    <a:pt x="166" y="124"/>
                  </a:moveTo>
                  <a:cubicBezTo>
                    <a:pt x="166" y="125"/>
                    <a:pt x="167" y="125"/>
                    <a:pt x="168" y="126"/>
                  </a:cubicBezTo>
                  <a:cubicBezTo>
                    <a:pt x="142" y="149"/>
                    <a:pt x="142" y="149"/>
                    <a:pt x="142" y="149"/>
                  </a:cubicBezTo>
                  <a:cubicBezTo>
                    <a:pt x="141" y="148"/>
                    <a:pt x="141" y="148"/>
                    <a:pt x="141" y="148"/>
                  </a:cubicBezTo>
                  <a:lnTo>
                    <a:pt x="166" y="124"/>
                  </a:lnTo>
                  <a:close/>
                  <a:moveTo>
                    <a:pt x="140" y="29"/>
                  </a:moveTo>
                  <a:cubicBezTo>
                    <a:pt x="144" y="30"/>
                    <a:pt x="144" y="30"/>
                    <a:pt x="144" y="30"/>
                  </a:cubicBezTo>
                  <a:cubicBezTo>
                    <a:pt x="168" y="54"/>
                    <a:pt x="168" y="54"/>
                    <a:pt x="168" y="54"/>
                  </a:cubicBezTo>
                  <a:cubicBezTo>
                    <a:pt x="166" y="56"/>
                    <a:pt x="166" y="56"/>
                    <a:pt x="166" y="56"/>
                  </a:cubicBezTo>
                  <a:lnTo>
                    <a:pt x="140" y="29"/>
                  </a:lnTo>
                  <a:close/>
                  <a:moveTo>
                    <a:pt x="181" y="133"/>
                  </a:moveTo>
                  <a:cubicBezTo>
                    <a:pt x="182" y="133"/>
                    <a:pt x="182" y="134"/>
                    <a:pt x="183" y="134"/>
                  </a:cubicBezTo>
                  <a:cubicBezTo>
                    <a:pt x="170" y="166"/>
                    <a:pt x="170" y="166"/>
                    <a:pt x="170" y="166"/>
                  </a:cubicBezTo>
                  <a:cubicBezTo>
                    <a:pt x="168" y="165"/>
                    <a:pt x="168" y="165"/>
                    <a:pt x="168" y="165"/>
                  </a:cubicBezTo>
                  <a:lnTo>
                    <a:pt x="181" y="133"/>
                  </a:lnTo>
                  <a:close/>
                  <a:moveTo>
                    <a:pt x="167" y="10"/>
                  </a:moveTo>
                  <a:cubicBezTo>
                    <a:pt x="171" y="17"/>
                    <a:pt x="171" y="17"/>
                    <a:pt x="171" y="17"/>
                  </a:cubicBezTo>
                  <a:cubicBezTo>
                    <a:pt x="185" y="46"/>
                    <a:pt x="185" y="46"/>
                    <a:pt x="185" y="46"/>
                  </a:cubicBezTo>
                  <a:cubicBezTo>
                    <a:pt x="184" y="46"/>
                    <a:pt x="183" y="47"/>
                    <a:pt x="182" y="47"/>
                  </a:cubicBezTo>
                  <a:lnTo>
                    <a:pt x="167" y="10"/>
                  </a:lnTo>
                  <a:close/>
                  <a:moveTo>
                    <a:pt x="197" y="323"/>
                  </a:moveTo>
                  <a:cubicBezTo>
                    <a:pt x="197" y="323"/>
                    <a:pt x="197" y="323"/>
                    <a:pt x="197" y="323"/>
                  </a:cubicBezTo>
                  <a:cubicBezTo>
                    <a:pt x="201" y="328"/>
                    <a:pt x="201" y="328"/>
                    <a:pt x="201" y="328"/>
                  </a:cubicBezTo>
                  <a:cubicBezTo>
                    <a:pt x="201" y="351"/>
                    <a:pt x="201" y="351"/>
                    <a:pt x="201" y="351"/>
                  </a:cubicBezTo>
                  <a:cubicBezTo>
                    <a:pt x="197" y="351"/>
                    <a:pt x="197" y="351"/>
                    <a:pt x="197" y="351"/>
                  </a:cubicBezTo>
                  <a:lnTo>
                    <a:pt x="197" y="323"/>
                  </a:lnTo>
                  <a:close/>
                  <a:moveTo>
                    <a:pt x="197" y="282"/>
                  </a:moveTo>
                  <a:cubicBezTo>
                    <a:pt x="197" y="282"/>
                    <a:pt x="197" y="282"/>
                    <a:pt x="197" y="282"/>
                  </a:cubicBezTo>
                  <a:cubicBezTo>
                    <a:pt x="201" y="287"/>
                    <a:pt x="201" y="287"/>
                    <a:pt x="201" y="287"/>
                  </a:cubicBezTo>
                  <a:cubicBezTo>
                    <a:pt x="201" y="307"/>
                    <a:pt x="201" y="307"/>
                    <a:pt x="201" y="307"/>
                  </a:cubicBezTo>
                  <a:cubicBezTo>
                    <a:pt x="197" y="307"/>
                    <a:pt x="197" y="307"/>
                    <a:pt x="197" y="307"/>
                  </a:cubicBezTo>
                  <a:lnTo>
                    <a:pt x="197" y="282"/>
                  </a:lnTo>
                  <a:close/>
                  <a:moveTo>
                    <a:pt x="197" y="171"/>
                  </a:moveTo>
                  <a:cubicBezTo>
                    <a:pt x="199" y="171"/>
                    <a:pt x="199" y="171"/>
                    <a:pt x="199" y="171"/>
                  </a:cubicBezTo>
                  <a:cubicBezTo>
                    <a:pt x="199" y="136"/>
                    <a:pt x="199" y="136"/>
                    <a:pt x="199" y="136"/>
                  </a:cubicBezTo>
                  <a:cubicBezTo>
                    <a:pt x="200" y="136"/>
                    <a:pt x="201" y="136"/>
                    <a:pt x="201" y="136"/>
                  </a:cubicBezTo>
                  <a:cubicBezTo>
                    <a:pt x="201" y="171"/>
                    <a:pt x="201" y="171"/>
                    <a:pt x="201" y="171"/>
                  </a:cubicBezTo>
                  <a:cubicBezTo>
                    <a:pt x="201" y="171"/>
                    <a:pt x="201" y="171"/>
                    <a:pt x="201" y="171"/>
                  </a:cubicBezTo>
                  <a:cubicBezTo>
                    <a:pt x="201" y="267"/>
                    <a:pt x="201" y="267"/>
                    <a:pt x="201" y="267"/>
                  </a:cubicBezTo>
                  <a:cubicBezTo>
                    <a:pt x="197" y="267"/>
                    <a:pt x="197" y="267"/>
                    <a:pt x="197" y="267"/>
                  </a:cubicBezTo>
                  <a:lnTo>
                    <a:pt x="197" y="171"/>
                  </a:lnTo>
                  <a:close/>
                  <a:moveTo>
                    <a:pt x="199" y="5"/>
                  </a:moveTo>
                  <a:cubicBezTo>
                    <a:pt x="201" y="5"/>
                    <a:pt x="201" y="5"/>
                    <a:pt x="201" y="5"/>
                  </a:cubicBezTo>
                  <a:cubicBezTo>
                    <a:pt x="201" y="45"/>
                    <a:pt x="201" y="45"/>
                    <a:pt x="201" y="45"/>
                  </a:cubicBezTo>
                  <a:cubicBezTo>
                    <a:pt x="201" y="45"/>
                    <a:pt x="200" y="45"/>
                    <a:pt x="199" y="44"/>
                  </a:cubicBezTo>
                  <a:lnTo>
                    <a:pt x="199" y="5"/>
                  </a:lnTo>
                  <a:close/>
                  <a:moveTo>
                    <a:pt x="212" y="61"/>
                  </a:moveTo>
                  <a:cubicBezTo>
                    <a:pt x="217" y="61"/>
                    <a:pt x="222" y="66"/>
                    <a:pt x="222" y="71"/>
                  </a:cubicBezTo>
                  <a:cubicBezTo>
                    <a:pt x="222" y="77"/>
                    <a:pt x="217" y="81"/>
                    <a:pt x="212" y="81"/>
                  </a:cubicBezTo>
                  <a:cubicBezTo>
                    <a:pt x="206" y="81"/>
                    <a:pt x="202" y="77"/>
                    <a:pt x="202" y="71"/>
                  </a:cubicBezTo>
                  <a:cubicBezTo>
                    <a:pt x="202" y="66"/>
                    <a:pt x="206" y="61"/>
                    <a:pt x="212" y="61"/>
                  </a:cubicBezTo>
                  <a:close/>
                  <a:moveTo>
                    <a:pt x="231" y="164"/>
                  </a:moveTo>
                  <a:cubicBezTo>
                    <a:pt x="230" y="164"/>
                    <a:pt x="230" y="164"/>
                    <a:pt x="230" y="164"/>
                  </a:cubicBezTo>
                  <a:cubicBezTo>
                    <a:pt x="217" y="131"/>
                    <a:pt x="217" y="131"/>
                    <a:pt x="217" y="131"/>
                  </a:cubicBezTo>
                  <a:cubicBezTo>
                    <a:pt x="220" y="130"/>
                    <a:pt x="220" y="130"/>
                    <a:pt x="220" y="130"/>
                  </a:cubicBezTo>
                  <a:lnTo>
                    <a:pt x="231" y="164"/>
                  </a:lnTo>
                  <a:close/>
                  <a:moveTo>
                    <a:pt x="233" y="119"/>
                  </a:moveTo>
                  <a:cubicBezTo>
                    <a:pt x="258" y="143"/>
                    <a:pt x="258" y="143"/>
                    <a:pt x="258" y="143"/>
                  </a:cubicBezTo>
                  <a:cubicBezTo>
                    <a:pt x="256" y="145"/>
                    <a:pt x="256" y="145"/>
                    <a:pt x="256" y="145"/>
                  </a:cubicBezTo>
                  <a:cubicBezTo>
                    <a:pt x="231" y="120"/>
                    <a:pt x="231" y="120"/>
                    <a:pt x="231" y="120"/>
                  </a:cubicBezTo>
                  <a:cubicBezTo>
                    <a:pt x="232" y="120"/>
                    <a:pt x="232" y="119"/>
                    <a:pt x="233" y="119"/>
                  </a:cubicBezTo>
                  <a:close/>
                  <a:moveTo>
                    <a:pt x="241" y="103"/>
                  </a:moveTo>
                  <a:cubicBezTo>
                    <a:pt x="273" y="116"/>
                    <a:pt x="273" y="116"/>
                    <a:pt x="273" y="116"/>
                  </a:cubicBezTo>
                  <a:cubicBezTo>
                    <a:pt x="272" y="118"/>
                    <a:pt x="272" y="118"/>
                    <a:pt x="272" y="118"/>
                  </a:cubicBezTo>
                  <a:cubicBezTo>
                    <a:pt x="240" y="104"/>
                    <a:pt x="240" y="104"/>
                    <a:pt x="240" y="104"/>
                  </a:cubicBezTo>
                  <a:cubicBezTo>
                    <a:pt x="240" y="104"/>
                    <a:pt x="241" y="103"/>
                    <a:pt x="241" y="103"/>
                  </a:cubicBezTo>
                  <a:close/>
                  <a:moveTo>
                    <a:pt x="279" y="84"/>
                  </a:moveTo>
                  <a:cubicBezTo>
                    <a:pt x="375" y="84"/>
                    <a:pt x="375" y="84"/>
                    <a:pt x="375" y="84"/>
                  </a:cubicBezTo>
                  <a:cubicBezTo>
                    <a:pt x="375" y="88"/>
                    <a:pt x="375" y="88"/>
                    <a:pt x="375" y="88"/>
                  </a:cubicBezTo>
                  <a:cubicBezTo>
                    <a:pt x="279" y="88"/>
                    <a:pt x="279" y="88"/>
                    <a:pt x="279" y="88"/>
                  </a:cubicBezTo>
                  <a:lnTo>
                    <a:pt x="279" y="84"/>
                  </a:lnTo>
                  <a:close/>
                  <a:moveTo>
                    <a:pt x="359" y="55"/>
                  </a:moveTo>
                  <a:cubicBezTo>
                    <a:pt x="362" y="80"/>
                    <a:pt x="362" y="80"/>
                    <a:pt x="362" y="80"/>
                  </a:cubicBezTo>
                  <a:cubicBezTo>
                    <a:pt x="360" y="80"/>
                    <a:pt x="360" y="80"/>
                    <a:pt x="360" y="80"/>
                  </a:cubicBezTo>
                  <a:cubicBezTo>
                    <a:pt x="358" y="54"/>
                    <a:pt x="358" y="54"/>
                    <a:pt x="358" y="54"/>
                  </a:cubicBezTo>
                  <a:lnTo>
                    <a:pt x="359" y="55"/>
                  </a:lnTo>
                  <a:close/>
                  <a:moveTo>
                    <a:pt x="370" y="67"/>
                  </a:moveTo>
                  <a:cubicBezTo>
                    <a:pt x="397" y="83"/>
                    <a:pt x="397" y="83"/>
                    <a:pt x="397" y="83"/>
                  </a:cubicBezTo>
                  <a:cubicBezTo>
                    <a:pt x="397" y="85"/>
                    <a:pt x="397" y="85"/>
                    <a:pt x="397" y="85"/>
                  </a:cubicBezTo>
                  <a:cubicBezTo>
                    <a:pt x="370" y="72"/>
                    <a:pt x="370" y="72"/>
                    <a:pt x="370" y="72"/>
                  </a:cubicBezTo>
                  <a:lnTo>
                    <a:pt x="370" y="67"/>
                  </a:lnTo>
                  <a:close/>
                  <a:moveTo>
                    <a:pt x="411" y="89"/>
                  </a:moveTo>
                  <a:cubicBezTo>
                    <a:pt x="412" y="93"/>
                    <a:pt x="412" y="93"/>
                    <a:pt x="412" y="93"/>
                  </a:cubicBezTo>
                  <a:cubicBezTo>
                    <a:pt x="382" y="99"/>
                    <a:pt x="382" y="99"/>
                    <a:pt x="382" y="99"/>
                  </a:cubicBezTo>
                  <a:cubicBezTo>
                    <a:pt x="378" y="97"/>
                    <a:pt x="378" y="97"/>
                    <a:pt x="378" y="97"/>
                  </a:cubicBezTo>
                  <a:lnTo>
                    <a:pt x="411" y="89"/>
                  </a:lnTo>
                  <a:close/>
                  <a:moveTo>
                    <a:pt x="431" y="95"/>
                  </a:moveTo>
                  <a:cubicBezTo>
                    <a:pt x="403" y="130"/>
                    <a:pt x="403" y="130"/>
                    <a:pt x="403" y="130"/>
                  </a:cubicBezTo>
                  <a:cubicBezTo>
                    <a:pt x="400" y="127"/>
                    <a:pt x="400" y="127"/>
                    <a:pt x="400" y="127"/>
                  </a:cubicBezTo>
                  <a:cubicBezTo>
                    <a:pt x="428" y="91"/>
                    <a:pt x="428" y="91"/>
                    <a:pt x="428" y="91"/>
                  </a:cubicBezTo>
                  <a:lnTo>
                    <a:pt x="431" y="95"/>
                  </a:lnTo>
                  <a:close/>
                  <a:moveTo>
                    <a:pt x="447" y="98"/>
                  </a:moveTo>
                  <a:cubicBezTo>
                    <a:pt x="432" y="144"/>
                    <a:pt x="432" y="144"/>
                    <a:pt x="432" y="144"/>
                  </a:cubicBezTo>
                  <a:cubicBezTo>
                    <a:pt x="430" y="143"/>
                    <a:pt x="430" y="143"/>
                    <a:pt x="430" y="143"/>
                  </a:cubicBezTo>
                  <a:cubicBezTo>
                    <a:pt x="445" y="96"/>
                    <a:pt x="445" y="96"/>
                    <a:pt x="445" y="96"/>
                  </a:cubicBezTo>
                  <a:lnTo>
                    <a:pt x="447" y="98"/>
                  </a:lnTo>
                  <a:close/>
                  <a:moveTo>
                    <a:pt x="461" y="95"/>
                  </a:moveTo>
                  <a:cubicBezTo>
                    <a:pt x="463" y="95"/>
                    <a:pt x="463" y="95"/>
                    <a:pt x="463" y="95"/>
                  </a:cubicBezTo>
                  <a:cubicBezTo>
                    <a:pt x="463" y="155"/>
                    <a:pt x="463" y="155"/>
                    <a:pt x="463" y="155"/>
                  </a:cubicBezTo>
                  <a:cubicBezTo>
                    <a:pt x="461" y="155"/>
                    <a:pt x="461" y="155"/>
                    <a:pt x="461" y="155"/>
                  </a:cubicBezTo>
                  <a:lnTo>
                    <a:pt x="461" y="95"/>
                  </a:lnTo>
                  <a:close/>
                  <a:moveTo>
                    <a:pt x="207" y="286"/>
                  </a:moveTo>
                  <a:cubicBezTo>
                    <a:pt x="217" y="286"/>
                    <a:pt x="217" y="286"/>
                    <a:pt x="217" y="286"/>
                  </a:cubicBezTo>
                  <a:cubicBezTo>
                    <a:pt x="217" y="307"/>
                    <a:pt x="217" y="307"/>
                    <a:pt x="217" y="307"/>
                  </a:cubicBezTo>
                  <a:cubicBezTo>
                    <a:pt x="207" y="307"/>
                    <a:pt x="207" y="307"/>
                    <a:pt x="207" y="307"/>
                  </a:cubicBezTo>
                  <a:lnTo>
                    <a:pt x="207" y="286"/>
                  </a:lnTo>
                  <a:close/>
                  <a:moveTo>
                    <a:pt x="222" y="279"/>
                  </a:moveTo>
                  <a:cubicBezTo>
                    <a:pt x="226" y="276"/>
                    <a:pt x="226" y="276"/>
                    <a:pt x="226" y="276"/>
                  </a:cubicBezTo>
                  <a:cubicBezTo>
                    <a:pt x="226" y="311"/>
                    <a:pt x="226" y="311"/>
                    <a:pt x="226" y="311"/>
                  </a:cubicBezTo>
                  <a:cubicBezTo>
                    <a:pt x="222" y="309"/>
                    <a:pt x="222" y="309"/>
                    <a:pt x="222" y="309"/>
                  </a:cubicBezTo>
                  <a:lnTo>
                    <a:pt x="222" y="279"/>
                  </a:lnTo>
                  <a:close/>
                  <a:moveTo>
                    <a:pt x="345" y="260"/>
                  </a:moveTo>
                  <a:cubicBezTo>
                    <a:pt x="345" y="236"/>
                    <a:pt x="345" y="236"/>
                    <a:pt x="345" y="236"/>
                  </a:cubicBezTo>
                  <a:cubicBezTo>
                    <a:pt x="348" y="236"/>
                    <a:pt x="348" y="236"/>
                    <a:pt x="348" y="236"/>
                  </a:cubicBezTo>
                  <a:cubicBezTo>
                    <a:pt x="350" y="257"/>
                    <a:pt x="350" y="257"/>
                    <a:pt x="350" y="257"/>
                  </a:cubicBezTo>
                  <a:cubicBezTo>
                    <a:pt x="365" y="285"/>
                    <a:pt x="365" y="285"/>
                    <a:pt x="365" y="285"/>
                  </a:cubicBezTo>
                  <a:lnTo>
                    <a:pt x="345" y="260"/>
                  </a:lnTo>
                  <a:close/>
                  <a:moveTo>
                    <a:pt x="397" y="192"/>
                  </a:moveTo>
                  <a:cubicBezTo>
                    <a:pt x="397" y="182"/>
                    <a:pt x="397" y="182"/>
                    <a:pt x="397" y="182"/>
                  </a:cubicBezTo>
                  <a:cubicBezTo>
                    <a:pt x="401" y="182"/>
                    <a:pt x="401" y="182"/>
                    <a:pt x="401" y="182"/>
                  </a:cubicBezTo>
                  <a:cubicBezTo>
                    <a:pt x="409" y="190"/>
                    <a:pt x="409" y="190"/>
                    <a:pt x="409" y="190"/>
                  </a:cubicBezTo>
                  <a:cubicBezTo>
                    <a:pt x="407" y="204"/>
                    <a:pt x="407" y="204"/>
                    <a:pt x="407" y="204"/>
                  </a:cubicBezTo>
                  <a:cubicBezTo>
                    <a:pt x="398" y="210"/>
                    <a:pt x="398" y="210"/>
                    <a:pt x="398" y="210"/>
                  </a:cubicBezTo>
                  <a:cubicBezTo>
                    <a:pt x="395" y="210"/>
                    <a:pt x="395" y="210"/>
                    <a:pt x="395" y="210"/>
                  </a:cubicBezTo>
                  <a:cubicBezTo>
                    <a:pt x="395" y="203"/>
                    <a:pt x="395" y="203"/>
                    <a:pt x="395" y="203"/>
                  </a:cubicBezTo>
                  <a:cubicBezTo>
                    <a:pt x="400" y="203"/>
                    <a:pt x="400" y="203"/>
                    <a:pt x="400" y="203"/>
                  </a:cubicBezTo>
                  <a:cubicBezTo>
                    <a:pt x="400" y="201"/>
                    <a:pt x="400" y="201"/>
                    <a:pt x="400" y="201"/>
                  </a:cubicBezTo>
                  <a:cubicBezTo>
                    <a:pt x="395" y="201"/>
                    <a:pt x="395" y="201"/>
                    <a:pt x="395" y="201"/>
                  </a:cubicBezTo>
                  <a:cubicBezTo>
                    <a:pt x="395" y="192"/>
                    <a:pt x="395" y="192"/>
                    <a:pt x="395" y="192"/>
                  </a:cubicBezTo>
                  <a:lnTo>
                    <a:pt x="397" y="192"/>
                  </a:lnTo>
                  <a:close/>
                  <a:moveTo>
                    <a:pt x="407" y="219"/>
                  </a:moveTo>
                  <a:cubicBezTo>
                    <a:pt x="401" y="219"/>
                    <a:pt x="401" y="219"/>
                    <a:pt x="401" y="219"/>
                  </a:cubicBezTo>
                  <a:cubicBezTo>
                    <a:pt x="401" y="212"/>
                    <a:pt x="401" y="212"/>
                    <a:pt x="401" y="212"/>
                  </a:cubicBezTo>
                  <a:cubicBezTo>
                    <a:pt x="412" y="206"/>
                    <a:pt x="412" y="206"/>
                    <a:pt x="412" y="206"/>
                  </a:cubicBezTo>
                  <a:lnTo>
                    <a:pt x="407" y="219"/>
                  </a:lnTo>
                  <a:close/>
                  <a:moveTo>
                    <a:pt x="413" y="497"/>
                  </a:moveTo>
                  <a:cubicBezTo>
                    <a:pt x="426" y="428"/>
                    <a:pt x="426" y="428"/>
                    <a:pt x="426" y="428"/>
                  </a:cubicBezTo>
                  <a:cubicBezTo>
                    <a:pt x="423" y="403"/>
                    <a:pt x="423" y="403"/>
                    <a:pt x="423" y="403"/>
                  </a:cubicBezTo>
                  <a:cubicBezTo>
                    <a:pt x="412" y="451"/>
                    <a:pt x="412" y="451"/>
                    <a:pt x="412" y="451"/>
                  </a:cubicBezTo>
                  <a:cubicBezTo>
                    <a:pt x="406" y="451"/>
                    <a:pt x="406" y="451"/>
                    <a:pt x="406" y="451"/>
                  </a:cubicBezTo>
                  <a:cubicBezTo>
                    <a:pt x="406" y="408"/>
                    <a:pt x="406" y="408"/>
                    <a:pt x="406" y="408"/>
                  </a:cubicBezTo>
                  <a:cubicBezTo>
                    <a:pt x="424" y="395"/>
                    <a:pt x="424" y="395"/>
                    <a:pt x="424" y="395"/>
                  </a:cubicBezTo>
                  <a:cubicBezTo>
                    <a:pt x="433" y="320"/>
                    <a:pt x="433" y="320"/>
                    <a:pt x="433" y="320"/>
                  </a:cubicBezTo>
                  <a:cubicBezTo>
                    <a:pt x="398" y="400"/>
                    <a:pt x="398" y="400"/>
                    <a:pt x="398" y="400"/>
                  </a:cubicBezTo>
                  <a:cubicBezTo>
                    <a:pt x="395" y="400"/>
                    <a:pt x="395" y="400"/>
                    <a:pt x="395" y="400"/>
                  </a:cubicBezTo>
                  <a:cubicBezTo>
                    <a:pt x="395" y="351"/>
                    <a:pt x="395" y="351"/>
                    <a:pt x="395" y="351"/>
                  </a:cubicBezTo>
                  <a:cubicBezTo>
                    <a:pt x="406" y="320"/>
                    <a:pt x="406" y="320"/>
                    <a:pt x="406" y="320"/>
                  </a:cubicBezTo>
                  <a:cubicBezTo>
                    <a:pt x="385" y="302"/>
                    <a:pt x="385" y="302"/>
                    <a:pt x="385" y="302"/>
                  </a:cubicBezTo>
                  <a:cubicBezTo>
                    <a:pt x="406" y="280"/>
                    <a:pt x="406" y="280"/>
                    <a:pt x="406" y="280"/>
                  </a:cubicBezTo>
                  <a:cubicBezTo>
                    <a:pt x="413" y="284"/>
                    <a:pt x="413" y="284"/>
                    <a:pt x="413" y="284"/>
                  </a:cubicBezTo>
                  <a:cubicBezTo>
                    <a:pt x="404" y="301"/>
                    <a:pt x="404" y="301"/>
                    <a:pt x="404" y="301"/>
                  </a:cubicBezTo>
                  <a:cubicBezTo>
                    <a:pt x="425" y="319"/>
                    <a:pt x="425" y="319"/>
                    <a:pt x="425" y="319"/>
                  </a:cubicBezTo>
                  <a:cubicBezTo>
                    <a:pt x="456" y="296"/>
                    <a:pt x="456" y="296"/>
                    <a:pt x="456" y="296"/>
                  </a:cubicBezTo>
                  <a:cubicBezTo>
                    <a:pt x="478" y="218"/>
                    <a:pt x="478" y="218"/>
                    <a:pt x="478" y="218"/>
                  </a:cubicBezTo>
                  <a:cubicBezTo>
                    <a:pt x="469" y="184"/>
                    <a:pt x="469" y="184"/>
                    <a:pt x="469" y="184"/>
                  </a:cubicBezTo>
                  <a:cubicBezTo>
                    <a:pt x="482" y="173"/>
                    <a:pt x="482" y="173"/>
                    <a:pt x="482" y="173"/>
                  </a:cubicBezTo>
                  <a:cubicBezTo>
                    <a:pt x="486" y="167"/>
                    <a:pt x="486" y="167"/>
                    <a:pt x="486" y="167"/>
                  </a:cubicBezTo>
                  <a:cubicBezTo>
                    <a:pt x="485" y="167"/>
                    <a:pt x="485" y="167"/>
                    <a:pt x="485" y="167"/>
                  </a:cubicBezTo>
                  <a:cubicBezTo>
                    <a:pt x="485" y="167"/>
                    <a:pt x="485" y="167"/>
                    <a:pt x="485" y="167"/>
                  </a:cubicBezTo>
                  <a:cubicBezTo>
                    <a:pt x="462" y="176"/>
                    <a:pt x="462" y="176"/>
                    <a:pt x="462" y="176"/>
                  </a:cubicBezTo>
                  <a:cubicBezTo>
                    <a:pt x="457" y="226"/>
                    <a:pt x="457" y="226"/>
                    <a:pt x="457" y="226"/>
                  </a:cubicBezTo>
                  <a:cubicBezTo>
                    <a:pt x="417" y="228"/>
                    <a:pt x="417" y="228"/>
                    <a:pt x="417" y="228"/>
                  </a:cubicBezTo>
                  <a:cubicBezTo>
                    <a:pt x="460" y="233"/>
                    <a:pt x="460" y="233"/>
                    <a:pt x="460" y="233"/>
                  </a:cubicBezTo>
                  <a:cubicBezTo>
                    <a:pt x="416" y="240"/>
                    <a:pt x="416" y="240"/>
                    <a:pt x="416" y="240"/>
                  </a:cubicBezTo>
                  <a:cubicBezTo>
                    <a:pt x="421" y="255"/>
                    <a:pt x="421" y="255"/>
                    <a:pt x="421" y="255"/>
                  </a:cubicBezTo>
                  <a:cubicBezTo>
                    <a:pt x="413" y="265"/>
                    <a:pt x="413" y="265"/>
                    <a:pt x="413" y="265"/>
                  </a:cubicBezTo>
                  <a:cubicBezTo>
                    <a:pt x="394" y="257"/>
                    <a:pt x="394" y="257"/>
                    <a:pt x="394" y="257"/>
                  </a:cubicBezTo>
                  <a:cubicBezTo>
                    <a:pt x="377" y="266"/>
                    <a:pt x="377" y="266"/>
                    <a:pt x="377" y="266"/>
                  </a:cubicBezTo>
                  <a:cubicBezTo>
                    <a:pt x="368" y="256"/>
                    <a:pt x="368" y="256"/>
                    <a:pt x="368" y="256"/>
                  </a:cubicBezTo>
                  <a:cubicBezTo>
                    <a:pt x="379" y="222"/>
                    <a:pt x="379" y="222"/>
                    <a:pt x="379" y="222"/>
                  </a:cubicBezTo>
                  <a:cubicBezTo>
                    <a:pt x="384" y="222"/>
                    <a:pt x="384" y="222"/>
                    <a:pt x="384" y="222"/>
                  </a:cubicBezTo>
                  <a:cubicBezTo>
                    <a:pt x="387" y="251"/>
                    <a:pt x="387" y="251"/>
                    <a:pt x="387" y="251"/>
                  </a:cubicBezTo>
                  <a:cubicBezTo>
                    <a:pt x="394" y="230"/>
                    <a:pt x="394" y="230"/>
                    <a:pt x="394" y="230"/>
                  </a:cubicBezTo>
                  <a:cubicBezTo>
                    <a:pt x="411" y="231"/>
                    <a:pt x="411" y="231"/>
                    <a:pt x="411" y="231"/>
                  </a:cubicBezTo>
                  <a:cubicBezTo>
                    <a:pt x="404" y="228"/>
                    <a:pt x="404" y="228"/>
                    <a:pt x="404" y="228"/>
                  </a:cubicBezTo>
                  <a:cubicBezTo>
                    <a:pt x="415" y="227"/>
                    <a:pt x="415" y="227"/>
                    <a:pt x="415" y="227"/>
                  </a:cubicBezTo>
                  <a:cubicBezTo>
                    <a:pt x="412" y="220"/>
                    <a:pt x="412" y="220"/>
                    <a:pt x="412" y="220"/>
                  </a:cubicBezTo>
                  <a:cubicBezTo>
                    <a:pt x="418" y="210"/>
                    <a:pt x="418" y="210"/>
                    <a:pt x="418" y="210"/>
                  </a:cubicBezTo>
                  <a:cubicBezTo>
                    <a:pt x="421" y="188"/>
                    <a:pt x="421" y="188"/>
                    <a:pt x="421" y="188"/>
                  </a:cubicBezTo>
                  <a:cubicBezTo>
                    <a:pt x="406" y="175"/>
                    <a:pt x="406" y="175"/>
                    <a:pt x="406" y="175"/>
                  </a:cubicBezTo>
                  <a:cubicBezTo>
                    <a:pt x="394" y="176"/>
                    <a:pt x="394" y="176"/>
                    <a:pt x="394" y="176"/>
                  </a:cubicBezTo>
                  <a:cubicBezTo>
                    <a:pt x="384" y="184"/>
                    <a:pt x="384" y="184"/>
                    <a:pt x="384" y="184"/>
                  </a:cubicBezTo>
                  <a:cubicBezTo>
                    <a:pt x="381" y="122"/>
                    <a:pt x="381" y="122"/>
                    <a:pt x="381" y="122"/>
                  </a:cubicBezTo>
                  <a:cubicBezTo>
                    <a:pt x="378" y="118"/>
                    <a:pt x="378" y="118"/>
                    <a:pt x="378" y="118"/>
                  </a:cubicBezTo>
                  <a:cubicBezTo>
                    <a:pt x="375" y="221"/>
                    <a:pt x="375" y="221"/>
                    <a:pt x="375" y="221"/>
                  </a:cubicBezTo>
                  <a:cubicBezTo>
                    <a:pt x="367" y="233"/>
                    <a:pt x="367" y="233"/>
                    <a:pt x="367" y="233"/>
                  </a:cubicBezTo>
                  <a:cubicBezTo>
                    <a:pt x="367" y="233"/>
                    <a:pt x="366" y="232"/>
                    <a:pt x="364" y="225"/>
                  </a:cubicBezTo>
                  <a:cubicBezTo>
                    <a:pt x="362" y="218"/>
                    <a:pt x="365" y="200"/>
                    <a:pt x="365" y="200"/>
                  </a:cubicBezTo>
                  <a:cubicBezTo>
                    <a:pt x="373" y="120"/>
                    <a:pt x="373" y="120"/>
                    <a:pt x="373" y="120"/>
                  </a:cubicBezTo>
                  <a:cubicBezTo>
                    <a:pt x="367" y="127"/>
                    <a:pt x="367" y="127"/>
                    <a:pt x="367" y="127"/>
                  </a:cubicBezTo>
                  <a:cubicBezTo>
                    <a:pt x="363" y="176"/>
                    <a:pt x="363" y="176"/>
                    <a:pt x="363" y="176"/>
                  </a:cubicBezTo>
                  <a:cubicBezTo>
                    <a:pt x="345" y="189"/>
                    <a:pt x="345" y="189"/>
                    <a:pt x="345" y="189"/>
                  </a:cubicBezTo>
                  <a:cubicBezTo>
                    <a:pt x="340" y="215"/>
                    <a:pt x="340" y="215"/>
                    <a:pt x="340" y="215"/>
                  </a:cubicBezTo>
                  <a:cubicBezTo>
                    <a:pt x="347" y="195"/>
                    <a:pt x="347" y="195"/>
                    <a:pt x="347" y="195"/>
                  </a:cubicBezTo>
                  <a:cubicBezTo>
                    <a:pt x="361" y="188"/>
                    <a:pt x="361" y="188"/>
                    <a:pt x="361" y="188"/>
                  </a:cubicBezTo>
                  <a:cubicBezTo>
                    <a:pt x="359" y="201"/>
                    <a:pt x="359" y="201"/>
                    <a:pt x="359" y="201"/>
                  </a:cubicBezTo>
                  <a:cubicBezTo>
                    <a:pt x="350" y="207"/>
                    <a:pt x="350" y="207"/>
                    <a:pt x="350" y="207"/>
                  </a:cubicBezTo>
                  <a:cubicBezTo>
                    <a:pt x="332" y="230"/>
                    <a:pt x="332" y="230"/>
                    <a:pt x="332" y="230"/>
                  </a:cubicBezTo>
                  <a:cubicBezTo>
                    <a:pt x="330" y="270"/>
                    <a:pt x="330" y="270"/>
                    <a:pt x="330" y="270"/>
                  </a:cubicBezTo>
                  <a:cubicBezTo>
                    <a:pt x="370" y="304"/>
                    <a:pt x="370" y="304"/>
                    <a:pt x="370" y="304"/>
                  </a:cubicBezTo>
                  <a:cubicBezTo>
                    <a:pt x="361" y="327"/>
                    <a:pt x="361" y="327"/>
                    <a:pt x="361" y="327"/>
                  </a:cubicBezTo>
                  <a:cubicBezTo>
                    <a:pt x="394" y="351"/>
                    <a:pt x="394" y="351"/>
                    <a:pt x="394" y="351"/>
                  </a:cubicBezTo>
                  <a:cubicBezTo>
                    <a:pt x="387" y="356"/>
                    <a:pt x="387" y="356"/>
                    <a:pt x="387" y="356"/>
                  </a:cubicBezTo>
                  <a:cubicBezTo>
                    <a:pt x="350" y="337"/>
                    <a:pt x="350" y="337"/>
                    <a:pt x="350" y="337"/>
                  </a:cubicBezTo>
                  <a:cubicBezTo>
                    <a:pt x="361" y="327"/>
                    <a:pt x="361" y="327"/>
                    <a:pt x="361" y="327"/>
                  </a:cubicBezTo>
                  <a:cubicBezTo>
                    <a:pt x="290" y="318"/>
                    <a:pt x="290" y="318"/>
                    <a:pt x="290" y="318"/>
                  </a:cubicBezTo>
                  <a:cubicBezTo>
                    <a:pt x="253" y="336"/>
                    <a:pt x="253" y="336"/>
                    <a:pt x="253" y="336"/>
                  </a:cubicBezTo>
                  <a:cubicBezTo>
                    <a:pt x="253" y="350"/>
                    <a:pt x="253" y="350"/>
                    <a:pt x="253" y="350"/>
                  </a:cubicBezTo>
                  <a:cubicBezTo>
                    <a:pt x="253" y="367"/>
                    <a:pt x="253" y="367"/>
                    <a:pt x="253" y="367"/>
                  </a:cubicBezTo>
                  <a:cubicBezTo>
                    <a:pt x="229" y="367"/>
                    <a:pt x="229" y="367"/>
                    <a:pt x="229" y="367"/>
                  </a:cubicBezTo>
                  <a:cubicBezTo>
                    <a:pt x="220" y="351"/>
                    <a:pt x="220" y="351"/>
                    <a:pt x="220" y="351"/>
                  </a:cubicBezTo>
                  <a:cubicBezTo>
                    <a:pt x="207" y="351"/>
                    <a:pt x="207" y="351"/>
                    <a:pt x="207" y="351"/>
                  </a:cubicBezTo>
                  <a:cubicBezTo>
                    <a:pt x="207" y="326"/>
                    <a:pt x="207" y="326"/>
                    <a:pt x="207" y="326"/>
                  </a:cubicBezTo>
                  <a:cubicBezTo>
                    <a:pt x="227" y="326"/>
                    <a:pt x="227" y="326"/>
                    <a:pt x="227" y="326"/>
                  </a:cubicBezTo>
                  <a:cubicBezTo>
                    <a:pt x="227" y="326"/>
                    <a:pt x="227" y="326"/>
                    <a:pt x="227" y="326"/>
                  </a:cubicBezTo>
                  <a:cubicBezTo>
                    <a:pt x="232" y="326"/>
                    <a:pt x="235" y="323"/>
                    <a:pt x="235" y="318"/>
                  </a:cubicBezTo>
                  <a:cubicBezTo>
                    <a:pt x="235" y="318"/>
                    <a:pt x="235" y="318"/>
                    <a:pt x="235" y="318"/>
                  </a:cubicBezTo>
                  <a:cubicBezTo>
                    <a:pt x="235" y="315"/>
                    <a:pt x="235" y="315"/>
                    <a:pt x="235" y="315"/>
                  </a:cubicBezTo>
                  <a:cubicBezTo>
                    <a:pt x="236" y="315"/>
                    <a:pt x="236" y="315"/>
                    <a:pt x="236" y="315"/>
                  </a:cubicBezTo>
                  <a:cubicBezTo>
                    <a:pt x="236" y="286"/>
                    <a:pt x="236" y="286"/>
                    <a:pt x="236" y="286"/>
                  </a:cubicBezTo>
                  <a:cubicBezTo>
                    <a:pt x="236" y="286"/>
                    <a:pt x="236" y="286"/>
                    <a:pt x="236" y="286"/>
                  </a:cubicBezTo>
                  <a:cubicBezTo>
                    <a:pt x="236" y="275"/>
                    <a:pt x="236" y="275"/>
                    <a:pt x="236" y="275"/>
                  </a:cubicBezTo>
                  <a:cubicBezTo>
                    <a:pt x="236" y="275"/>
                    <a:pt x="236" y="275"/>
                    <a:pt x="236" y="274"/>
                  </a:cubicBezTo>
                  <a:cubicBezTo>
                    <a:pt x="236" y="270"/>
                    <a:pt x="232" y="266"/>
                    <a:pt x="228" y="266"/>
                  </a:cubicBezTo>
                  <a:cubicBezTo>
                    <a:pt x="227" y="266"/>
                    <a:pt x="227" y="266"/>
                    <a:pt x="227" y="266"/>
                  </a:cubicBezTo>
                  <a:cubicBezTo>
                    <a:pt x="207" y="266"/>
                    <a:pt x="207" y="266"/>
                    <a:pt x="207" y="266"/>
                  </a:cubicBezTo>
                  <a:cubicBezTo>
                    <a:pt x="207" y="171"/>
                    <a:pt x="207" y="171"/>
                    <a:pt x="207" y="171"/>
                  </a:cubicBezTo>
                  <a:cubicBezTo>
                    <a:pt x="205" y="171"/>
                    <a:pt x="205" y="171"/>
                    <a:pt x="205" y="171"/>
                  </a:cubicBezTo>
                  <a:cubicBezTo>
                    <a:pt x="205" y="138"/>
                    <a:pt x="205" y="138"/>
                    <a:pt x="205" y="138"/>
                  </a:cubicBezTo>
                  <a:cubicBezTo>
                    <a:pt x="206" y="137"/>
                    <a:pt x="208" y="137"/>
                    <a:pt x="209" y="137"/>
                  </a:cubicBezTo>
                  <a:cubicBezTo>
                    <a:pt x="221" y="168"/>
                    <a:pt x="221" y="168"/>
                    <a:pt x="221" y="168"/>
                  </a:cubicBezTo>
                  <a:cubicBezTo>
                    <a:pt x="219" y="169"/>
                    <a:pt x="219" y="169"/>
                    <a:pt x="219" y="169"/>
                  </a:cubicBezTo>
                  <a:cubicBezTo>
                    <a:pt x="219" y="169"/>
                    <a:pt x="219" y="169"/>
                    <a:pt x="219" y="169"/>
                  </a:cubicBezTo>
                  <a:cubicBezTo>
                    <a:pt x="220" y="173"/>
                    <a:pt x="220" y="173"/>
                    <a:pt x="220" y="173"/>
                  </a:cubicBezTo>
                  <a:cubicBezTo>
                    <a:pt x="239" y="166"/>
                    <a:pt x="239" y="166"/>
                    <a:pt x="239" y="166"/>
                  </a:cubicBezTo>
                  <a:cubicBezTo>
                    <a:pt x="237" y="162"/>
                    <a:pt x="237" y="162"/>
                    <a:pt x="237" y="162"/>
                  </a:cubicBezTo>
                  <a:cubicBezTo>
                    <a:pt x="235" y="163"/>
                    <a:pt x="235" y="163"/>
                    <a:pt x="235" y="163"/>
                  </a:cubicBezTo>
                  <a:cubicBezTo>
                    <a:pt x="223" y="131"/>
                    <a:pt x="223" y="131"/>
                    <a:pt x="223" y="131"/>
                  </a:cubicBezTo>
                  <a:cubicBezTo>
                    <a:pt x="224" y="130"/>
                    <a:pt x="225" y="129"/>
                    <a:pt x="226" y="129"/>
                  </a:cubicBezTo>
                  <a:cubicBezTo>
                    <a:pt x="250" y="153"/>
                    <a:pt x="250" y="153"/>
                    <a:pt x="250" y="153"/>
                  </a:cubicBezTo>
                  <a:cubicBezTo>
                    <a:pt x="249" y="155"/>
                    <a:pt x="249" y="155"/>
                    <a:pt x="249" y="155"/>
                  </a:cubicBezTo>
                  <a:cubicBezTo>
                    <a:pt x="249" y="155"/>
                    <a:pt x="249" y="155"/>
                    <a:pt x="249" y="155"/>
                  </a:cubicBezTo>
                  <a:cubicBezTo>
                    <a:pt x="252" y="158"/>
                    <a:pt x="252" y="158"/>
                    <a:pt x="252" y="158"/>
                  </a:cubicBezTo>
                  <a:cubicBezTo>
                    <a:pt x="265" y="144"/>
                    <a:pt x="265" y="144"/>
                    <a:pt x="265" y="144"/>
                  </a:cubicBezTo>
                  <a:cubicBezTo>
                    <a:pt x="262" y="141"/>
                    <a:pt x="262" y="141"/>
                    <a:pt x="262" y="141"/>
                  </a:cubicBezTo>
                  <a:cubicBezTo>
                    <a:pt x="261" y="142"/>
                    <a:pt x="261" y="142"/>
                    <a:pt x="261" y="142"/>
                  </a:cubicBezTo>
                  <a:cubicBezTo>
                    <a:pt x="236" y="118"/>
                    <a:pt x="236" y="118"/>
                    <a:pt x="236" y="118"/>
                  </a:cubicBezTo>
                  <a:cubicBezTo>
                    <a:pt x="237" y="117"/>
                    <a:pt x="237" y="116"/>
                    <a:pt x="238" y="115"/>
                  </a:cubicBezTo>
                  <a:cubicBezTo>
                    <a:pt x="271" y="128"/>
                    <a:pt x="271" y="128"/>
                    <a:pt x="271" y="128"/>
                  </a:cubicBezTo>
                  <a:cubicBezTo>
                    <a:pt x="270" y="130"/>
                    <a:pt x="270" y="130"/>
                    <a:pt x="270" y="130"/>
                  </a:cubicBezTo>
                  <a:cubicBezTo>
                    <a:pt x="270" y="130"/>
                    <a:pt x="270" y="130"/>
                    <a:pt x="270" y="130"/>
                  </a:cubicBezTo>
                  <a:cubicBezTo>
                    <a:pt x="274" y="132"/>
                    <a:pt x="274" y="132"/>
                    <a:pt x="274" y="132"/>
                  </a:cubicBezTo>
                  <a:cubicBezTo>
                    <a:pt x="281" y="114"/>
                    <a:pt x="281" y="114"/>
                    <a:pt x="281" y="114"/>
                  </a:cubicBezTo>
                  <a:cubicBezTo>
                    <a:pt x="277" y="112"/>
                    <a:pt x="277" y="112"/>
                    <a:pt x="277" y="112"/>
                  </a:cubicBezTo>
                  <a:cubicBezTo>
                    <a:pt x="277" y="114"/>
                    <a:pt x="277" y="114"/>
                    <a:pt x="277" y="114"/>
                  </a:cubicBezTo>
                  <a:cubicBezTo>
                    <a:pt x="244" y="101"/>
                    <a:pt x="244" y="101"/>
                    <a:pt x="244" y="101"/>
                  </a:cubicBezTo>
                  <a:cubicBezTo>
                    <a:pt x="244" y="100"/>
                    <a:pt x="244" y="99"/>
                    <a:pt x="244" y="98"/>
                  </a:cubicBezTo>
                  <a:cubicBezTo>
                    <a:pt x="279" y="98"/>
                    <a:pt x="279" y="98"/>
                    <a:pt x="279" y="98"/>
                  </a:cubicBezTo>
                  <a:cubicBezTo>
                    <a:pt x="279" y="100"/>
                    <a:pt x="279" y="100"/>
                    <a:pt x="279" y="100"/>
                  </a:cubicBezTo>
                  <a:cubicBezTo>
                    <a:pt x="368" y="100"/>
                    <a:pt x="368" y="100"/>
                    <a:pt x="368" y="100"/>
                  </a:cubicBezTo>
                  <a:cubicBezTo>
                    <a:pt x="369" y="101"/>
                    <a:pt x="369" y="103"/>
                    <a:pt x="370" y="105"/>
                  </a:cubicBezTo>
                  <a:cubicBezTo>
                    <a:pt x="371" y="109"/>
                    <a:pt x="374" y="112"/>
                    <a:pt x="375" y="112"/>
                  </a:cubicBezTo>
                  <a:cubicBezTo>
                    <a:pt x="375" y="112"/>
                    <a:pt x="375" y="112"/>
                    <a:pt x="375" y="112"/>
                  </a:cubicBezTo>
                  <a:cubicBezTo>
                    <a:pt x="375" y="112"/>
                    <a:pt x="375" y="112"/>
                    <a:pt x="375" y="112"/>
                  </a:cubicBezTo>
                  <a:cubicBezTo>
                    <a:pt x="406" y="100"/>
                    <a:pt x="406" y="100"/>
                    <a:pt x="406" y="100"/>
                  </a:cubicBezTo>
                  <a:cubicBezTo>
                    <a:pt x="416" y="100"/>
                    <a:pt x="416" y="100"/>
                    <a:pt x="416" y="100"/>
                  </a:cubicBezTo>
                  <a:cubicBezTo>
                    <a:pt x="394" y="130"/>
                    <a:pt x="394" y="130"/>
                    <a:pt x="394" y="130"/>
                  </a:cubicBezTo>
                  <a:cubicBezTo>
                    <a:pt x="394" y="130"/>
                    <a:pt x="394" y="130"/>
                    <a:pt x="394" y="130"/>
                  </a:cubicBezTo>
                  <a:cubicBezTo>
                    <a:pt x="394" y="130"/>
                    <a:pt x="394" y="130"/>
                    <a:pt x="394" y="130"/>
                  </a:cubicBezTo>
                  <a:cubicBezTo>
                    <a:pt x="394" y="130"/>
                    <a:pt x="394" y="130"/>
                    <a:pt x="394" y="130"/>
                  </a:cubicBezTo>
                  <a:cubicBezTo>
                    <a:pt x="394" y="130"/>
                    <a:pt x="394" y="130"/>
                    <a:pt x="394" y="130"/>
                  </a:cubicBezTo>
                  <a:cubicBezTo>
                    <a:pt x="393" y="131"/>
                    <a:pt x="395" y="134"/>
                    <a:pt x="399" y="136"/>
                  </a:cubicBezTo>
                  <a:cubicBezTo>
                    <a:pt x="403" y="139"/>
                    <a:pt x="406" y="140"/>
                    <a:pt x="407" y="139"/>
                  </a:cubicBezTo>
                  <a:cubicBezTo>
                    <a:pt x="407" y="139"/>
                    <a:pt x="407" y="139"/>
                    <a:pt x="407" y="139"/>
                  </a:cubicBezTo>
                  <a:cubicBezTo>
                    <a:pt x="438" y="100"/>
                    <a:pt x="438" y="100"/>
                    <a:pt x="438" y="100"/>
                  </a:cubicBezTo>
                  <a:cubicBezTo>
                    <a:pt x="439" y="100"/>
                    <a:pt x="439" y="100"/>
                    <a:pt x="439" y="100"/>
                  </a:cubicBezTo>
                  <a:cubicBezTo>
                    <a:pt x="423" y="147"/>
                    <a:pt x="423" y="147"/>
                    <a:pt x="423" y="147"/>
                  </a:cubicBezTo>
                  <a:cubicBezTo>
                    <a:pt x="423" y="147"/>
                    <a:pt x="423" y="147"/>
                    <a:pt x="423" y="147"/>
                  </a:cubicBezTo>
                  <a:cubicBezTo>
                    <a:pt x="423" y="147"/>
                    <a:pt x="423" y="147"/>
                    <a:pt x="423" y="147"/>
                  </a:cubicBezTo>
                  <a:cubicBezTo>
                    <a:pt x="422" y="149"/>
                    <a:pt x="426" y="151"/>
                    <a:pt x="430" y="153"/>
                  </a:cubicBezTo>
                  <a:cubicBezTo>
                    <a:pt x="434" y="154"/>
                    <a:pt x="438" y="155"/>
                    <a:pt x="439" y="153"/>
                  </a:cubicBezTo>
                  <a:cubicBezTo>
                    <a:pt x="439" y="153"/>
                    <a:pt x="439" y="153"/>
                    <a:pt x="439" y="153"/>
                  </a:cubicBezTo>
                  <a:cubicBezTo>
                    <a:pt x="439" y="153"/>
                    <a:pt x="439" y="153"/>
                    <a:pt x="439" y="153"/>
                  </a:cubicBezTo>
                  <a:cubicBezTo>
                    <a:pt x="439" y="153"/>
                    <a:pt x="439" y="153"/>
                    <a:pt x="439" y="153"/>
                  </a:cubicBezTo>
                  <a:cubicBezTo>
                    <a:pt x="439" y="153"/>
                    <a:pt x="439" y="153"/>
                    <a:pt x="439" y="153"/>
                  </a:cubicBezTo>
                  <a:cubicBezTo>
                    <a:pt x="457" y="100"/>
                    <a:pt x="457" y="100"/>
                    <a:pt x="457" y="100"/>
                  </a:cubicBezTo>
                  <a:cubicBezTo>
                    <a:pt x="457" y="100"/>
                    <a:pt x="457" y="100"/>
                    <a:pt x="457" y="100"/>
                  </a:cubicBezTo>
                  <a:cubicBezTo>
                    <a:pt x="457" y="159"/>
                    <a:pt x="457" y="159"/>
                    <a:pt x="457" y="159"/>
                  </a:cubicBezTo>
                  <a:cubicBezTo>
                    <a:pt x="457" y="159"/>
                    <a:pt x="457" y="159"/>
                    <a:pt x="457" y="159"/>
                  </a:cubicBezTo>
                  <a:cubicBezTo>
                    <a:pt x="457" y="159"/>
                    <a:pt x="457" y="159"/>
                    <a:pt x="457" y="159"/>
                  </a:cubicBezTo>
                  <a:cubicBezTo>
                    <a:pt x="457" y="159"/>
                    <a:pt x="457" y="159"/>
                    <a:pt x="457" y="159"/>
                  </a:cubicBezTo>
                  <a:cubicBezTo>
                    <a:pt x="457" y="159"/>
                    <a:pt x="457" y="159"/>
                    <a:pt x="457" y="159"/>
                  </a:cubicBezTo>
                  <a:cubicBezTo>
                    <a:pt x="457" y="160"/>
                    <a:pt x="461" y="161"/>
                    <a:pt x="466" y="161"/>
                  </a:cubicBezTo>
                  <a:cubicBezTo>
                    <a:pt x="471" y="161"/>
                    <a:pt x="474" y="160"/>
                    <a:pt x="475" y="159"/>
                  </a:cubicBezTo>
                  <a:cubicBezTo>
                    <a:pt x="475" y="159"/>
                    <a:pt x="475" y="159"/>
                    <a:pt x="475" y="159"/>
                  </a:cubicBezTo>
                  <a:cubicBezTo>
                    <a:pt x="475" y="159"/>
                    <a:pt x="475" y="159"/>
                    <a:pt x="475" y="159"/>
                  </a:cubicBezTo>
                  <a:cubicBezTo>
                    <a:pt x="475" y="159"/>
                    <a:pt x="475" y="159"/>
                    <a:pt x="475" y="159"/>
                  </a:cubicBezTo>
                  <a:cubicBezTo>
                    <a:pt x="475" y="159"/>
                    <a:pt x="475" y="159"/>
                    <a:pt x="475" y="159"/>
                  </a:cubicBezTo>
                  <a:cubicBezTo>
                    <a:pt x="475" y="100"/>
                    <a:pt x="475" y="100"/>
                    <a:pt x="475" y="100"/>
                  </a:cubicBezTo>
                  <a:cubicBezTo>
                    <a:pt x="481" y="100"/>
                    <a:pt x="481" y="100"/>
                    <a:pt x="481" y="100"/>
                  </a:cubicBezTo>
                  <a:cubicBezTo>
                    <a:pt x="481" y="88"/>
                    <a:pt x="481" y="88"/>
                    <a:pt x="481" y="88"/>
                  </a:cubicBezTo>
                  <a:cubicBezTo>
                    <a:pt x="412" y="88"/>
                    <a:pt x="412" y="88"/>
                    <a:pt x="412" y="88"/>
                  </a:cubicBezTo>
                  <a:cubicBezTo>
                    <a:pt x="412" y="84"/>
                    <a:pt x="412" y="84"/>
                    <a:pt x="412" y="84"/>
                  </a:cubicBezTo>
                  <a:cubicBezTo>
                    <a:pt x="481" y="84"/>
                    <a:pt x="481" y="84"/>
                    <a:pt x="481" y="84"/>
                  </a:cubicBezTo>
                  <a:cubicBezTo>
                    <a:pt x="481" y="80"/>
                    <a:pt x="481" y="80"/>
                    <a:pt x="481" y="80"/>
                  </a:cubicBezTo>
                  <a:cubicBezTo>
                    <a:pt x="456" y="80"/>
                    <a:pt x="456" y="80"/>
                    <a:pt x="456" y="80"/>
                  </a:cubicBezTo>
                  <a:cubicBezTo>
                    <a:pt x="456" y="80"/>
                    <a:pt x="456" y="80"/>
                    <a:pt x="456" y="80"/>
                  </a:cubicBezTo>
                  <a:cubicBezTo>
                    <a:pt x="411" y="80"/>
                    <a:pt x="411" y="80"/>
                    <a:pt x="411" y="80"/>
                  </a:cubicBezTo>
                  <a:cubicBezTo>
                    <a:pt x="404" y="79"/>
                    <a:pt x="386" y="75"/>
                    <a:pt x="374" y="63"/>
                  </a:cubicBezTo>
                  <a:cubicBezTo>
                    <a:pt x="357" y="46"/>
                    <a:pt x="357" y="34"/>
                    <a:pt x="357" y="34"/>
                  </a:cubicBezTo>
                  <a:cubicBezTo>
                    <a:pt x="354" y="34"/>
                    <a:pt x="354" y="34"/>
                    <a:pt x="354" y="34"/>
                  </a:cubicBezTo>
                  <a:cubicBezTo>
                    <a:pt x="354" y="80"/>
                    <a:pt x="354" y="80"/>
                    <a:pt x="354" y="80"/>
                  </a:cubicBezTo>
                  <a:cubicBezTo>
                    <a:pt x="350" y="80"/>
                    <a:pt x="350" y="80"/>
                    <a:pt x="350" y="80"/>
                  </a:cubicBezTo>
                  <a:cubicBezTo>
                    <a:pt x="350" y="34"/>
                    <a:pt x="350" y="34"/>
                    <a:pt x="350" y="34"/>
                  </a:cubicBezTo>
                  <a:cubicBezTo>
                    <a:pt x="344" y="34"/>
                    <a:pt x="344" y="34"/>
                    <a:pt x="344" y="34"/>
                  </a:cubicBezTo>
                  <a:cubicBezTo>
                    <a:pt x="344" y="80"/>
                    <a:pt x="344" y="80"/>
                    <a:pt x="344" y="80"/>
                  </a:cubicBezTo>
                  <a:cubicBezTo>
                    <a:pt x="279" y="80"/>
                    <a:pt x="279" y="80"/>
                    <a:pt x="279" y="80"/>
                  </a:cubicBezTo>
                  <a:cubicBezTo>
                    <a:pt x="279" y="82"/>
                    <a:pt x="279" y="82"/>
                    <a:pt x="279" y="82"/>
                  </a:cubicBezTo>
                  <a:cubicBezTo>
                    <a:pt x="244" y="82"/>
                    <a:pt x="244" y="82"/>
                    <a:pt x="244" y="82"/>
                  </a:cubicBezTo>
                  <a:cubicBezTo>
                    <a:pt x="241" y="62"/>
                    <a:pt x="225" y="46"/>
                    <a:pt x="205" y="43"/>
                  </a:cubicBezTo>
                  <a:cubicBezTo>
                    <a:pt x="205" y="4"/>
                    <a:pt x="205" y="4"/>
                    <a:pt x="205" y="4"/>
                  </a:cubicBezTo>
                  <a:cubicBezTo>
                    <a:pt x="207" y="4"/>
                    <a:pt x="207" y="4"/>
                    <a:pt x="207" y="4"/>
                  </a:cubicBezTo>
                  <a:cubicBezTo>
                    <a:pt x="207" y="0"/>
                    <a:pt x="207" y="0"/>
                    <a:pt x="207" y="0"/>
                  </a:cubicBezTo>
                  <a:cubicBezTo>
                    <a:pt x="187" y="0"/>
                    <a:pt x="187" y="0"/>
                    <a:pt x="187" y="0"/>
                  </a:cubicBezTo>
                  <a:cubicBezTo>
                    <a:pt x="187" y="4"/>
                    <a:pt x="187" y="4"/>
                    <a:pt x="187" y="4"/>
                  </a:cubicBezTo>
                  <a:cubicBezTo>
                    <a:pt x="190" y="4"/>
                    <a:pt x="190" y="4"/>
                    <a:pt x="190" y="4"/>
                  </a:cubicBezTo>
                  <a:cubicBezTo>
                    <a:pt x="190" y="43"/>
                    <a:pt x="190" y="43"/>
                    <a:pt x="190" y="43"/>
                  </a:cubicBezTo>
                  <a:cubicBezTo>
                    <a:pt x="188" y="43"/>
                    <a:pt x="187" y="43"/>
                    <a:pt x="186" y="43"/>
                  </a:cubicBezTo>
                  <a:cubicBezTo>
                    <a:pt x="171" y="8"/>
                    <a:pt x="171" y="8"/>
                    <a:pt x="171" y="8"/>
                  </a:cubicBezTo>
                  <a:cubicBezTo>
                    <a:pt x="173" y="7"/>
                    <a:pt x="173" y="7"/>
                    <a:pt x="173" y="7"/>
                  </a:cubicBezTo>
                  <a:cubicBezTo>
                    <a:pt x="173" y="7"/>
                    <a:pt x="173" y="7"/>
                    <a:pt x="173" y="7"/>
                  </a:cubicBezTo>
                  <a:cubicBezTo>
                    <a:pt x="172" y="3"/>
                    <a:pt x="172" y="3"/>
                    <a:pt x="172" y="3"/>
                  </a:cubicBezTo>
                  <a:cubicBezTo>
                    <a:pt x="154" y="11"/>
                    <a:pt x="154" y="11"/>
                    <a:pt x="154" y="11"/>
                  </a:cubicBezTo>
                  <a:cubicBezTo>
                    <a:pt x="155" y="15"/>
                    <a:pt x="155" y="15"/>
                    <a:pt x="155" y="15"/>
                  </a:cubicBezTo>
                  <a:cubicBezTo>
                    <a:pt x="157" y="14"/>
                    <a:pt x="157" y="14"/>
                    <a:pt x="157" y="14"/>
                  </a:cubicBezTo>
                  <a:cubicBezTo>
                    <a:pt x="172" y="49"/>
                    <a:pt x="172" y="49"/>
                    <a:pt x="172" y="49"/>
                  </a:cubicBezTo>
                  <a:cubicBezTo>
                    <a:pt x="171" y="49"/>
                    <a:pt x="170" y="50"/>
                    <a:pt x="169" y="51"/>
                  </a:cubicBezTo>
                  <a:cubicBezTo>
                    <a:pt x="142" y="24"/>
                    <a:pt x="142" y="24"/>
                    <a:pt x="142" y="24"/>
                  </a:cubicBezTo>
                  <a:cubicBezTo>
                    <a:pt x="144" y="23"/>
                    <a:pt x="144" y="23"/>
                    <a:pt x="144" y="23"/>
                  </a:cubicBezTo>
                  <a:cubicBezTo>
                    <a:pt x="144" y="23"/>
                    <a:pt x="144" y="23"/>
                    <a:pt x="144" y="23"/>
                  </a:cubicBezTo>
                  <a:cubicBezTo>
                    <a:pt x="141" y="20"/>
                    <a:pt x="141" y="20"/>
                    <a:pt x="141" y="20"/>
                  </a:cubicBezTo>
                  <a:cubicBezTo>
                    <a:pt x="127" y="34"/>
                    <a:pt x="127" y="34"/>
                    <a:pt x="127" y="34"/>
                  </a:cubicBezTo>
                  <a:cubicBezTo>
                    <a:pt x="130" y="37"/>
                    <a:pt x="130" y="37"/>
                    <a:pt x="130" y="37"/>
                  </a:cubicBezTo>
                  <a:cubicBezTo>
                    <a:pt x="132" y="35"/>
                    <a:pt x="132" y="35"/>
                    <a:pt x="132" y="35"/>
                  </a:cubicBezTo>
                  <a:cubicBezTo>
                    <a:pt x="158" y="61"/>
                    <a:pt x="158" y="61"/>
                    <a:pt x="158" y="61"/>
                  </a:cubicBezTo>
                  <a:cubicBezTo>
                    <a:pt x="157" y="62"/>
                    <a:pt x="157" y="63"/>
                    <a:pt x="156" y="64"/>
                  </a:cubicBezTo>
                  <a:cubicBezTo>
                    <a:pt x="122" y="51"/>
                    <a:pt x="122" y="51"/>
                    <a:pt x="122" y="51"/>
                  </a:cubicBezTo>
                  <a:cubicBezTo>
                    <a:pt x="123" y="48"/>
                    <a:pt x="123" y="48"/>
                    <a:pt x="123" y="48"/>
                  </a:cubicBezTo>
                  <a:cubicBezTo>
                    <a:pt x="123" y="48"/>
                    <a:pt x="123" y="48"/>
                    <a:pt x="123" y="48"/>
                  </a:cubicBezTo>
                  <a:cubicBezTo>
                    <a:pt x="119" y="47"/>
                    <a:pt x="119" y="47"/>
                    <a:pt x="119" y="47"/>
                  </a:cubicBezTo>
                  <a:cubicBezTo>
                    <a:pt x="112" y="65"/>
                    <a:pt x="112" y="65"/>
                    <a:pt x="112" y="65"/>
                  </a:cubicBezTo>
                  <a:cubicBezTo>
                    <a:pt x="116" y="66"/>
                    <a:pt x="116" y="66"/>
                    <a:pt x="116" y="66"/>
                  </a:cubicBezTo>
                  <a:cubicBezTo>
                    <a:pt x="116" y="64"/>
                    <a:pt x="116" y="64"/>
                    <a:pt x="116" y="64"/>
                  </a:cubicBezTo>
                  <a:cubicBezTo>
                    <a:pt x="150" y="78"/>
                    <a:pt x="150" y="78"/>
                    <a:pt x="150" y="78"/>
                  </a:cubicBezTo>
                  <a:cubicBezTo>
                    <a:pt x="150" y="79"/>
                    <a:pt x="149" y="81"/>
                    <a:pt x="149" y="82"/>
                  </a:cubicBezTo>
                  <a:cubicBezTo>
                    <a:pt x="110" y="82"/>
                    <a:pt x="110" y="82"/>
                    <a:pt x="110" y="82"/>
                  </a:cubicBezTo>
                  <a:cubicBezTo>
                    <a:pt x="110" y="80"/>
                    <a:pt x="110" y="80"/>
                    <a:pt x="110" y="80"/>
                  </a:cubicBezTo>
                  <a:cubicBezTo>
                    <a:pt x="68" y="80"/>
                    <a:pt x="68" y="80"/>
                    <a:pt x="68" y="80"/>
                  </a:cubicBezTo>
                  <a:cubicBezTo>
                    <a:pt x="68" y="80"/>
                    <a:pt x="68" y="80"/>
                    <a:pt x="67" y="80"/>
                  </a:cubicBezTo>
                  <a:cubicBezTo>
                    <a:pt x="63" y="80"/>
                    <a:pt x="59" y="84"/>
                    <a:pt x="59" y="89"/>
                  </a:cubicBezTo>
                  <a:cubicBezTo>
                    <a:pt x="59" y="89"/>
                    <a:pt x="59" y="89"/>
                    <a:pt x="59" y="89"/>
                  </a:cubicBezTo>
                  <a:cubicBezTo>
                    <a:pt x="59" y="98"/>
                    <a:pt x="59" y="98"/>
                    <a:pt x="59" y="98"/>
                  </a:cubicBezTo>
                  <a:cubicBezTo>
                    <a:pt x="59" y="98"/>
                    <a:pt x="59" y="98"/>
                    <a:pt x="59" y="98"/>
                  </a:cubicBezTo>
                  <a:cubicBezTo>
                    <a:pt x="59" y="266"/>
                    <a:pt x="59" y="266"/>
                    <a:pt x="59" y="266"/>
                  </a:cubicBezTo>
                  <a:cubicBezTo>
                    <a:pt x="59" y="266"/>
                    <a:pt x="59" y="266"/>
                    <a:pt x="59" y="266"/>
                  </a:cubicBezTo>
                  <a:cubicBezTo>
                    <a:pt x="59" y="277"/>
                    <a:pt x="59" y="277"/>
                    <a:pt x="59" y="277"/>
                  </a:cubicBezTo>
                  <a:cubicBezTo>
                    <a:pt x="59" y="277"/>
                    <a:pt x="59" y="277"/>
                    <a:pt x="59" y="277"/>
                  </a:cubicBezTo>
                  <a:cubicBezTo>
                    <a:pt x="59" y="282"/>
                    <a:pt x="63" y="286"/>
                    <a:pt x="67" y="286"/>
                  </a:cubicBezTo>
                  <a:cubicBezTo>
                    <a:pt x="68" y="286"/>
                    <a:pt x="68" y="286"/>
                    <a:pt x="68" y="286"/>
                  </a:cubicBezTo>
                  <a:cubicBezTo>
                    <a:pt x="108" y="286"/>
                    <a:pt x="108" y="286"/>
                    <a:pt x="108" y="286"/>
                  </a:cubicBezTo>
                  <a:cubicBezTo>
                    <a:pt x="108" y="286"/>
                    <a:pt x="108" y="286"/>
                    <a:pt x="108" y="286"/>
                  </a:cubicBezTo>
                  <a:cubicBezTo>
                    <a:pt x="185" y="286"/>
                    <a:pt x="185" y="286"/>
                    <a:pt x="185" y="286"/>
                  </a:cubicBezTo>
                  <a:cubicBezTo>
                    <a:pt x="185" y="286"/>
                    <a:pt x="185" y="286"/>
                    <a:pt x="185" y="286"/>
                  </a:cubicBezTo>
                  <a:cubicBezTo>
                    <a:pt x="187" y="286"/>
                    <a:pt x="187" y="286"/>
                    <a:pt x="187" y="286"/>
                  </a:cubicBezTo>
                  <a:cubicBezTo>
                    <a:pt x="187" y="307"/>
                    <a:pt x="187" y="307"/>
                    <a:pt x="187" y="307"/>
                  </a:cubicBezTo>
                  <a:cubicBezTo>
                    <a:pt x="185" y="307"/>
                    <a:pt x="185" y="307"/>
                    <a:pt x="185" y="307"/>
                  </a:cubicBezTo>
                  <a:cubicBezTo>
                    <a:pt x="185" y="307"/>
                    <a:pt x="185" y="307"/>
                    <a:pt x="185" y="307"/>
                  </a:cubicBezTo>
                  <a:cubicBezTo>
                    <a:pt x="153" y="307"/>
                    <a:pt x="153" y="307"/>
                    <a:pt x="153" y="307"/>
                  </a:cubicBezTo>
                  <a:cubicBezTo>
                    <a:pt x="153" y="307"/>
                    <a:pt x="153" y="307"/>
                    <a:pt x="153" y="307"/>
                  </a:cubicBezTo>
                  <a:cubicBezTo>
                    <a:pt x="148" y="307"/>
                    <a:pt x="145" y="310"/>
                    <a:pt x="145" y="315"/>
                  </a:cubicBezTo>
                  <a:cubicBezTo>
                    <a:pt x="145" y="315"/>
                    <a:pt x="145" y="315"/>
                    <a:pt x="145" y="315"/>
                  </a:cubicBezTo>
                  <a:cubicBezTo>
                    <a:pt x="145" y="326"/>
                    <a:pt x="145" y="326"/>
                    <a:pt x="145" y="326"/>
                  </a:cubicBezTo>
                  <a:cubicBezTo>
                    <a:pt x="145" y="326"/>
                    <a:pt x="145" y="326"/>
                    <a:pt x="145" y="326"/>
                  </a:cubicBezTo>
                  <a:cubicBezTo>
                    <a:pt x="145" y="351"/>
                    <a:pt x="145" y="351"/>
                    <a:pt x="145" y="351"/>
                  </a:cubicBezTo>
                  <a:cubicBezTo>
                    <a:pt x="86" y="351"/>
                    <a:pt x="86" y="351"/>
                    <a:pt x="86" y="351"/>
                  </a:cubicBezTo>
                  <a:cubicBezTo>
                    <a:pt x="87" y="400"/>
                    <a:pt x="87" y="400"/>
                    <a:pt x="87" y="400"/>
                  </a:cubicBezTo>
                  <a:cubicBezTo>
                    <a:pt x="103" y="418"/>
                    <a:pt x="103" y="418"/>
                    <a:pt x="103" y="418"/>
                  </a:cubicBezTo>
                  <a:cubicBezTo>
                    <a:pt x="103" y="451"/>
                    <a:pt x="103" y="451"/>
                    <a:pt x="103" y="451"/>
                  </a:cubicBezTo>
                  <a:cubicBezTo>
                    <a:pt x="122" y="459"/>
                    <a:pt x="122" y="459"/>
                    <a:pt x="122" y="459"/>
                  </a:cubicBezTo>
                  <a:cubicBezTo>
                    <a:pt x="122" y="505"/>
                    <a:pt x="122" y="505"/>
                    <a:pt x="122" y="505"/>
                  </a:cubicBezTo>
                  <a:cubicBezTo>
                    <a:pt x="38" y="520"/>
                    <a:pt x="7" y="539"/>
                    <a:pt x="4" y="540"/>
                  </a:cubicBezTo>
                  <a:cubicBezTo>
                    <a:pt x="0" y="540"/>
                    <a:pt x="19" y="543"/>
                    <a:pt x="46" y="556"/>
                  </a:cubicBezTo>
                  <a:cubicBezTo>
                    <a:pt x="80" y="572"/>
                    <a:pt x="76" y="581"/>
                    <a:pt x="76" y="581"/>
                  </a:cubicBezTo>
                  <a:cubicBezTo>
                    <a:pt x="76" y="581"/>
                    <a:pt x="135" y="543"/>
                    <a:pt x="263" y="520"/>
                  </a:cubicBezTo>
                  <a:cubicBezTo>
                    <a:pt x="330" y="508"/>
                    <a:pt x="451" y="503"/>
                    <a:pt x="495" y="512"/>
                  </a:cubicBezTo>
                  <a:cubicBezTo>
                    <a:pt x="495" y="512"/>
                    <a:pt x="461" y="504"/>
                    <a:pt x="413" y="49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 name="Freeform 53"/>
            <p:cNvSpPr>
              <a:spLocks noEditPoints="1"/>
            </p:cNvSpPr>
            <p:nvPr/>
          </p:nvSpPr>
          <p:spPr bwMode="auto">
            <a:xfrm>
              <a:off x="4804858" y="3977648"/>
              <a:ext cx="1793875" cy="1787526"/>
            </a:xfrm>
            <a:custGeom>
              <a:avLst/>
              <a:gdLst>
                <a:gd name="T0" fmla="*/ 484 w 968"/>
                <a:gd name="T1" fmla="*/ 953 h 967"/>
                <a:gd name="T2" fmla="*/ 14 w 968"/>
                <a:gd name="T3" fmla="*/ 482 h 967"/>
                <a:gd name="T4" fmla="*/ 484 w 968"/>
                <a:gd name="T5" fmla="*/ 12 h 967"/>
                <a:gd name="T6" fmla="*/ 954 w 968"/>
                <a:gd name="T7" fmla="*/ 482 h 967"/>
                <a:gd name="T8" fmla="*/ 484 w 968"/>
                <a:gd name="T9" fmla="*/ 953 h 967"/>
                <a:gd name="T10" fmla="*/ 484 w 968"/>
                <a:gd name="T11" fmla="*/ 0 h 967"/>
                <a:gd name="T12" fmla="*/ 0 w 968"/>
                <a:gd name="T13" fmla="*/ 483 h 967"/>
                <a:gd name="T14" fmla="*/ 484 w 968"/>
                <a:gd name="T15" fmla="*/ 967 h 967"/>
                <a:gd name="T16" fmla="*/ 968 w 968"/>
                <a:gd name="T17" fmla="*/ 483 h 967"/>
                <a:gd name="T18" fmla="*/ 484 w 968"/>
                <a:gd name="T19" fmla="*/ 0 h 9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8" h="967">
                  <a:moveTo>
                    <a:pt x="484" y="953"/>
                  </a:moveTo>
                  <a:cubicBezTo>
                    <a:pt x="224" y="953"/>
                    <a:pt x="14" y="742"/>
                    <a:pt x="14" y="482"/>
                  </a:cubicBezTo>
                  <a:cubicBezTo>
                    <a:pt x="14" y="223"/>
                    <a:pt x="224" y="12"/>
                    <a:pt x="484" y="12"/>
                  </a:cubicBezTo>
                  <a:cubicBezTo>
                    <a:pt x="744" y="12"/>
                    <a:pt x="954" y="223"/>
                    <a:pt x="954" y="482"/>
                  </a:cubicBezTo>
                  <a:cubicBezTo>
                    <a:pt x="954" y="742"/>
                    <a:pt x="744" y="953"/>
                    <a:pt x="484" y="953"/>
                  </a:cubicBezTo>
                  <a:close/>
                  <a:moveTo>
                    <a:pt x="484" y="0"/>
                  </a:moveTo>
                  <a:cubicBezTo>
                    <a:pt x="217" y="0"/>
                    <a:pt x="0" y="216"/>
                    <a:pt x="0" y="483"/>
                  </a:cubicBezTo>
                  <a:cubicBezTo>
                    <a:pt x="0" y="750"/>
                    <a:pt x="217" y="967"/>
                    <a:pt x="484" y="967"/>
                  </a:cubicBezTo>
                  <a:cubicBezTo>
                    <a:pt x="751" y="967"/>
                    <a:pt x="968" y="750"/>
                    <a:pt x="968" y="483"/>
                  </a:cubicBezTo>
                  <a:cubicBezTo>
                    <a:pt x="968" y="216"/>
                    <a:pt x="751" y="0"/>
                    <a:pt x="48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 name="Freeform 54"/>
            <p:cNvSpPr/>
            <p:nvPr/>
          </p:nvSpPr>
          <p:spPr bwMode="auto">
            <a:xfrm>
              <a:off x="5008058" y="4552323"/>
              <a:ext cx="65088" cy="60325"/>
            </a:xfrm>
            <a:custGeom>
              <a:avLst/>
              <a:gdLst>
                <a:gd name="T0" fmla="*/ 23 w 35"/>
                <a:gd name="T1" fmla="*/ 3 h 32"/>
                <a:gd name="T2" fmla="*/ 10 w 35"/>
                <a:gd name="T3" fmla="*/ 1 h 32"/>
                <a:gd name="T4" fmla="*/ 2 w 35"/>
                <a:gd name="T5" fmla="*/ 9 h 32"/>
                <a:gd name="T6" fmla="*/ 1 w 35"/>
                <a:gd name="T7" fmla="*/ 20 h 32"/>
                <a:gd name="T8" fmla="*/ 11 w 35"/>
                <a:gd name="T9" fmla="*/ 29 h 32"/>
                <a:gd name="T10" fmla="*/ 25 w 35"/>
                <a:gd name="T11" fmla="*/ 31 h 32"/>
                <a:gd name="T12" fmla="*/ 33 w 35"/>
                <a:gd name="T13" fmla="*/ 23 h 32"/>
                <a:gd name="T14" fmla="*/ 33 w 35"/>
                <a:gd name="T15" fmla="*/ 12 h 32"/>
                <a:gd name="T16" fmla="*/ 23 w 35"/>
                <a:gd name="T17" fmla="*/ 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32">
                  <a:moveTo>
                    <a:pt x="23" y="3"/>
                  </a:moveTo>
                  <a:cubicBezTo>
                    <a:pt x="18" y="0"/>
                    <a:pt x="13" y="0"/>
                    <a:pt x="10" y="1"/>
                  </a:cubicBezTo>
                  <a:cubicBezTo>
                    <a:pt x="6" y="2"/>
                    <a:pt x="3" y="5"/>
                    <a:pt x="2" y="9"/>
                  </a:cubicBezTo>
                  <a:cubicBezTo>
                    <a:pt x="0" y="13"/>
                    <a:pt x="0" y="17"/>
                    <a:pt x="1" y="20"/>
                  </a:cubicBezTo>
                  <a:cubicBezTo>
                    <a:pt x="3" y="24"/>
                    <a:pt x="6" y="27"/>
                    <a:pt x="11" y="29"/>
                  </a:cubicBezTo>
                  <a:cubicBezTo>
                    <a:pt x="16" y="31"/>
                    <a:pt x="21" y="32"/>
                    <a:pt x="25" y="31"/>
                  </a:cubicBezTo>
                  <a:cubicBezTo>
                    <a:pt x="28" y="29"/>
                    <a:pt x="31" y="27"/>
                    <a:pt x="33" y="23"/>
                  </a:cubicBezTo>
                  <a:cubicBezTo>
                    <a:pt x="35" y="19"/>
                    <a:pt x="35" y="15"/>
                    <a:pt x="33" y="12"/>
                  </a:cubicBezTo>
                  <a:cubicBezTo>
                    <a:pt x="32" y="8"/>
                    <a:pt x="28" y="5"/>
                    <a:pt x="23"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 name="Freeform 55"/>
            <p:cNvSpPr/>
            <p:nvPr/>
          </p:nvSpPr>
          <p:spPr bwMode="auto">
            <a:xfrm>
              <a:off x="5581145" y="5347661"/>
              <a:ext cx="41275" cy="74613"/>
            </a:xfrm>
            <a:custGeom>
              <a:avLst/>
              <a:gdLst>
                <a:gd name="T0" fmla="*/ 22 w 22"/>
                <a:gd name="T1" fmla="*/ 0 h 40"/>
                <a:gd name="T2" fmla="*/ 22 w 22"/>
                <a:gd name="T3" fmla="*/ 40 h 40"/>
                <a:gd name="T4" fmla="*/ 11 w 22"/>
                <a:gd name="T5" fmla="*/ 40 h 40"/>
                <a:gd name="T6" fmla="*/ 11 w 22"/>
                <a:gd name="T7" fmla="*/ 14 h 40"/>
                <a:gd name="T8" fmla="*/ 6 w 22"/>
                <a:gd name="T9" fmla="*/ 17 h 40"/>
                <a:gd name="T10" fmla="*/ 0 w 22"/>
                <a:gd name="T11" fmla="*/ 19 h 40"/>
                <a:gd name="T12" fmla="*/ 0 w 22"/>
                <a:gd name="T13" fmla="*/ 11 h 40"/>
                <a:gd name="T14" fmla="*/ 8 w 22"/>
                <a:gd name="T15" fmla="*/ 6 h 40"/>
                <a:gd name="T16" fmla="*/ 13 w 22"/>
                <a:gd name="T17" fmla="*/ 0 h 40"/>
                <a:gd name="T18" fmla="*/ 22 w 22"/>
                <a:gd name="T19"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 h="40">
                  <a:moveTo>
                    <a:pt x="22" y="0"/>
                  </a:moveTo>
                  <a:cubicBezTo>
                    <a:pt x="22" y="40"/>
                    <a:pt x="22" y="40"/>
                    <a:pt x="22" y="40"/>
                  </a:cubicBezTo>
                  <a:cubicBezTo>
                    <a:pt x="11" y="40"/>
                    <a:pt x="11" y="40"/>
                    <a:pt x="11" y="40"/>
                  </a:cubicBezTo>
                  <a:cubicBezTo>
                    <a:pt x="11" y="14"/>
                    <a:pt x="11" y="14"/>
                    <a:pt x="11" y="14"/>
                  </a:cubicBezTo>
                  <a:cubicBezTo>
                    <a:pt x="9" y="15"/>
                    <a:pt x="8" y="16"/>
                    <a:pt x="6" y="17"/>
                  </a:cubicBezTo>
                  <a:cubicBezTo>
                    <a:pt x="4" y="18"/>
                    <a:pt x="2" y="19"/>
                    <a:pt x="0" y="19"/>
                  </a:cubicBezTo>
                  <a:cubicBezTo>
                    <a:pt x="0" y="11"/>
                    <a:pt x="0" y="11"/>
                    <a:pt x="0" y="11"/>
                  </a:cubicBezTo>
                  <a:cubicBezTo>
                    <a:pt x="4" y="10"/>
                    <a:pt x="6" y="8"/>
                    <a:pt x="8" y="6"/>
                  </a:cubicBezTo>
                  <a:cubicBezTo>
                    <a:pt x="10" y="5"/>
                    <a:pt x="12" y="3"/>
                    <a:pt x="13" y="0"/>
                  </a:cubicBezTo>
                  <a:lnTo>
                    <a:pt x="2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 name="Freeform 56"/>
            <p:cNvSpPr>
              <a:spLocks noEditPoints="1"/>
            </p:cNvSpPr>
            <p:nvPr/>
          </p:nvSpPr>
          <p:spPr bwMode="auto">
            <a:xfrm>
              <a:off x="5639883" y="5347661"/>
              <a:ext cx="60325" cy="74613"/>
            </a:xfrm>
            <a:custGeom>
              <a:avLst/>
              <a:gdLst>
                <a:gd name="T0" fmla="*/ 21 w 32"/>
                <a:gd name="T1" fmla="*/ 14 h 40"/>
                <a:gd name="T2" fmla="*/ 19 w 32"/>
                <a:gd name="T3" fmla="*/ 9 h 40"/>
                <a:gd name="T4" fmla="*/ 15 w 32"/>
                <a:gd name="T5" fmla="*/ 7 h 40"/>
                <a:gd name="T6" fmla="*/ 12 w 32"/>
                <a:gd name="T7" fmla="*/ 9 h 40"/>
                <a:gd name="T8" fmla="*/ 10 w 32"/>
                <a:gd name="T9" fmla="*/ 13 h 40"/>
                <a:gd name="T10" fmla="*/ 12 w 32"/>
                <a:gd name="T11" fmla="*/ 18 h 40"/>
                <a:gd name="T12" fmla="*/ 15 w 32"/>
                <a:gd name="T13" fmla="*/ 20 h 40"/>
                <a:gd name="T14" fmla="*/ 19 w 32"/>
                <a:gd name="T15" fmla="*/ 18 h 40"/>
                <a:gd name="T16" fmla="*/ 21 w 32"/>
                <a:gd name="T17" fmla="*/ 14 h 40"/>
                <a:gd name="T18" fmla="*/ 1 w 32"/>
                <a:gd name="T19" fmla="*/ 31 h 40"/>
                <a:gd name="T20" fmla="*/ 12 w 32"/>
                <a:gd name="T21" fmla="*/ 30 h 40"/>
                <a:gd name="T22" fmla="*/ 13 w 32"/>
                <a:gd name="T23" fmla="*/ 33 h 40"/>
                <a:gd name="T24" fmla="*/ 15 w 32"/>
                <a:gd name="T25" fmla="*/ 34 h 40"/>
                <a:gd name="T26" fmla="*/ 20 w 32"/>
                <a:gd name="T27" fmla="*/ 31 h 40"/>
                <a:gd name="T28" fmla="*/ 21 w 32"/>
                <a:gd name="T29" fmla="*/ 23 h 40"/>
                <a:gd name="T30" fmla="*/ 17 w 32"/>
                <a:gd name="T31" fmla="*/ 26 h 40"/>
                <a:gd name="T32" fmla="*/ 13 w 32"/>
                <a:gd name="T33" fmla="*/ 27 h 40"/>
                <a:gd name="T34" fmla="*/ 4 w 32"/>
                <a:gd name="T35" fmla="*/ 23 h 40"/>
                <a:gd name="T36" fmla="*/ 0 w 32"/>
                <a:gd name="T37" fmla="*/ 14 h 40"/>
                <a:gd name="T38" fmla="*/ 2 w 32"/>
                <a:gd name="T39" fmla="*/ 7 h 40"/>
                <a:gd name="T40" fmla="*/ 7 w 32"/>
                <a:gd name="T41" fmla="*/ 2 h 40"/>
                <a:gd name="T42" fmla="*/ 15 w 32"/>
                <a:gd name="T43" fmla="*/ 0 h 40"/>
                <a:gd name="T44" fmla="*/ 24 w 32"/>
                <a:gd name="T45" fmla="*/ 2 h 40"/>
                <a:gd name="T46" fmla="*/ 30 w 32"/>
                <a:gd name="T47" fmla="*/ 9 h 40"/>
                <a:gd name="T48" fmla="*/ 32 w 32"/>
                <a:gd name="T49" fmla="*/ 20 h 40"/>
                <a:gd name="T50" fmla="*/ 28 w 32"/>
                <a:gd name="T51" fmla="*/ 35 h 40"/>
                <a:gd name="T52" fmla="*/ 15 w 32"/>
                <a:gd name="T53" fmla="*/ 40 h 40"/>
                <a:gd name="T54" fmla="*/ 8 w 32"/>
                <a:gd name="T55" fmla="*/ 39 h 40"/>
                <a:gd name="T56" fmla="*/ 4 w 32"/>
                <a:gd name="T57" fmla="*/ 36 h 40"/>
                <a:gd name="T58" fmla="*/ 1 w 32"/>
                <a:gd name="T59" fmla="*/ 31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2" h="40">
                  <a:moveTo>
                    <a:pt x="21" y="14"/>
                  </a:moveTo>
                  <a:cubicBezTo>
                    <a:pt x="21" y="12"/>
                    <a:pt x="20" y="10"/>
                    <a:pt x="19" y="9"/>
                  </a:cubicBezTo>
                  <a:cubicBezTo>
                    <a:pt x="18" y="8"/>
                    <a:pt x="17" y="7"/>
                    <a:pt x="15" y="7"/>
                  </a:cubicBezTo>
                  <a:cubicBezTo>
                    <a:pt x="14" y="7"/>
                    <a:pt x="13" y="8"/>
                    <a:pt x="12" y="9"/>
                  </a:cubicBezTo>
                  <a:cubicBezTo>
                    <a:pt x="11" y="10"/>
                    <a:pt x="10" y="11"/>
                    <a:pt x="10" y="13"/>
                  </a:cubicBezTo>
                  <a:cubicBezTo>
                    <a:pt x="10" y="16"/>
                    <a:pt x="11" y="17"/>
                    <a:pt x="12" y="18"/>
                  </a:cubicBezTo>
                  <a:cubicBezTo>
                    <a:pt x="13" y="20"/>
                    <a:pt x="14" y="20"/>
                    <a:pt x="15" y="20"/>
                  </a:cubicBezTo>
                  <a:cubicBezTo>
                    <a:pt x="17" y="20"/>
                    <a:pt x="18" y="20"/>
                    <a:pt x="19" y="18"/>
                  </a:cubicBezTo>
                  <a:cubicBezTo>
                    <a:pt x="20" y="17"/>
                    <a:pt x="21" y="16"/>
                    <a:pt x="21" y="14"/>
                  </a:cubicBezTo>
                  <a:close/>
                  <a:moveTo>
                    <a:pt x="1" y="31"/>
                  </a:moveTo>
                  <a:cubicBezTo>
                    <a:pt x="12" y="30"/>
                    <a:pt x="12" y="30"/>
                    <a:pt x="12" y="30"/>
                  </a:cubicBezTo>
                  <a:cubicBezTo>
                    <a:pt x="12" y="31"/>
                    <a:pt x="12" y="32"/>
                    <a:pt x="13" y="33"/>
                  </a:cubicBezTo>
                  <a:cubicBezTo>
                    <a:pt x="14" y="33"/>
                    <a:pt x="15" y="34"/>
                    <a:pt x="15" y="34"/>
                  </a:cubicBezTo>
                  <a:cubicBezTo>
                    <a:pt x="17" y="34"/>
                    <a:pt x="19" y="33"/>
                    <a:pt x="20" y="31"/>
                  </a:cubicBezTo>
                  <a:cubicBezTo>
                    <a:pt x="20" y="30"/>
                    <a:pt x="21" y="27"/>
                    <a:pt x="21" y="23"/>
                  </a:cubicBezTo>
                  <a:cubicBezTo>
                    <a:pt x="20" y="24"/>
                    <a:pt x="19" y="25"/>
                    <a:pt x="17" y="26"/>
                  </a:cubicBezTo>
                  <a:cubicBezTo>
                    <a:pt x="16" y="26"/>
                    <a:pt x="14" y="27"/>
                    <a:pt x="13" y="27"/>
                  </a:cubicBezTo>
                  <a:cubicBezTo>
                    <a:pt x="9" y="27"/>
                    <a:pt x="6" y="26"/>
                    <a:pt x="4" y="23"/>
                  </a:cubicBezTo>
                  <a:cubicBezTo>
                    <a:pt x="1" y="21"/>
                    <a:pt x="0" y="17"/>
                    <a:pt x="0" y="14"/>
                  </a:cubicBezTo>
                  <a:cubicBezTo>
                    <a:pt x="0" y="11"/>
                    <a:pt x="1" y="9"/>
                    <a:pt x="2" y="7"/>
                  </a:cubicBezTo>
                  <a:cubicBezTo>
                    <a:pt x="3" y="5"/>
                    <a:pt x="5" y="3"/>
                    <a:pt x="7" y="2"/>
                  </a:cubicBezTo>
                  <a:cubicBezTo>
                    <a:pt x="9" y="1"/>
                    <a:pt x="12" y="0"/>
                    <a:pt x="15" y="0"/>
                  </a:cubicBezTo>
                  <a:cubicBezTo>
                    <a:pt x="19" y="0"/>
                    <a:pt x="22" y="1"/>
                    <a:pt x="24" y="2"/>
                  </a:cubicBezTo>
                  <a:cubicBezTo>
                    <a:pt x="27" y="4"/>
                    <a:pt x="29" y="6"/>
                    <a:pt x="30" y="9"/>
                  </a:cubicBezTo>
                  <a:cubicBezTo>
                    <a:pt x="31" y="11"/>
                    <a:pt x="32" y="15"/>
                    <a:pt x="32" y="20"/>
                  </a:cubicBezTo>
                  <a:cubicBezTo>
                    <a:pt x="32" y="27"/>
                    <a:pt x="31" y="32"/>
                    <a:pt x="28" y="35"/>
                  </a:cubicBezTo>
                  <a:cubicBezTo>
                    <a:pt x="25" y="39"/>
                    <a:pt x="21" y="40"/>
                    <a:pt x="15" y="40"/>
                  </a:cubicBezTo>
                  <a:cubicBezTo>
                    <a:pt x="12" y="40"/>
                    <a:pt x="10" y="40"/>
                    <a:pt x="8" y="39"/>
                  </a:cubicBezTo>
                  <a:cubicBezTo>
                    <a:pt x="6" y="38"/>
                    <a:pt x="5" y="37"/>
                    <a:pt x="4" y="36"/>
                  </a:cubicBezTo>
                  <a:cubicBezTo>
                    <a:pt x="2" y="35"/>
                    <a:pt x="2" y="33"/>
                    <a:pt x="1" y="3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Freeform 57"/>
            <p:cNvSpPr/>
            <p:nvPr/>
          </p:nvSpPr>
          <p:spPr bwMode="auto">
            <a:xfrm>
              <a:off x="5704970" y="5349248"/>
              <a:ext cx="60325" cy="73025"/>
            </a:xfrm>
            <a:custGeom>
              <a:avLst/>
              <a:gdLst>
                <a:gd name="T0" fmla="*/ 4 w 32"/>
                <a:gd name="T1" fmla="*/ 0 h 39"/>
                <a:gd name="T2" fmla="*/ 30 w 32"/>
                <a:gd name="T3" fmla="*/ 0 h 39"/>
                <a:gd name="T4" fmla="*/ 30 w 32"/>
                <a:gd name="T5" fmla="*/ 8 h 39"/>
                <a:gd name="T6" fmla="*/ 13 w 32"/>
                <a:gd name="T7" fmla="*/ 8 h 39"/>
                <a:gd name="T8" fmla="*/ 12 w 32"/>
                <a:gd name="T9" fmla="*/ 14 h 39"/>
                <a:gd name="T10" fmla="*/ 15 w 32"/>
                <a:gd name="T11" fmla="*/ 13 h 39"/>
                <a:gd name="T12" fmla="*/ 19 w 32"/>
                <a:gd name="T13" fmla="*/ 13 h 39"/>
                <a:gd name="T14" fmla="*/ 28 w 32"/>
                <a:gd name="T15" fmla="*/ 16 h 39"/>
                <a:gd name="T16" fmla="*/ 32 w 32"/>
                <a:gd name="T17" fmla="*/ 25 h 39"/>
                <a:gd name="T18" fmla="*/ 30 w 32"/>
                <a:gd name="T19" fmla="*/ 32 h 39"/>
                <a:gd name="T20" fmla="*/ 25 w 32"/>
                <a:gd name="T21" fmla="*/ 37 h 39"/>
                <a:gd name="T22" fmla="*/ 16 w 32"/>
                <a:gd name="T23" fmla="*/ 39 h 39"/>
                <a:gd name="T24" fmla="*/ 9 w 32"/>
                <a:gd name="T25" fmla="*/ 39 h 39"/>
                <a:gd name="T26" fmla="*/ 5 w 32"/>
                <a:gd name="T27" fmla="*/ 36 h 39"/>
                <a:gd name="T28" fmla="*/ 2 w 32"/>
                <a:gd name="T29" fmla="*/ 33 h 39"/>
                <a:gd name="T30" fmla="*/ 0 w 32"/>
                <a:gd name="T31" fmla="*/ 29 h 39"/>
                <a:gd name="T32" fmla="*/ 11 w 32"/>
                <a:gd name="T33" fmla="*/ 27 h 39"/>
                <a:gd name="T34" fmla="*/ 12 w 32"/>
                <a:gd name="T35" fmla="*/ 31 h 39"/>
                <a:gd name="T36" fmla="*/ 16 w 32"/>
                <a:gd name="T37" fmla="*/ 33 h 39"/>
                <a:gd name="T38" fmla="*/ 20 w 32"/>
                <a:gd name="T39" fmla="*/ 31 h 39"/>
                <a:gd name="T40" fmla="*/ 21 w 32"/>
                <a:gd name="T41" fmla="*/ 26 h 39"/>
                <a:gd name="T42" fmla="*/ 20 w 32"/>
                <a:gd name="T43" fmla="*/ 21 h 39"/>
                <a:gd name="T44" fmla="*/ 16 w 32"/>
                <a:gd name="T45" fmla="*/ 19 h 39"/>
                <a:gd name="T46" fmla="*/ 13 w 32"/>
                <a:gd name="T47" fmla="*/ 20 h 39"/>
                <a:gd name="T48" fmla="*/ 10 w 32"/>
                <a:gd name="T49" fmla="*/ 22 h 39"/>
                <a:gd name="T50" fmla="*/ 1 w 32"/>
                <a:gd name="T51" fmla="*/ 21 h 39"/>
                <a:gd name="T52" fmla="*/ 4 w 32"/>
                <a:gd name="T53"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2" h="39">
                  <a:moveTo>
                    <a:pt x="4" y="0"/>
                  </a:moveTo>
                  <a:cubicBezTo>
                    <a:pt x="30" y="0"/>
                    <a:pt x="30" y="0"/>
                    <a:pt x="30" y="0"/>
                  </a:cubicBezTo>
                  <a:cubicBezTo>
                    <a:pt x="30" y="8"/>
                    <a:pt x="30" y="8"/>
                    <a:pt x="30" y="8"/>
                  </a:cubicBezTo>
                  <a:cubicBezTo>
                    <a:pt x="13" y="8"/>
                    <a:pt x="13" y="8"/>
                    <a:pt x="13" y="8"/>
                  </a:cubicBezTo>
                  <a:cubicBezTo>
                    <a:pt x="12" y="14"/>
                    <a:pt x="12" y="14"/>
                    <a:pt x="12" y="14"/>
                  </a:cubicBezTo>
                  <a:cubicBezTo>
                    <a:pt x="13" y="14"/>
                    <a:pt x="14" y="13"/>
                    <a:pt x="15" y="13"/>
                  </a:cubicBezTo>
                  <a:cubicBezTo>
                    <a:pt x="17" y="13"/>
                    <a:pt x="18" y="13"/>
                    <a:pt x="19" y="13"/>
                  </a:cubicBezTo>
                  <a:cubicBezTo>
                    <a:pt x="23" y="13"/>
                    <a:pt x="26" y="14"/>
                    <a:pt x="28" y="16"/>
                  </a:cubicBezTo>
                  <a:cubicBezTo>
                    <a:pt x="31" y="18"/>
                    <a:pt x="32" y="21"/>
                    <a:pt x="32" y="25"/>
                  </a:cubicBezTo>
                  <a:cubicBezTo>
                    <a:pt x="32" y="27"/>
                    <a:pt x="31" y="30"/>
                    <a:pt x="30" y="32"/>
                  </a:cubicBezTo>
                  <a:cubicBezTo>
                    <a:pt x="29" y="35"/>
                    <a:pt x="27" y="36"/>
                    <a:pt x="25" y="37"/>
                  </a:cubicBezTo>
                  <a:cubicBezTo>
                    <a:pt x="22" y="39"/>
                    <a:pt x="20" y="39"/>
                    <a:pt x="16" y="39"/>
                  </a:cubicBezTo>
                  <a:cubicBezTo>
                    <a:pt x="13" y="39"/>
                    <a:pt x="11" y="39"/>
                    <a:pt x="9" y="39"/>
                  </a:cubicBezTo>
                  <a:cubicBezTo>
                    <a:pt x="8" y="38"/>
                    <a:pt x="6" y="37"/>
                    <a:pt x="5" y="36"/>
                  </a:cubicBezTo>
                  <a:cubicBezTo>
                    <a:pt x="4" y="35"/>
                    <a:pt x="2" y="34"/>
                    <a:pt x="2" y="33"/>
                  </a:cubicBezTo>
                  <a:cubicBezTo>
                    <a:pt x="1" y="32"/>
                    <a:pt x="0" y="30"/>
                    <a:pt x="0" y="29"/>
                  </a:cubicBezTo>
                  <a:cubicBezTo>
                    <a:pt x="11" y="27"/>
                    <a:pt x="11" y="27"/>
                    <a:pt x="11" y="27"/>
                  </a:cubicBezTo>
                  <a:cubicBezTo>
                    <a:pt x="11" y="29"/>
                    <a:pt x="11" y="30"/>
                    <a:pt x="12" y="31"/>
                  </a:cubicBezTo>
                  <a:cubicBezTo>
                    <a:pt x="13" y="32"/>
                    <a:pt x="15" y="33"/>
                    <a:pt x="16" y="33"/>
                  </a:cubicBezTo>
                  <a:cubicBezTo>
                    <a:pt x="17" y="33"/>
                    <a:pt x="19" y="32"/>
                    <a:pt x="20" y="31"/>
                  </a:cubicBezTo>
                  <a:cubicBezTo>
                    <a:pt x="21" y="30"/>
                    <a:pt x="21" y="28"/>
                    <a:pt x="21" y="26"/>
                  </a:cubicBezTo>
                  <a:cubicBezTo>
                    <a:pt x="21" y="24"/>
                    <a:pt x="21" y="22"/>
                    <a:pt x="20" y="21"/>
                  </a:cubicBezTo>
                  <a:cubicBezTo>
                    <a:pt x="19" y="20"/>
                    <a:pt x="17" y="19"/>
                    <a:pt x="16" y="19"/>
                  </a:cubicBezTo>
                  <a:cubicBezTo>
                    <a:pt x="15" y="19"/>
                    <a:pt x="14" y="20"/>
                    <a:pt x="13" y="20"/>
                  </a:cubicBezTo>
                  <a:cubicBezTo>
                    <a:pt x="12" y="20"/>
                    <a:pt x="11" y="21"/>
                    <a:pt x="10" y="22"/>
                  </a:cubicBezTo>
                  <a:cubicBezTo>
                    <a:pt x="1" y="21"/>
                    <a:pt x="1" y="21"/>
                    <a:pt x="1" y="21"/>
                  </a:cubicBezTo>
                  <a:lnTo>
                    <a:pt x="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 name="Freeform 58"/>
            <p:cNvSpPr/>
            <p:nvPr/>
          </p:nvSpPr>
          <p:spPr bwMode="auto">
            <a:xfrm>
              <a:off x="5770058" y="5347661"/>
              <a:ext cx="57150" cy="74613"/>
            </a:xfrm>
            <a:custGeom>
              <a:avLst/>
              <a:gdLst>
                <a:gd name="T0" fmla="*/ 10 w 31"/>
                <a:gd name="T1" fmla="*/ 12 h 40"/>
                <a:gd name="T2" fmla="*/ 0 w 31"/>
                <a:gd name="T3" fmla="*/ 10 h 40"/>
                <a:gd name="T4" fmla="*/ 5 w 31"/>
                <a:gd name="T5" fmla="*/ 3 h 40"/>
                <a:gd name="T6" fmla="*/ 15 w 31"/>
                <a:gd name="T7" fmla="*/ 0 h 40"/>
                <a:gd name="T8" fmla="*/ 26 w 31"/>
                <a:gd name="T9" fmla="*/ 3 h 40"/>
                <a:gd name="T10" fmla="*/ 30 w 31"/>
                <a:gd name="T11" fmla="*/ 10 h 40"/>
                <a:gd name="T12" fmla="*/ 28 w 31"/>
                <a:gd name="T13" fmla="*/ 15 h 40"/>
                <a:gd name="T14" fmla="*/ 24 w 31"/>
                <a:gd name="T15" fmla="*/ 18 h 40"/>
                <a:gd name="T16" fmla="*/ 27 w 31"/>
                <a:gd name="T17" fmla="*/ 20 h 40"/>
                <a:gd name="T18" fmla="*/ 30 w 31"/>
                <a:gd name="T19" fmla="*/ 23 h 40"/>
                <a:gd name="T20" fmla="*/ 31 w 31"/>
                <a:gd name="T21" fmla="*/ 27 h 40"/>
                <a:gd name="T22" fmla="*/ 30 w 31"/>
                <a:gd name="T23" fmla="*/ 34 h 40"/>
                <a:gd name="T24" fmla="*/ 25 w 31"/>
                <a:gd name="T25" fmla="*/ 39 h 40"/>
                <a:gd name="T26" fmla="*/ 16 w 31"/>
                <a:gd name="T27" fmla="*/ 40 h 40"/>
                <a:gd name="T28" fmla="*/ 8 w 31"/>
                <a:gd name="T29" fmla="*/ 39 h 40"/>
                <a:gd name="T30" fmla="*/ 3 w 31"/>
                <a:gd name="T31" fmla="*/ 35 h 40"/>
                <a:gd name="T32" fmla="*/ 0 w 31"/>
                <a:gd name="T33" fmla="*/ 29 h 40"/>
                <a:gd name="T34" fmla="*/ 10 w 31"/>
                <a:gd name="T35" fmla="*/ 28 h 40"/>
                <a:gd name="T36" fmla="*/ 12 w 31"/>
                <a:gd name="T37" fmla="*/ 32 h 40"/>
                <a:gd name="T38" fmla="*/ 16 w 31"/>
                <a:gd name="T39" fmla="*/ 34 h 40"/>
                <a:gd name="T40" fmla="*/ 19 w 31"/>
                <a:gd name="T41" fmla="*/ 32 h 40"/>
                <a:gd name="T42" fmla="*/ 21 w 31"/>
                <a:gd name="T43" fmla="*/ 28 h 40"/>
                <a:gd name="T44" fmla="*/ 19 w 31"/>
                <a:gd name="T45" fmla="*/ 24 h 40"/>
                <a:gd name="T46" fmla="*/ 15 w 31"/>
                <a:gd name="T47" fmla="*/ 22 h 40"/>
                <a:gd name="T48" fmla="*/ 12 w 31"/>
                <a:gd name="T49" fmla="*/ 23 h 40"/>
                <a:gd name="T50" fmla="*/ 13 w 31"/>
                <a:gd name="T51" fmla="*/ 15 h 40"/>
                <a:gd name="T52" fmla="*/ 14 w 31"/>
                <a:gd name="T53" fmla="*/ 15 h 40"/>
                <a:gd name="T54" fmla="*/ 17 w 31"/>
                <a:gd name="T55" fmla="*/ 14 h 40"/>
                <a:gd name="T56" fmla="*/ 19 w 31"/>
                <a:gd name="T57" fmla="*/ 11 h 40"/>
                <a:gd name="T58" fmla="*/ 18 w 31"/>
                <a:gd name="T59" fmla="*/ 8 h 40"/>
                <a:gd name="T60" fmla="*/ 15 w 31"/>
                <a:gd name="T61" fmla="*/ 7 h 40"/>
                <a:gd name="T62" fmla="*/ 12 w 31"/>
                <a:gd name="T63" fmla="*/ 8 h 40"/>
                <a:gd name="T64" fmla="*/ 10 w 31"/>
                <a:gd name="T65" fmla="*/ 12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1" h="40">
                  <a:moveTo>
                    <a:pt x="10" y="12"/>
                  </a:moveTo>
                  <a:cubicBezTo>
                    <a:pt x="0" y="10"/>
                    <a:pt x="0" y="10"/>
                    <a:pt x="0" y="10"/>
                  </a:cubicBezTo>
                  <a:cubicBezTo>
                    <a:pt x="1" y="7"/>
                    <a:pt x="3" y="5"/>
                    <a:pt x="5" y="3"/>
                  </a:cubicBezTo>
                  <a:cubicBezTo>
                    <a:pt x="7" y="1"/>
                    <a:pt x="11" y="0"/>
                    <a:pt x="15" y="0"/>
                  </a:cubicBezTo>
                  <a:cubicBezTo>
                    <a:pt x="20" y="0"/>
                    <a:pt x="24" y="1"/>
                    <a:pt x="26" y="3"/>
                  </a:cubicBezTo>
                  <a:cubicBezTo>
                    <a:pt x="28" y="5"/>
                    <a:pt x="30" y="7"/>
                    <a:pt x="30" y="10"/>
                  </a:cubicBezTo>
                  <a:cubicBezTo>
                    <a:pt x="30" y="12"/>
                    <a:pt x="29" y="13"/>
                    <a:pt x="28" y="15"/>
                  </a:cubicBezTo>
                  <a:cubicBezTo>
                    <a:pt x="27" y="16"/>
                    <a:pt x="26" y="17"/>
                    <a:pt x="24" y="18"/>
                  </a:cubicBezTo>
                  <a:cubicBezTo>
                    <a:pt x="25" y="19"/>
                    <a:pt x="27" y="19"/>
                    <a:pt x="27" y="20"/>
                  </a:cubicBezTo>
                  <a:cubicBezTo>
                    <a:pt x="29" y="20"/>
                    <a:pt x="30" y="21"/>
                    <a:pt x="30" y="23"/>
                  </a:cubicBezTo>
                  <a:cubicBezTo>
                    <a:pt x="31" y="24"/>
                    <a:pt x="31" y="26"/>
                    <a:pt x="31" y="27"/>
                  </a:cubicBezTo>
                  <a:cubicBezTo>
                    <a:pt x="31" y="30"/>
                    <a:pt x="31" y="32"/>
                    <a:pt x="30" y="34"/>
                  </a:cubicBezTo>
                  <a:cubicBezTo>
                    <a:pt x="29" y="36"/>
                    <a:pt x="27" y="38"/>
                    <a:pt x="25" y="39"/>
                  </a:cubicBezTo>
                  <a:cubicBezTo>
                    <a:pt x="22" y="40"/>
                    <a:pt x="19" y="40"/>
                    <a:pt x="16" y="40"/>
                  </a:cubicBezTo>
                  <a:cubicBezTo>
                    <a:pt x="12" y="40"/>
                    <a:pt x="10" y="40"/>
                    <a:pt x="8" y="39"/>
                  </a:cubicBezTo>
                  <a:cubicBezTo>
                    <a:pt x="6" y="38"/>
                    <a:pt x="4" y="37"/>
                    <a:pt x="3" y="35"/>
                  </a:cubicBezTo>
                  <a:cubicBezTo>
                    <a:pt x="1" y="34"/>
                    <a:pt x="0" y="32"/>
                    <a:pt x="0" y="29"/>
                  </a:cubicBezTo>
                  <a:cubicBezTo>
                    <a:pt x="10" y="28"/>
                    <a:pt x="10" y="28"/>
                    <a:pt x="10" y="28"/>
                  </a:cubicBezTo>
                  <a:cubicBezTo>
                    <a:pt x="11" y="30"/>
                    <a:pt x="11" y="32"/>
                    <a:pt x="12" y="32"/>
                  </a:cubicBezTo>
                  <a:cubicBezTo>
                    <a:pt x="13" y="33"/>
                    <a:pt x="14" y="34"/>
                    <a:pt x="16" y="34"/>
                  </a:cubicBezTo>
                  <a:cubicBezTo>
                    <a:pt x="17" y="34"/>
                    <a:pt x="18" y="33"/>
                    <a:pt x="19" y="32"/>
                  </a:cubicBezTo>
                  <a:cubicBezTo>
                    <a:pt x="20" y="31"/>
                    <a:pt x="21" y="30"/>
                    <a:pt x="21" y="28"/>
                  </a:cubicBezTo>
                  <a:cubicBezTo>
                    <a:pt x="21" y="26"/>
                    <a:pt x="20" y="25"/>
                    <a:pt x="19" y="24"/>
                  </a:cubicBezTo>
                  <a:cubicBezTo>
                    <a:pt x="18" y="23"/>
                    <a:pt x="17" y="22"/>
                    <a:pt x="15" y="22"/>
                  </a:cubicBezTo>
                  <a:cubicBezTo>
                    <a:pt x="15" y="22"/>
                    <a:pt x="14" y="23"/>
                    <a:pt x="12" y="23"/>
                  </a:cubicBezTo>
                  <a:cubicBezTo>
                    <a:pt x="13" y="15"/>
                    <a:pt x="13" y="15"/>
                    <a:pt x="13" y="15"/>
                  </a:cubicBezTo>
                  <a:cubicBezTo>
                    <a:pt x="13" y="15"/>
                    <a:pt x="14" y="15"/>
                    <a:pt x="14" y="15"/>
                  </a:cubicBezTo>
                  <a:cubicBezTo>
                    <a:pt x="15" y="15"/>
                    <a:pt x="17" y="15"/>
                    <a:pt x="17" y="14"/>
                  </a:cubicBezTo>
                  <a:cubicBezTo>
                    <a:pt x="18" y="13"/>
                    <a:pt x="19" y="12"/>
                    <a:pt x="19" y="11"/>
                  </a:cubicBezTo>
                  <a:cubicBezTo>
                    <a:pt x="19" y="10"/>
                    <a:pt x="18" y="9"/>
                    <a:pt x="18" y="8"/>
                  </a:cubicBezTo>
                  <a:cubicBezTo>
                    <a:pt x="17" y="7"/>
                    <a:pt x="16" y="7"/>
                    <a:pt x="15" y="7"/>
                  </a:cubicBezTo>
                  <a:cubicBezTo>
                    <a:pt x="14" y="7"/>
                    <a:pt x="13" y="7"/>
                    <a:pt x="12" y="8"/>
                  </a:cubicBezTo>
                  <a:cubicBezTo>
                    <a:pt x="11" y="9"/>
                    <a:pt x="11" y="10"/>
                    <a:pt x="10"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Freeform 59"/>
            <p:cNvSpPr/>
            <p:nvPr/>
          </p:nvSpPr>
          <p:spPr bwMode="auto">
            <a:xfrm>
              <a:off x="5277933" y="5415923"/>
              <a:ext cx="17463" cy="9525"/>
            </a:xfrm>
            <a:custGeom>
              <a:avLst/>
              <a:gdLst>
                <a:gd name="T0" fmla="*/ 0 w 11"/>
                <a:gd name="T1" fmla="*/ 6 h 6"/>
                <a:gd name="T2" fmla="*/ 5 w 11"/>
                <a:gd name="T3" fmla="*/ 5 h 6"/>
                <a:gd name="T4" fmla="*/ 11 w 11"/>
                <a:gd name="T5" fmla="*/ 2 h 6"/>
                <a:gd name="T6" fmla="*/ 8 w 11"/>
                <a:gd name="T7" fmla="*/ 1 h 6"/>
                <a:gd name="T8" fmla="*/ 4 w 11"/>
                <a:gd name="T9" fmla="*/ 0 h 6"/>
                <a:gd name="T10" fmla="*/ 0 w 11"/>
                <a:gd name="T11" fmla="*/ 6 h 6"/>
              </a:gdLst>
              <a:ahLst/>
              <a:cxnLst>
                <a:cxn ang="0">
                  <a:pos x="T0" y="T1"/>
                </a:cxn>
                <a:cxn ang="0">
                  <a:pos x="T2" y="T3"/>
                </a:cxn>
                <a:cxn ang="0">
                  <a:pos x="T4" y="T5"/>
                </a:cxn>
                <a:cxn ang="0">
                  <a:pos x="T6" y="T7"/>
                </a:cxn>
                <a:cxn ang="0">
                  <a:pos x="T8" y="T9"/>
                </a:cxn>
                <a:cxn ang="0">
                  <a:pos x="T10" y="T11"/>
                </a:cxn>
              </a:cxnLst>
              <a:rect l="0" t="0" r="r" b="b"/>
              <a:pathLst>
                <a:path w="11" h="6">
                  <a:moveTo>
                    <a:pt x="0" y="6"/>
                  </a:moveTo>
                  <a:lnTo>
                    <a:pt x="5" y="5"/>
                  </a:lnTo>
                  <a:lnTo>
                    <a:pt x="11" y="2"/>
                  </a:lnTo>
                  <a:lnTo>
                    <a:pt x="8" y="1"/>
                  </a:lnTo>
                  <a:lnTo>
                    <a:pt x="4" y="0"/>
                  </a:lnTo>
                  <a:lnTo>
                    <a:pt x="0" y="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Freeform 60"/>
            <p:cNvSpPr/>
            <p:nvPr/>
          </p:nvSpPr>
          <p:spPr bwMode="auto">
            <a:xfrm>
              <a:off x="5377945" y="4187198"/>
              <a:ext cx="44450" cy="34925"/>
            </a:xfrm>
            <a:custGeom>
              <a:avLst/>
              <a:gdLst>
                <a:gd name="T0" fmla="*/ 22 w 24"/>
                <a:gd name="T1" fmla="*/ 11 h 19"/>
                <a:gd name="T2" fmla="*/ 24 w 24"/>
                <a:gd name="T3" fmla="*/ 8 h 19"/>
                <a:gd name="T4" fmla="*/ 24 w 24"/>
                <a:gd name="T5" fmla="*/ 4 h 19"/>
                <a:gd name="T6" fmla="*/ 21 w 24"/>
                <a:gd name="T7" fmla="*/ 0 h 19"/>
                <a:gd name="T8" fmla="*/ 16 w 24"/>
                <a:gd name="T9" fmla="*/ 0 h 19"/>
                <a:gd name="T10" fmla="*/ 8 w 24"/>
                <a:gd name="T11" fmla="*/ 4 h 19"/>
                <a:gd name="T12" fmla="*/ 0 w 24"/>
                <a:gd name="T13" fmla="*/ 7 h 19"/>
                <a:gd name="T14" fmla="*/ 5 w 24"/>
                <a:gd name="T15" fmla="*/ 19 h 19"/>
                <a:gd name="T16" fmla="*/ 13 w 24"/>
                <a:gd name="T17" fmla="*/ 16 h 19"/>
                <a:gd name="T18" fmla="*/ 22 w 24"/>
                <a:gd name="T19" fmla="*/ 1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19">
                  <a:moveTo>
                    <a:pt x="22" y="11"/>
                  </a:moveTo>
                  <a:cubicBezTo>
                    <a:pt x="23" y="10"/>
                    <a:pt x="24" y="9"/>
                    <a:pt x="24" y="8"/>
                  </a:cubicBezTo>
                  <a:cubicBezTo>
                    <a:pt x="24" y="6"/>
                    <a:pt x="24" y="5"/>
                    <a:pt x="24" y="4"/>
                  </a:cubicBezTo>
                  <a:cubicBezTo>
                    <a:pt x="23" y="2"/>
                    <a:pt x="22" y="1"/>
                    <a:pt x="21" y="0"/>
                  </a:cubicBezTo>
                  <a:cubicBezTo>
                    <a:pt x="19" y="0"/>
                    <a:pt x="18" y="0"/>
                    <a:pt x="16" y="0"/>
                  </a:cubicBezTo>
                  <a:cubicBezTo>
                    <a:pt x="15" y="1"/>
                    <a:pt x="12" y="2"/>
                    <a:pt x="8" y="4"/>
                  </a:cubicBezTo>
                  <a:cubicBezTo>
                    <a:pt x="0" y="7"/>
                    <a:pt x="0" y="7"/>
                    <a:pt x="0" y="7"/>
                  </a:cubicBezTo>
                  <a:cubicBezTo>
                    <a:pt x="5" y="19"/>
                    <a:pt x="5" y="19"/>
                    <a:pt x="5" y="19"/>
                  </a:cubicBezTo>
                  <a:cubicBezTo>
                    <a:pt x="13" y="16"/>
                    <a:pt x="13" y="16"/>
                    <a:pt x="13" y="16"/>
                  </a:cubicBezTo>
                  <a:cubicBezTo>
                    <a:pt x="18" y="13"/>
                    <a:pt x="21" y="12"/>
                    <a:pt x="22"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reeform 61"/>
            <p:cNvSpPr/>
            <p:nvPr/>
          </p:nvSpPr>
          <p:spPr bwMode="auto">
            <a:xfrm>
              <a:off x="6297108" y="4461836"/>
              <a:ext cx="36513" cy="46038"/>
            </a:xfrm>
            <a:custGeom>
              <a:avLst/>
              <a:gdLst>
                <a:gd name="T0" fmla="*/ 10 w 20"/>
                <a:gd name="T1" fmla="*/ 23 h 25"/>
                <a:gd name="T2" fmla="*/ 13 w 20"/>
                <a:gd name="T3" fmla="*/ 25 h 25"/>
                <a:gd name="T4" fmla="*/ 17 w 20"/>
                <a:gd name="T5" fmla="*/ 24 h 25"/>
                <a:gd name="T6" fmla="*/ 20 w 20"/>
                <a:gd name="T7" fmla="*/ 20 h 25"/>
                <a:gd name="T8" fmla="*/ 20 w 20"/>
                <a:gd name="T9" fmla="*/ 15 h 25"/>
                <a:gd name="T10" fmla="*/ 15 w 20"/>
                <a:gd name="T11" fmla="*/ 8 h 25"/>
                <a:gd name="T12" fmla="*/ 11 w 20"/>
                <a:gd name="T13" fmla="*/ 0 h 25"/>
                <a:gd name="T14" fmla="*/ 0 w 20"/>
                <a:gd name="T15" fmla="*/ 7 h 25"/>
                <a:gd name="T16" fmla="*/ 4 w 20"/>
                <a:gd name="T17" fmla="*/ 14 h 25"/>
                <a:gd name="T18" fmla="*/ 10 w 20"/>
                <a:gd name="T19" fmla="*/ 23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 h="25">
                  <a:moveTo>
                    <a:pt x="10" y="23"/>
                  </a:moveTo>
                  <a:cubicBezTo>
                    <a:pt x="11" y="24"/>
                    <a:pt x="12" y="24"/>
                    <a:pt x="13" y="25"/>
                  </a:cubicBezTo>
                  <a:cubicBezTo>
                    <a:pt x="15" y="25"/>
                    <a:pt x="16" y="24"/>
                    <a:pt x="17" y="24"/>
                  </a:cubicBezTo>
                  <a:cubicBezTo>
                    <a:pt x="19" y="23"/>
                    <a:pt x="20" y="21"/>
                    <a:pt x="20" y="20"/>
                  </a:cubicBezTo>
                  <a:cubicBezTo>
                    <a:pt x="20" y="19"/>
                    <a:pt x="20" y="17"/>
                    <a:pt x="20" y="15"/>
                  </a:cubicBezTo>
                  <a:cubicBezTo>
                    <a:pt x="19" y="14"/>
                    <a:pt x="18" y="12"/>
                    <a:pt x="15" y="8"/>
                  </a:cubicBezTo>
                  <a:cubicBezTo>
                    <a:pt x="11" y="0"/>
                    <a:pt x="11" y="0"/>
                    <a:pt x="11" y="0"/>
                  </a:cubicBezTo>
                  <a:cubicBezTo>
                    <a:pt x="0" y="7"/>
                    <a:pt x="0" y="7"/>
                    <a:pt x="0" y="7"/>
                  </a:cubicBezTo>
                  <a:cubicBezTo>
                    <a:pt x="4" y="14"/>
                    <a:pt x="4" y="14"/>
                    <a:pt x="4" y="14"/>
                  </a:cubicBezTo>
                  <a:cubicBezTo>
                    <a:pt x="7" y="19"/>
                    <a:pt x="9" y="22"/>
                    <a:pt x="10" y="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62"/>
            <p:cNvSpPr/>
            <p:nvPr/>
          </p:nvSpPr>
          <p:spPr bwMode="auto">
            <a:xfrm>
              <a:off x="4995358" y="4642811"/>
              <a:ext cx="39688" cy="28575"/>
            </a:xfrm>
            <a:custGeom>
              <a:avLst/>
              <a:gdLst>
                <a:gd name="T0" fmla="*/ 25 w 25"/>
                <a:gd name="T1" fmla="*/ 0 h 18"/>
                <a:gd name="T2" fmla="*/ 0 w 25"/>
                <a:gd name="T3" fmla="*/ 3 h 18"/>
                <a:gd name="T4" fmla="*/ 19 w 25"/>
                <a:gd name="T5" fmla="*/ 18 h 18"/>
                <a:gd name="T6" fmla="*/ 25 w 25"/>
                <a:gd name="T7" fmla="*/ 0 h 18"/>
              </a:gdLst>
              <a:ahLst/>
              <a:cxnLst>
                <a:cxn ang="0">
                  <a:pos x="T0" y="T1"/>
                </a:cxn>
                <a:cxn ang="0">
                  <a:pos x="T2" y="T3"/>
                </a:cxn>
                <a:cxn ang="0">
                  <a:pos x="T4" y="T5"/>
                </a:cxn>
                <a:cxn ang="0">
                  <a:pos x="T6" y="T7"/>
                </a:cxn>
              </a:cxnLst>
              <a:rect l="0" t="0" r="r" b="b"/>
              <a:pathLst>
                <a:path w="25" h="18">
                  <a:moveTo>
                    <a:pt x="25" y="0"/>
                  </a:moveTo>
                  <a:lnTo>
                    <a:pt x="0" y="3"/>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63"/>
            <p:cNvSpPr/>
            <p:nvPr/>
          </p:nvSpPr>
          <p:spPr bwMode="auto">
            <a:xfrm>
              <a:off x="5774820" y="5565148"/>
              <a:ext cx="38100" cy="61913"/>
            </a:xfrm>
            <a:custGeom>
              <a:avLst/>
              <a:gdLst>
                <a:gd name="T0" fmla="*/ 7 w 21"/>
                <a:gd name="T1" fmla="*/ 10 h 33"/>
                <a:gd name="T2" fmla="*/ 4 w 21"/>
                <a:gd name="T3" fmla="*/ 12 h 33"/>
                <a:gd name="T4" fmla="*/ 2 w 21"/>
                <a:gd name="T5" fmla="*/ 15 h 33"/>
                <a:gd name="T6" fmla="*/ 1 w 21"/>
                <a:gd name="T7" fmla="*/ 19 h 33"/>
                <a:gd name="T8" fmla="*/ 0 w 21"/>
                <a:gd name="T9" fmla="*/ 23 h 33"/>
                <a:gd name="T10" fmla="*/ 2 w 21"/>
                <a:gd name="T11" fmla="*/ 26 h 33"/>
                <a:gd name="T12" fmla="*/ 9 w 21"/>
                <a:gd name="T13" fmla="*/ 32 h 33"/>
                <a:gd name="T14" fmla="*/ 12 w 21"/>
                <a:gd name="T15" fmla="*/ 33 h 33"/>
                <a:gd name="T16" fmla="*/ 15 w 21"/>
                <a:gd name="T17" fmla="*/ 33 h 33"/>
                <a:gd name="T18" fmla="*/ 19 w 21"/>
                <a:gd name="T19" fmla="*/ 29 h 33"/>
                <a:gd name="T20" fmla="*/ 20 w 21"/>
                <a:gd name="T21" fmla="*/ 26 h 33"/>
                <a:gd name="T22" fmla="*/ 21 w 21"/>
                <a:gd name="T23" fmla="*/ 24 h 33"/>
                <a:gd name="T24" fmla="*/ 20 w 21"/>
                <a:gd name="T25" fmla="*/ 20 h 33"/>
                <a:gd name="T26" fmla="*/ 14 w 21"/>
                <a:gd name="T27" fmla="*/ 16 h 33"/>
                <a:gd name="T28" fmla="*/ 14 w 21"/>
                <a:gd name="T29" fmla="*/ 11 h 33"/>
                <a:gd name="T30" fmla="*/ 17 w 21"/>
                <a:gd name="T31" fmla="*/ 11 h 33"/>
                <a:gd name="T32" fmla="*/ 18 w 21"/>
                <a:gd name="T33" fmla="*/ 8 h 33"/>
                <a:gd name="T34" fmla="*/ 18 w 21"/>
                <a:gd name="T35" fmla="*/ 5 h 33"/>
                <a:gd name="T36" fmla="*/ 18 w 21"/>
                <a:gd name="T37" fmla="*/ 2 h 33"/>
                <a:gd name="T38" fmla="*/ 15 w 21"/>
                <a:gd name="T39" fmla="*/ 2 h 33"/>
                <a:gd name="T40" fmla="*/ 10 w 21"/>
                <a:gd name="T41" fmla="*/ 8 h 33"/>
                <a:gd name="T42" fmla="*/ 9 w 21"/>
                <a:gd name="T43" fmla="*/ 9 h 33"/>
                <a:gd name="T44" fmla="*/ 7 w 21"/>
                <a:gd name="T45" fmla="*/ 1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 h="33">
                  <a:moveTo>
                    <a:pt x="7" y="10"/>
                  </a:moveTo>
                  <a:cubicBezTo>
                    <a:pt x="5" y="10"/>
                    <a:pt x="4" y="12"/>
                    <a:pt x="4" y="12"/>
                  </a:cubicBezTo>
                  <a:cubicBezTo>
                    <a:pt x="1" y="14"/>
                    <a:pt x="2" y="15"/>
                    <a:pt x="2" y="15"/>
                  </a:cubicBezTo>
                  <a:cubicBezTo>
                    <a:pt x="2" y="16"/>
                    <a:pt x="1" y="19"/>
                    <a:pt x="1" y="19"/>
                  </a:cubicBezTo>
                  <a:cubicBezTo>
                    <a:pt x="0" y="20"/>
                    <a:pt x="0" y="23"/>
                    <a:pt x="0" y="23"/>
                  </a:cubicBezTo>
                  <a:cubicBezTo>
                    <a:pt x="0" y="24"/>
                    <a:pt x="2" y="26"/>
                    <a:pt x="2" y="26"/>
                  </a:cubicBezTo>
                  <a:cubicBezTo>
                    <a:pt x="3" y="29"/>
                    <a:pt x="9" y="32"/>
                    <a:pt x="9" y="32"/>
                  </a:cubicBezTo>
                  <a:cubicBezTo>
                    <a:pt x="10" y="33"/>
                    <a:pt x="11" y="33"/>
                    <a:pt x="12" y="33"/>
                  </a:cubicBezTo>
                  <a:cubicBezTo>
                    <a:pt x="13" y="33"/>
                    <a:pt x="14" y="33"/>
                    <a:pt x="15" y="33"/>
                  </a:cubicBezTo>
                  <a:cubicBezTo>
                    <a:pt x="19" y="33"/>
                    <a:pt x="19" y="29"/>
                    <a:pt x="19" y="29"/>
                  </a:cubicBezTo>
                  <a:cubicBezTo>
                    <a:pt x="18" y="28"/>
                    <a:pt x="20" y="26"/>
                    <a:pt x="20" y="26"/>
                  </a:cubicBezTo>
                  <a:cubicBezTo>
                    <a:pt x="21" y="25"/>
                    <a:pt x="21" y="24"/>
                    <a:pt x="21" y="24"/>
                  </a:cubicBezTo>
                  <a:cubicBezTo>
                    <a:pt x="20" y="23"/>
                    <a:pt x="20" y="20"/>
                    <a:pt x="20" y="20"/>
                  </a:cubicBezTo>
                  <a:cubicBezTo>
                    <a:pt x="18" y="19"/>
                    <a:pt x="14" y="16"/>
                    <a:pt x="14" y="16"/>
                  </a:cubicBezTo>
                  <a:cubicBezTo>
                    <a:pt x="11" y="12"/>
                    <a:pt x="14" y="11"/>
                    <a:pt x="14" y="11"/>
                  </a:cubicBezTo>
                  <a:cubicBezTo>
                    <a:pt x="16" y="12"/>
                    <a:pt x="17" y="11"/>
                    <a:pt x="17" y="11"/>
                  </a:cubicBezTo>
                  <a:cubicBezTo>
                    <a:pt x="19" y="11"/>
                    <a:pt x="18" y="8"/>
                    <a:pt x="18" y="8"/>
                  </a:cubicBezTo>
                  <a:cubicBezTo>
                    <a:pt x="18" y="6"/>
                    <a:pt x="18" y="5"/>
                    <a:pt x="18" y="5"/>
                  </a:cubicBezTo>
                  <a:cubicBezTo>
                    <a:pt x="19" y="2"/>
                    <a:pt x="18" y="2"/>
                    <a:pt x="18" y="2"/>
                  </a:cubicBezTo>
                  <a:cubicBezTo>
                    <a:pt x="16" y="0"/>
                    <a:pt x="15" y="2"/>
                    <a:pt x="15" y="2"/>
                  </a:cubicBezTo>
                  <a:cubicBezTo>
                    <a:pt x="14" y="4"/>
                    <a:pt x="10" y="8"/>
                    <a:pt x="10" y="8"/>
                  </a:cubicBezTo>
                  <a:cubicBezTo>
                    <a:pt x="9" y="8"/>
                    <a:pt x="9" y="9"/>
                    <a:pt x="9" y="9"/>
                  </a:cubicBezTo>
                  <a:cubicBezTo>
                    <a:pt x="8" y="10"/>
                    <a:pt x="7" y="10"/>
                    <a:pt x="7"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reeform 64"/>
            <p:cNvSpPr/>
            <p:nvPr/>
          </p:nvSpPr>
          <p:spPr bwMode="auto">
            <a:xfrm>
              <a:off x="5417633" y="5504823"/>
              <a:ext cx="7938" cy="20638"/>
            </a:xfrm>
            <a:custGeom>
              <a:avLst/>
              <a:gdLst>
                <a:gd name="T0" fmla="*/ 0 w 4"/>
                <a:gd name="T1" fmla="*/ 0 h 11"/>
                <a:gd name="T2" fmla="*/ 2 w 4"/>
                <a:gd name="T3" fmla="*/ 5 h 11"/>
                <a:gd name="T4" fmla="*/ 2 w 4"/>
                <a:gd name="T5" fmla="*/ 7 h 11"/>
                <a:gd name="T6" fmla="*/ 3 w 4"/>
                <a:gd name="T7" fmla="*/ 10 h 11"/>
                <a:gd name="T8" fmla="*/ 4 w 4"/>
                <a:gd name="T9" fmla="*/ 9 h 11"/>
                <a:gd name="T10" fmla="*/ 3 w 4"/>
                <a:gd name="T11" fmla="*/ 3 h 11"/>
                <a:gd name="T12" fmla="*/ 3 w 4"/>
                <a:gd name="T13" fmla="*/ 0 h 11"/>
                <a:gd name="T14" fmla="*/ 0 w 4"/>
                <a:gd name="T15" fmla="*/ 0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11">
                  <a:moveTo>
                    <a:pt x="0" y="0"/>
                  </a:moveTo>
                  <a:cubicBezTo>
                    <a:pt x="1" y="3"/>
                    <a:pt x="2" y="4"/>
                    <a:pt x="2" y="5"/>
                  </a:cubicBezTo>
                  <a:cubicBezTo>
                    <a:pt x="2" y="6"/>
                    <a:pt x="2" y="7"/>
                    <a:pt x="2" y="7"/>
                  </a:cubicBezTo>
                  <a:cubicBezTo>
                    <a:pt x="4" y="9"/>
                    <a:pt x="3" y="8"/>
                    <a:pt x="3" y="10"/>
                  </a:cubicBezTo>
                  <a:cubicBezTo>
                    <a:pt x="4" y="11"/>
                    <a:pt x="4" y="10"/>
                    <a:pt x="4" y="9"/>
                  </a:cubicBezTo>
                  <a:cubicBezTo>
                    <a:pt x="4" y="8"/>
                    <a:pt x="4" y="5"/>
                    <a:pt x="3" y="3"/>
                  </a:cubicBezTo>
                  <a:cubicBezTo>
                    <a:pt x="3" y="2"/>
                    <a:pt x="3" y="1"/>
                    <a:pt x="3" y="0"/>
                  </a:cubicBezTo>
                  <a:cubicBezTo>
                    <a:pt x="2" y="0"/>
                    <a:pt x="1"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6" name="Freeform 65"/>
            <p:cNvSpPr/>
            <p:nvPr/>
          </p:nvSpPr>
          <p:spPr bwMode="auto">
            <a:xfrm>
              <a:off x="5384295" y="5517523"/>
              <a:ext cx="33338" cy="12700"/>
            </a:xfrm>
            <a:custGeom>
              <a:avLst/>
              <a:gdLst>
                <a:gd name="T0" fmla="*/ 0 w 18"/>
                <a:gd name="T1" fmla="*/ 7 h 7"/>
                <a:gd name="T2" fmla="*/ 5 w 18"/>
                <a:gd name="T3" fmla="*/ 6 h 7"/>
                <a:gd name="T4" fmla="*/ 17 w 18"/>
                <a:gd name="T5" fmla="*/ 3 h 7"/>
                <a:gd name="T6" fmla="*/ 18 w 18"/>
                <a:gd name="T7" fmla="*/ 2 h 7"/>
                <a:gd name="T8" fmla="*/ 18 w 18"/>
                <a:gd name="T9" fmla="*/ 2 h 7"/>
                <a:gd name="T10" fmla="*/ 17 w 18"/>
                <a:gd name="T11" fmla="*/ 0 h 7"/>
                <a:gd name="T12" fmla="*/ 0 w 18"/>
                <a:gd name="T13" fmla="*/ 7 h 7"/>
              </a:gdLst>
              <a:ahLst/>
              <a:cxnLst>
                <a:cxn ang="0">
                  <a:pos x="T0" y="T1"/>
                </a:cxn>
                <a:cxn ang="0">
                  <a:pos x="T2" y="T3"/>
                </a:cxn>
                <a:cxn ang="0">
                  <a:pos x="T4" y="T5"/>
                </a:cxn>
                <a:cxn ang="0">
                  <a:pos x="T6" y="T7"/>
                </a:cxn>
                <a:cxn ang="0">
                  <a:pos x="T8" y="T9"/>
                </a:cxn>
                <a:cxn ang="0">
                  <a:pos x="T10" y="T11"/>
                </a:cxn>
                <a:cxn ang="0">
                  <a:pos x="T12" y="T13"/>
                </a:cxn>
              </a:cxnLst>
              <a:rect l="0" t="0" r="r" b="b"/>
              <a:pathLst>
                <a:path w="18" h="7">
                  <a:moveTo>
                    <a:pt x="0" y="7"/>
                  </a:moveTo>
                  <a:cubicBezTo>
                    <a:pt x="1" y="7"/>
                    <a:pt x="3" y="6"/>
                    <a:pt x="5" y="6"/>
                  </a:cubicBezTo>
                  <a:cubicBezTo>
                    <a:pt x="9" y="6"/>
                    <a:pt x="15" y="5"/>
                    <a:pt x="17" y="3"/>
                  </a:cubicBezTo>
                  <a:cubicBezTo>
                    <a:pt x="18" y="3"/>
                    <a:pt x="18" y="3"/>
                    <a:pt x="18" y="2"/>
                  </a:cubicBezTo>
                  <a:cubicBezTo>
                    <a:pt x="18" y="2"/>
                    <a:pt x="18" y="2"/>
                    <a:pt x="18" y="2"/>
                  </a:cubicBezTo>
                  <a:cubicBezTo>
                    <a:pt x="18" y="1"/>
                    <a:pt x="17" y="1"/>
                    <a:pt x="17" y="0"/>
                  </a:cubicBezTo>
                  <a:cubicBezTo>
                    <a:pt x="12" y="4"/>
                    <a:pt x="3" y="5"/>
                    <a:pt x="0"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 name="Freeform 66"/>
            <p:cNvSpPr/>
            <p:nvPr/>
          </p:nvSpPr>
          <p:spPr bwMode="auto">
            <a:xfrm>
              <a:off x="5849433" y="4149098"/>
              <a:ext cx="63500" cy="68263"/>
            </a:xfrm>
            <a:custGeom>
              <a:avLst/>
              <a:gdLst>
                <a:gd name="T0" fmla="*/ 12 w 34"/>
                <a:gd name="T1" fmla="*/ 36 h 37"/>
                <a:gd name="T2" fmla="*/ 24 w 34"/>
                <a:gd name="T3" fmla="*/ 35 h 37"/>
                <a:gd name="T4" fmla="*/ 32 w 34"/>
                <a:gd name="T5" fmla="*/ 23 h 37"/>
                <a:gd name="T6" fmla="*/ 32 w 34"/>
                <a:gd name="T7" fmla="*/ 9 h 37"/>
                <a:gd name="T8" fmla="*/ 22 w 34"/>
                <a:gd name="T9" fmla="*/ 2 h 37"/>
                <a:gd name="T10" fmla="*/ 10 w 34"/>
                <a:gd name="T11" fmla="*/ 3 h 37"/>
                <a:gd name="T12" fmla="*/ 2 w 34"/>
                <a:gd name="T13" fmla="*/ 15 h 37"/>
                <a:gd name="T14" fmla="*/ 3 w 34"/>
                <a:gd name="T15" fmla="*/ 29 h 37"/>
                <a:gd name="T16" fmla="*/ 12 w 34"/>
                <a:gd name="T17" fmla="*/ 36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37">
                  <a:moveTo>
                    <a:pt x="12" y="36"/>
                  </a:moveTo>
                  <a:cubicBezTo>
                    <a:pt x="17" y="37"/>
                    <a:pt x="21" y="37"/>
                    <a:pt x="24" y="35"/>
                  </a:cubicBezTo>
                  <a:cubicBezTo>
                    <a:pt x="28" y="33"/>
                    <a:pt x="31" y="29"/>
                    <a:pt x="32" y="23"/>
                  </a:cubicBezTo>
                  <a:cubicBezTo>
                    <a:pt x="34" y="17"/>
                    <a:pt x="34" y="12"/>
                    <a:pt x="32" y="9"/>
                  </a:cubicBezTo>
                  <a:cubicBezTo>
                    <a:pt x="30" y="5"/>
                    <a:pt x="26" y="3"/>
                    <a:pt x="22" y="2"/>
                  </a:cubicBezTo>
                  <a:cubicBezTo>
                    <a:pt x="17" y="0"/>
                    <a:pt x="13" y="1"/>
                    <a:pt x="10" y="3"/>
                  </a:cubicBezTo>
                  <a:cubicBezTo>
                    <a:pt x="6" y="5"/>
                    <a:pt x="3" y="9"/>
                    <a:pt x="2" y="15"/>
                  </a:cubicBezTo>
                  <a:cubicBezTo>
                    <a:pt x="0" y="20"/>
                    <a:pt x="1" y="25"/>
                    <a:pt x="3" y="29"/>
                  </a:cubicBezTo>
                  <a:cubicBezTo>
                    <a:pt x="5" y="33"/>
                    <a:pt x="8" y="35"/>
                    <a:pt x="12" y="3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8" name="Freeform 67"/>
            <p:cNvSpPr>
              <a:spLocks noEditPoints="1"/>
            </p:cNvSpPr>
            <p:nvPr/>
          </p:nvSpPr>
          <p:spPr bwMode="auto">
            <a:xfrm>
              <a:off x="4862008" y="4030036"/>
              <a:ext cx="1677988" cy="1673225"/>
            </a:xfrm>
            <a:custGeom>
              <a:avLst/>
              <a:gdLst>
                <a:gd name="T0" fmla="*/ 812 w 905"/>
                <a:gd name="T1" fmla="*/ 404 h 905"/>
                <a:gd name="T2" fmla="*/ 774 w 905"/>
                <a:gd name="T3" fmla="*/ 279 h 905"/>
                <a:gd name="T4" fmla="*/ 779 w 905"/>
                <a:gd name="T5" fmla="*/ 210 h 905"/>
                <a:gd name="T6" fmla="*/ 721 w 905"/>
                <a:gd name="T7" fmla="*/ 187 h 905"/>
                <a:gd name="T8" fmla="*/ 685 w 905"/>
                <a:gd name="T9" fmla="*/ 149 h 905"/>
                <a:gd name="T10" fmla="*/ 617 w 905"/>
                <a:gd name="T11" fmla="*/ 113 h 905"/>
                <a:gd name="T12" fmla="*/ 564 w 905"/>
                <a:gd name="T13" fmla="*/ 108 h 905"/>
                <a:gd name="T14" fmla="*/ 460 w 905"/>
                <a:gd name="T15" fmla="*/ 45 h 905"/>
                <a:gd name="T16" fmla="*/ 375 w 905"/>
                <a:gd name="T17" fmla="*/ 52 h 905"/>
                <a:gd name="T18" fmla="*/ 348 w 905"/>
                <a:gd name="T19" fmla="*/ 78 h 905"/>
                <a:gd name="T20" fmla="*/ 362 w 905"/>
                <a:gd name="T21" fmla="*/ 92 h 905"/>
                <a:gd name="T22" fmla="*/ 312 w 905"/>
                <a:gd name="T23" fmla="*/ 104 h 905"/>
                <a:gd name="T24" fmla="*/ 250 w 905"/>
                <a:gd name="T25" fmla="*/ 96 h 905"/>
                <a:gd name="T26" fmla="*/ 175 w 905"/>
                <a:gd name="T27" fmla="*/ 151 h 905"/>
                <a:gd name="T28" fmla="*/ 121 w 905"/>
                <a:gd name="T29" fmla="*/ 211 h 905"/>
                <a:gd name="T30" fmla="*/ 120 w 905"/>
                <a:gd name="T31" fmla="*/ 281 h 905"/>
                <a:gd name="T32" fmla="*/ 132 w 905"/>
                <a:gd name="T33" fmla="*/ 289 h 905"/>
                <a:gd name="T34" fmla="*/ 95 w 905"/>
                <a:gd name="T35" fmla="*/ 410 h 905"/>
                <a:gd name="T36" fmla="*/ 41 w 905"/>
                <a:gd name="T37" fmla="*/ 453 h 905"/>
                <a:gd name="T38" fmla="*/ 51 w 905"/>
                <a:gd name="T39" fmla="*/ 518 h 905"/>
                <a:gd name="T40" fmla="*/ 101 w 905"/>
                <a:gd name="T41" fmla="*/ 526 h 905"/>
                <a:gd name="T42" fmla="*/ 238 w 905"/>
                <a:gd name="T43" fmla="*/ 764 h 905"/>
                <a:gd name="T44" fmla="*/ 218 w 905"/>
                <a:gd name="T45" fmla="*/ 741 h 905"/>
                <a:gd name="T46" fmla="*/ 196 w 905"/>
                <a:gd name="T47" fmla="*/ 742 h 905"/>
                <a:gd name="T48" fmla="*/ 289 w 905"/>
                <a:gd name="T49" fmla="*/ 829 h 905"/>
                <a:gd name="T50" fmla="*/ 284 w 905"/>
                <a:gd name="T51" fmla="*/ 801 h 905"/>
                <a:gd name="T52" fmla="*/ 309 w 905"/>
                <a:gd name="T53" fmla="*/ 811 h 905"/>
                <a:gd name="T54" fmla="*/ 317 w 905"/>
                <a:gd name="T55" fmla="*/ 787 h 905"/>
                <a:gd name="T56" fmla="*/ 310 w 905"/>
                <a:gd name="T57" fmla="*/ 842 h 905"/>
                <a:gd name="T58" fmla="*/ 352 w 905"/>
                <a:gd name="T59" fmla="*/ 858 h 905"/>
                <a:gd name="T60" fmla="*/ 420 w 905"/>
                <a:gd name="T61" fmla="*/ 807 h 905"/>
                <a:gd name="T62" fmla="*/ 413 w 905"/>
                <a:gd name="T63" fmla="*/ 875 h 905"/>
                <a:gd name="T64" fmla="*/ 399 w 905"/>
                <a:gd name="T65" fmla="*/ 866 h 905"/>
                <a:gd name="T66" fmla="*/ 430 w 905"/>
                <a:gd name="T67" fmla="*/ 858 h 905"/>
                <a:gd name="T68" fmla="*/ 479 w 905"/>
                <a:gd name="T69" fmla="*/ 856 h 905"/>
                <a:gd name="T70" fmla="*/ 477 w 905"/>
                <a:gd name="T71" fmla="*/ 831 h 905"/>
                <a:gd name="T72" fmla="*/ 529 w 905"/>
                <a:gd name="T73" fmla="*/ 866 h 905"/>
                <a:gd name="T74" fmla="*/ 486 w 905"/>
                <a:gd name="T75" fmla="*/ 850 h 905"/>
                <a:gd name="T76" fmla="*/ 516 w 905"/>
                <a:gd name="T77" fmla="*/ 820 h 905"/>
                <a:gd name="T78" fmla="*/ 599 w 905"/>
                <a:gd name="T79" fmla="*/ 840 h 905"/>
                <a:gd name="T80" fmla="*/ 588 w 905"/>
                <a:gd name="T81" fmla="*/ 834 h 905"/>
                <a:gd name="T82" fmla="*/ 584 w 905"/>
                <a:gd name="T83" fmla="*/ 805 h 905"/>
                <a:gd name="T84" fmla="*/ 599 w 905"/>
                <a:gd name="T85" fmla="*/ 796 h 905"/>
                <a:gd name="T86" fmla="*/ 616 w 905"/>
                <a:gd name="T87" fmla="*/ 825 h 905"/>
                <a:gd name="T88" fmla="*/ 655 w 905"/>
                <a:gd name="T89" fmla="*/ 793 h 905"/>
                <a:gd name="T90" fmla="*/ 654 w 905"/>
                <a:gd name="T91" fmla="*/ 760 h 905"/>
                <a:gd name="T92" fmla="*/ 663 w 905"/>
                <a:gd name="T93" fmla="*/ 752 h 905"/>
                <a:gd name="T94" fmla="*/ 668 w 905"/>
                <a:gd name="T95" fmla="*/ 737 h 905"/>
                <a:gd name="T96" fmla="*/ 676 w 905"/>
                <a:gd name="T97" fmla="*/ 737 h 905"/>
                <a:gd name="T98" fmla="*/ 677 w 905"/>
                <a:gd name="T99" fmla="*/ 721 h 905"/>
                <a:gd name="T100" fmla="*/ 691 w 905"/>
                <a:gd name="T101" fmla="*/ 738 h 905"/>
                <a:gd name="T102" fmla="*/ 665 w 905"/>
                <a:gd name="T103" fmla="*/ 771 h 905"/>
                <a:gd name="T104" fmla="*/ 688 w 905"/>
                <a:gd name="T105" fmla="*/ 807 h 905"/>
                <a:gd name="T106" fmla="*/ 679 w 905"/>
                <a:gd name="T107" fmla="*/ 769 h 905"/>
                <a:gd name="T108" fmla="*/ 705 w 905"/>
                <a:gd name="T109" fmla="*/ 766 h 905"/>
                <a:gd name="T110" fmla="*/ 778 w 905"/>
                <a:gd name="T111" fmla="*/ 296 h 905"/>
                <a:gd name="T112" fmla="*/ 810 w 905"/>
                <a:gd name="T113" fmla="*/ 386 h 905"/>
                <a:gd name="T114" fmla="*/ 843 w 905"/>
                <a:gd name="T115" fmla="*/ 516 h 905"/>
                <a:gd name="T116" fmla="*/ 807 w 905"/>
                <a:gd name="T117" fmla="*/ 478 h 9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05" h="905">
                  <a:moveTo>
                    <a:pt x="453" y="0"/>
                  </a:moveTo>
                  <a:cubicBezTo>
                    <a:pt x="203" y="0"/>
                    <a:pt x="0" y="203"/>
                    <a:pt x="0" y="453"/>
                  </a:cubicBezTo>
                  <a:cubicBezTo>
                    <a:pt x="0" y="702"/>
                    <a:pt x="203" y="905"/>
                    <a:pt x="453" y="905"/>
                  </a:cubicBezTo>
                  <a:cubicBezTo>
                    <a:pt x="703" y="905"/>
                    <a:pt x="905" y="702"/>
                    <a:pt x="905" y="453"/>
                  </a:cubicBezTo>
                  <a:cubicBezTo>
                    <a:pt x="905" y="203"/>
                    <a:pt x="703" y="0"/>
                    <a:pt x="453" y="0"/>
                  </a:cubicBezTo>
                  <a:close/>
                  <a:moveTo>
                    <a:pt x="858" y="430"/>
                  </a:moveTo>
                  <a:cubicBezTo>
                    <a:pt x="849" y="431"/>
                    <a:pt x="849" y="431"/>
                    <a:pt x="849" y="431"/>
                  </a:cubicBezTo>
                  <a:cubicBezTo>
                    <a:pt x="846" y="400"/>
                    <a:pt x="846" y="400"/>
                    <a:pt x="846" y="400"/>
                  </a:cubicBezTo>
                  <a:cubicBezTo>
                    <a:pt x="835" y="401"/>
                    <a:pt x="835" y="401"/>
                    <a:pt x="835" y="401"/>
                  </a:cubicBezTo>
                  <a:cubicBezTo>
                    <a:pt x="838" y="430"/>
                    <a:pt x="838" y="430"/>
                    <a:pt x="838" y="430"/>
                  </a:cubicBezTo>
                  <a:cubicBezTo>
                    <a:pt x="829" y="431"/>
                    <a:pt x="829" y="431"/>
                    <a:pt x="829" y="431"/>
                  </a:cubicBezTo>
                  <a:cubicBezTo>
                    <a:pt x="826" y="402"/>
                    <a:pt x="826" y="402"/>
                    <a:pt x="826" y="402"/>
                  </a:cubicBezTo>
                  <a:cubicBezTo>
                    <a:pt x="812" y="404"/>
                    <a:pt x="812" y="404"/>
                    <a:pt x="812" y="404"/>
                  </a:cubicBezTo>
                  <a:cubicBezTo>
                    <a:pt x="816" y="435"/>
                    <a:pt x="816" y="435"/>
                    <a:pt x="816" y="435"/>
                  </a:cubicBezTo>
                  <a:cubicBezTo>
                    <a:pt x="807" y="436"/>
                    <a:pt x="807" y="436"/>
                    <a:pt x="807" y="436"/>
                  </a:cubicBezTo>
                  <a:cubicBezTo>
                    <a:pt x="802" y="393"/>
                    <a:pt x="802" y="393"/>
                    <a:pt x="802" y="393"/>
                  </a:cubicBezTo>
                  <a:cubicBezTo>
                    <a:pt x="854" y="388"/>
                    <a:pt x="854" y="388"/>
                    <a:pt x="854" y="388"/>
                  </a:cubicBezTo>
                  <a:lnTo>
                    <a:pt x="858" y="430"/>
                  </a:lnTo>
                  <a:close/>
                  <a:moveTo>
                    <a:pt x="799" y="241"/>
                  </a:moveTo>
                  <a:cubicBezTo>
                    <a:pt x="802" y="246"/>
                    <a:pt x="804" y="250"/>
                    <a:pt x="804" y="253"/>
                  </a:cubicBezTo>
                  <a:cubicBezTo>
                    <a:pt x="805" y="256"/>
                    <a:pt x="805" y="258"/>
                    <a:pt x="804" y="261"/>
                  </a:cubicBezTo>
                  <a:cubicBezTo>
                    <a:pt x="803" y="264"/>
                    <a:pt x="801" y="266"/>
                    <a:pt x="798" y="267"/>
                  </a:cubicBezTo>
                  <a:cubicBezTo>
                    <a:pt x="795" y="269"/>
                    <a:pt x="791" y="270"/>
                    <a:pt x="788" y="269"/>
                  </a:cubicBezTo>
                  <a:cubicBezTo>
                    <a:pt x="784" y="268"/>
                    <a:pt x="781" y="266"/>
                    <a:pt x="778" y="262"/>
                  </a:cubicBezTo>
                  <a:cubicBezTo>
                    <a:pt x="778" y="265"/>
                    <a:pt x="778" y="267"/>
                    <a:pt x="778" y="269"/>
                  </a:cubicBezTo>
                  <a:cubicBezTo>
                    <a:pt x="777" y="272"/>
                    <a:pt x="776" y="275"/>
                    <a:pt x="774" y="279"/>
                  </a:cubicBezTo>
                  <a:cubicBezTo>
                    <a:pt x="769" y="291"/>
                    <a:pt x="769" y="291"/>
                    <a:pt x="769" y="291"/>
                  </a:cubicBezTo>
                  <a:cubicBezTo>
                    <a:pt x="762" y="279"/>
                    <a:pt x="762" y="279"/>
                    <a:pt x="762" y="279"/>
                  </a:cubicBezTo>
                  <a:cubicBezTo>
                    <a:pt x="767" y="266"/>
                    <a:pt x="767" y="266"/>
                    <a:pt x="767" y="266"/>
                  </a:cubicBezTo>
                  <a:cubicBezTo>
                    <a:pt x="769" y="261"/>
                    <a:pt x="770" y="258"/>
                    <a:pt x="770" y="257"/>
                  </a:cubicBezTo>
                  <a:cubicBezTo>
                    <a:pt x="771" y="255"/>
                    <a:pt x="771" y="254"/>
                    <a:pt x="770" y="253"/>
                  </a:cubicBezTo>
                  <a:cubicBezTo>
                    <a:pt x="770" y="252"/>
                    <a:pt x="769" y="250"/>
                    <a:pt x="768" y="248"/>
                  </a:cubicBezTo>
                  <a:cubicBezTo>
                    <a:pt x="766" y="246"/>
                    <a:pt x="766" y="246"/>
                    <a:pt x="766" y="246"/>
                  </a:cubicBezTo>
                  <a:cubicBezTo>
                    <a:pt x="748" y="257"/>
                    <a:pt x="748" y="257"/>
                    <a:pt x="748" y="257"/>
                  </a:cubicBezTo>
                  <a:cubicBezTo>
                    <a:pt x="742" y="247"/>
                    <a:pt x="742" y="247"/>
                    <a:pt x="742" y="247"/>
                  </a:cubicBezTo>
                  <a:cubicBezTo>
                    <a:pt x="786" y="220"/>
                    <a:pt x="786" y="220"/>
                    <a:pt x="786" y="220"/>
                  </a:cubicBezTo>
                  <a:lnTo>
                    <a:pt x="799" y="241"/>
                  </a:lnTo>
                  <a:close/>
                  <a:moveTo>
                    <a:pt x="750" y="176"/>
                  </a:moveTo>
                  <a:cubicBezTo>
                    <a:pt x="779" y="210"/>
                    <a:pt x="779" y="210"/>
                    <a:pt x="779" y="210"/>
                  </a:cubicBezTo>
                  <a:cubicBezTo>
                    <a:pt x="772" y="216"/>
                    <a:pt x="772" y="216"/>
                    <a:pt x="772" y="216"/>
                  </a:cubicBezTo>
                  <a:cubicBezTo>
                    <a:pt x="761" y="203"/>
                    <a:pt x="761" y="203"/>
                    <a:pt x="761" y="203"/>
                  </a:cubicBezTo>
                  <a:cubicBezTo>
                    <a:pt x="728" y="230"/>
                    <a:pt x="728" y="230"/>
                    <a:pt x="728" y="230"/>
                  </a:cubicBezTo>
                  <a:cubicBezTo>
                    <a:pt x="721" y="221"/>
                    <a:pt x="721" y="221"/>
                    <a:pt x="721" y="221"/>
                  </a:cubicBezTo>
                  <a:cubicBezTo>
                    <a:pt x="754" y="194"/>
                    <a:pt x="754" y="194"/>
                    <a:pt x="754" y="194"/>
                  </a:cubicBezTo>
                  <a:cubicBezTo>
                    <a:pt x="744" y="181"/>
                    <a:pt x="744" y="181"/>
                    <a:pt x="744" y="181"/>
                  </a:cubicBezTo>
                  <a:lnTo>
                    <a:pt x="750" y="176"/>
                  </a:lnTo>
                  <a:close/>
                  <a:moveTo>
                    <a:pt x="742" y="167"/>
                  </a:moveTo>
                  <a:cubicBezTo>
                    <a:pt x="736" y="174"/>
                    <a:pt x="736" y="174"/>
                    <a:pt x="736" y="174"/>
                  </a:cubicBezTo>
                  <a:cubicBezTo>
                    <a:pt x="714" y="153"/>
                    <a:pt x="714" y="153"/>
                    <a:pt x="714" y="153"/>
                  </a:cubicBezTo>
                  <a:cubicBezTo>
                    <a:pt x="706" y="162"/>
                    <a:pt x="706" y="162"/>
                    <a:pt x="706" y="162"/>
                  </a:cubicBezTo>
                  <a:cubicBezTo>
                    <a:pt x="727" y="181"/>
                    <a:pt x="727" y="181"/>
                    <a:pt x="727" y="181"/>
                  </a:cubicBezTo>
                  <a:cubicBezTo>
                    <a:pt x="721" y="187"/>
                    <a:pt x="721" y="187"/>
                    <a:pt x="721" y="187"/>
                  </a:cubicBezTo>
                  <a:cubicBezTo>
                    <a:pt x="700" y="168"/>
                    <a:pt x="700" y="168"/>
                    <a:pt x="700" y="168"/>
                  </a:cubicBezTo>
                  <a:cubicBezTo>
                    <a:pt x="691" y="178"/>
                    <a:pt x="691" y="178"/>
                    <a:pt x="691" y="178"/>
                  </a:cubicBezTo>
                  <a:cubicBezTo>
                    <a:pt x="714" y="200"/>
                    <a:pt x="714" y="200"/>
                    <a:pt x="714" y="200"/>
                  </a:cubicBezTo>
                  <a:cubicBezTo>
                    <a:pt x="708" y="206"/>
                    <a:pt x="708" y="206"/>
                    <a:pt x="708" y="206"/>
                  </a:cubicBezTo>
                  <a:cubicBezTo>
                    <a:pt x="677" y="177"/>
                    <a:pt x="677" y="177"/>
                    <a:pt x="677" y="177"/>
                  </a:cubicBezTo>
                  <a:cubicBezTo>
                    <a:pt x="711" y="139"/>
                    <a:pt x="711" y="139"/>
                    <a:pt x="711" y="139"/>
                  </a:cubicBezTo>
                  <a:lnTo>
                    <a:pt x="742" y="167"/>
                  </a:lnTo>
                  <a:close/>
                  <a:moveTo>
                    <a:pt x="665" y="105"/>
                  </a:moveTo>
                  <a:cubicBezTo>
                    <a:pt x="680" y="116"/>
                    <a:pt x="680" y="116"/>
                    <a:pt x="680" y="116"/>
                  </a:cubicBezTo>
                  <a:cubicBezTo>
                    <a:pt x="686" y="120"/>
                    <a:pt x="689" y="122"/>
                    <a:pt x="691" y="124"/>
                  </a:cubicBezTo>
                  <a:cubicBezTo>
                    <a:pt x="693" y="127"/>
                    <a:pt x="694" y="130"/>
                    <a:pt x="695" y="133"/>
                  </a:cubicBezTo>
                  <a:cubicBezTo>
                    <a:pt x="695" y="136"/>
                    <a:pt x="694" y="140"/>
                    <a:pt x="692" y="143"/>
                  </a:cubicBezTo>
                  <a:cubicBezTo>
                    <a:pt x="690" y="146"/>
                    <a:pt x="688" y="148"/>
                    <a:pt x="685" y="149"/>
                  </a:cubicBezTo>
                  <a:cubicBezTo>
                    <a:pt x="683" y="150"/>
                    <a:pt x="681" y="150"/>
                    <a:pt x="679" y="150"/>
                  </a:cubicBezTo>
                  <a:cubicBezTo>
                    <a:pt x="676" y="150"/>
                    <a:pt x="674" y="149"/>
                    <a:pt x="672" y="149"/>
                  </a:cubicBezTo>
                  <a:cubicBezTo>
                    <a:pt x="670" y="148"/>
                    <a:pt x="666" y="145"/>
                    <a:pt x="662" y="143"/>
                  </a:cubicBezTo>
                  <a:cubicBezTo>
                    <a:pt x="656" y="138"/>
                    <a:pt x="656" y="138"/>
                    <a:pt x="656" y="138"/>
                  </a:cubicBezTo>
                  <a:cubicBezTo>
                    <a:pt x="645" y="154"/>
                    <a:pt x="645" y="154"/>
                    <a:pt x="645" y="154"/>
                  </a:cubicBezTo>
                  <a:cubicBezTo>
                    <a:pt x="635" y="148"/>
                    <a:pt x="635" y="148"/>
                    <a:pt x="635" y="148"/>
                  </a:cubicBezTo>
                  <a:lnTo>
                    <a:pt x="665" y="105"/>
                  </a:lnTo>
                  <a:close/>
                  <a:moveTo>
                    <a:pt x="632" y="87"/>
                  </a:moveTo>
                  <a:cubicBezTo>
                    <a:pt x="629" y="95"/>
                    <a:pt x="629" y="95"/>
                    <a:pt x="629" y="95"/>
                  </a:cubicBezTo>
                  <a:cubicBezTo>
                    <a:pt x="603" y="84"/>
                    <a:pt x="603" y="84"/>
                    <a:pt x="603" y="84"/>
                  </a:cubicBezTo>
                  <a:cubicBezTo>
                    <a:pt x="598" y="95"/>
                    <a:pt x="598" y="95"/>
                    <a:pt x="598" y="95"/>
                  </a:cubicBezTo>
                  <a:cubicBezTo>
                    <a:pt x="620" y="105"/>
                    <a:pt x="620" y="105"/>
                    <a:pt x="620" y="105"/>
                  </a:cubicBezTo>
                  <a:cubicBezTo>
                    <a:pt x="617" y="113"/>
                    <a:pt x="617" y="113"/>
                    <a:pt x="617" y="113"/>
                  </a:cubicBezTo>
                  <a:cubicBezTo>
                    <a:pt x="595" y="103"/>
                    <a:pt x="595" y="103"/>
                    <a:pt x="595" y="103"/>
                  </a:cubicBezTo>
                  <a:cubicBezTo>
                    <a:pt x="586" y="123"/>
                    <a:pt x="586" y="123"/>
                    <a:pt x="586" y="123"/>
                  </a:cubicBezTo>
                  <a:cubicBezTo>
                    <a:pt x="576" y="119"/>
                    <a:pt x="576" y="119"/>
                    <a:pt x="576" y="119"/>
                  </a:cubicBezTo>
                  <a:cubicBezTo>
                    <a:pt x="596" y="71"/>
                    <a:pt x="596" y="71"/>
                    <a:pt x="596" y="71"/>
                  </a:cubicBezTo>
                  <a:lnTo>
                    <a:pt x="632" y="87"/>
                  </a:lnTo>
                  <a:close/>
                  <a:moveTo>
                    <a:pt x="523" y="77"/>
                  </a:moveTo>
                  <a:cubicBezTo>
                    <a:pt x="525" y="72"/>
                    <a:pt x="527" y="68"/>
                    <a:pt x="529" y="65"/>
                  </a:cubicBezTo>
                  <a:cubicBezTo>
                    <a:pt x="531" y="63"/>
                    <a:pt x="534" y="61"/>
                    <a:pt x="536" y="59"/>
                  </a:cubicBezTo>
                  <a:cubicBezTo>
                    <a:pt x="539" y="58"/>
                    <a:pt x="542" y="57"/>
                    <a:pt x="545" y="57"/>
                  </a:cubicBezTo>
                  <a:cubicBezTo>
                    <a:pt x="548" y="56"/>
                    <a:pt x="553" y="57"/>
                    <a:pt x="557" y="58"/>
                  </a:cubicBezTo>
                  <a:cubicBezTo>
                    <a:pt x="565" y="60"/>
                    <a:pt x="571" y="64"/>
                    <a:pt x="575" y="70"/>
                  </a:cubicBezTo>
                  <a:cubicBezTo>
                    <a:pt x="578" y="76"/>
                    <a:pt x="579" y="83"/>
                    <a:pt x="577" y="91"/>
                  </a:cubicBezTo>
                  <a:cubicBezTo>
                    <a:pt x="575" y="99"/>
                    <a:pt x="570" y="105"/>
                    <a:pt x="564" y="108"/>
                  </a:cubicBezTo>
                  <a:cubicBezTo>
                    <a:pt x="558" y="111"/>
                    <a:pt x="551" y="112"/>
                    <a:pt x="543" y="110"/>
                  </a:cubicBezTo>
                  <a:cubicBezTo>
                    <a:pt x="535" y="108"/>
                    <a:pt x="529" y="104"/>
                    <a:pt x="526" y="98"/>
                  </a:cubicBezTo>
                  <a:cubicBezTo>
                    <a:pt x="522" y="92"/>
                    <a:pt x="521" y="85"/>
                    <a:pt x="523" y="77"/>
                  </a:cubicBezTo>
                  <a:close/>
                  <a:moveTo>
                    <a:pt x="460" y="45"/>
                  </a:moveTo>
                  <a:cubicBezTo>
                    <a:pt x="473" y="66"/>
                    <a:pt x="473" y="66"/>
                    <a:pt x="473" y="66"/>
                  </a:cubicBezTo>
                  <a:cubicBezTo>
                    <a:pt x="487" y="46"/>
                    <a:pt x="487" y="46"/>
                    <a:pt x="487" y="46"/>
                  </a:cubicBezTo>
                  <a:cubicBezTo>
                    <a:pt x="500" y="47"/>
                    <a:pt x="500" y="47"/>
                    <a:pt x="500" y="47"/>
                  </a:cubicBezTo>
                  <a:cubicBezTo>
                    <a:pt x="477" y="76"/>
                    <a:pt x="477" y="76"/>
                    <a:pt x="477" y="76"/>
                  </a:cubicBezTo>
                  <a:cubicBezTo>
                    <a:pt x="476" y="97"/>
                    <a:pt x="476" y="97"/>
                    <a:pt x="476" y="97"/>
                  </a:cubicBezTo>
                  <a:cubicBezTo>
                    <a:pt x="465" y="97"/>
                    <a:pt x="465" y="97"/>
                    <a:pt x="465" y="97"/>
                  </a:cubicBezTo>
                  <a:cubicBezTo>
                    <a:pt x="466" y="75"/>
                    <a:pt x="466" y="75"/>
                    <a:pt x="466" y="75"/>
                  </a:cubicBezTo>
                  <a:cubicBezTo>
                    <a:pt x="447" y="44"/>
                    <a:pt x="447" y="44"/>
                    <a:pt x="447" y="44"/>
                  </a:cubicBezTo>
                  <a:lnTo>
                    <a:pt x="460" y="45"/>
                  </a:lnTo>
                  <a:close/>
                  <a:moveTo>
                    <a:pt x="441" y="44"/>
                  </a:moveTo>
                  <a:cubicBezTo>
                    <a:pt x="442" y="53"/>
                    <a:pt x="442" y="53"/>
                    <a:pt x="442" y="53"/>
                  </a:cubicBezTo>
                  <a:cubicBezTo>
                    <a:pt x="425" y="54"/>
                    <a:pt x="425" y="54"/>
                    <a:pt x="425" y="54"/>
                  </a:cubicBezTo>
                  <a:cubicBezTo>
                    <a:pt x="428" y="97"/>
                    <a:pt x="428" y="97"/>
                    <a:pt x="428" y="97"/>
                  </a:cubicBezTo>
                  <a:cubicBezTo>
                    <a:pt x="417" y="98"/>
                    <a:pt x="417" y="98"/>
                    <a:pt x="417" y="98"/>
                  </a:cubicBezTo>
                  <a:cubicBezTo>
                    <a:pt x="413" y="55"/>
                    <a:pt x="413" y="55"/>
                    <a:pt x="413" y="55"/>
                  </a:cubicBezTo>
                  <a:cubicBezTo>
                    <a:pt x="397" y="56"/>
                    <a:pt x="397" y="56"/>
                    <a:pt x="397" y="56"/>
                  </a:cubicBezTo>
                  <a:cubicBezTo>
                    <a:pt x="396" y="48"/>
                    <a:pt x="396" y="48"/>
                    <a:pt x="396" y="48"/>
                  </a:cubicBezTo>
                  <a:lnTo>
                    <a:pt x="441" y="44"/>
                  </a:lnTo>
                  <a:close/>
                  <a:moveTo>
                    <a:pt x="386" y="50"/>
                  </a:moveTo>
                  <a:cubicBezTo>
                    <a:pt x="395" y="101"/>
                    <a:pt x="395" y="101"/>
                    <a:pt x="395" y="101"/>
                  </a:cubicBezTo>
                  <a:cubicBezTo>
                    <a:pt x="384" y="103"/>
                    <a:pt x="384" y="103"/>
                    <a:pt x="384" y="103"/>
                  </a:cubicBezTo>
                  <a:cubicBezTo>
                    <a:pt x="375" y="52"/>
                    <a:pt x="375" y="52"/>
                    <a:pt x="375" y="52"/>
                  </a:cubicBezTo>
                  <a:lnTo>
                    <a:pt x="386" y="50"/>
                  </a:lnTo>
                  <a:close/>
                  <a:moveTo>
                    <a:pt x="324" y="70"/>
                  </a:moveTo>
                  <a:cubicBezTo>
                    <a:pt x="325" y="68"/>
                    <a:pt x="327" y="65"/>
                    <a:pt x="330" y="63"/>
                  </a:cubicBezTo>
                  <a:cubicBezTo>
                    <a:pt x="333" y="61"/>
                    <a:pt x="336" y="60"/>
                    <a:pt x="340" y="59"/>
                  </a:cubicBezTo>
                  <a:cubicBezTo>
                    <a:pt x="347" y="57"/>
                    <a:pt x="353" y="57"/>
                    <a:pt x="357" y="59"/>
                  </a:cubicBezTo>
                  <a:cubicBezTo>
                    <a:pt x="361" y="60"/>
                    <a:pt x="364" y="63"/>
                    <a:pt x="365" y="68"/>
                  </a:cubicBezTo>
                  <a:cubicBezTo>
                    <a:pt x="354" y="71"/>
                    <a:pt x="354" y="71"/>
                    <a:pt x="354" y="71"/>
                  </a:cubicBezTo>
                  <a:cubicBezTo>
                    <a:pt x="353" y="69"/>
                    <a:pt x="352" y="67"/>
                    <a:pt x="350" y="67"/>
                  </a:cubicBezTo>
                  <a:cubicBezTo>
                    <a:pt x="348" y="66"/>
                    <a:pt x="345" y="66"/>
                    <a:pt x="342" y="67"/>
                  </a:cubicBezTo>
                  <a:cubicBezTo>
                    <a:pt x="339" y="68"/>
                    <a:pt x="337" y="69"/>
                    <a:pt x="335" y="71"/>
                  </a:cubicBezTo>
                  <a:cubicBezTo>
                    <a:pt x="334" y="72"/>
                    <a:pt x="334" y="73"/>
                    <a:pt x="334" y="74"/>
                  </a:cubicBezTo>
                  <a:cubicBezTo>
                    <a:pt x="335" y="76"/>
                    <a:pt x="336" y="76"/>
                    <a:pt x="337" y="77"/>
                  </a:cubicBezTo>
                  <a:cubicBezTo>
                    <a:pt x="339" y="78"/>
                    <a:pt x="342" y="78"/>
                    <a:pt x="348" y="78"/>
                  </a:cubicBezTo>
                  <a:cubicBezTo>
                    <a:pt x="354" y="77"/>
                    <a:pt x="358" y="77"/>
                    <a:pt x="361" y="78"/>
                  </a:cubicBezTo>
                  <a:cubicBezTo>
                    <a:pt x="364" y="79"/>
                    <a:pt x="366" y="80"/>
                    <a:pt x="368" y="81"/>
                  </a:cubicBezTo>
                  <a:cubicBezTo>
                    <a:pt x="370" y="83"/>
                    <a:pt x="372" y="86"/>
                    <a:pt x="373" y="89"/>
                  </a:cubicBezTo>
                  <a:cubicBezTo>
                    <a:pt x="373" y="92"/>
                    <a:pt x="373" y="95"/>
                    <a:pt x="372" y="98"/>
                  </a:cubicBezTo>
                  <a:cubicBezTo>
                    <a:pt x="371" y="101"/>
                    <a:pt x="369" y="103"/>
                    <a:pt x="366" y="105"/>
                  </a:cubicBezTo>
                  <a:cubicBezTo>
                    <a:pt x="364" y="107"/>
                    <a:pt x="360" y="109"/>
                    <a:pt x="355" y="110"/>
                  </a:cubicBezTo>
                  <a:cubicBezTo>
                    <a:pt x="348" y="112"/>
                    <a:pt x="342" y="112"/>
                    <a:pt x="338" y="110"/>
                  </a:cubicBezTo>
                  <a:cubicBezTo>
                    <a:pt x="333" y="108"/>
                    <a:pt x="330" y="105"/>
                    <a:pt x="328" y="100"/>
                  </a:cubicBezTo>
                  <a:cubicBezTo>
                    <a:pt x="338" y="96"/>
                    <a:pt x="338" y="96"/>
                    <a:pt x="338" y="96"/>
                  </a:cubicBezTo>
                  <a:cubicBezTo>
                    <a:pt x="340" y="99"/>
                    <a:pt x="342" y="101"/>
                    <a:pt x="344" y="102"/>
                  </a:cubicBezTo>
                  <a:cubicBezTo>
                    <a:pt x="346" y="103"/>
                    <a:pt x="349" y="103"/>
                    <a:pt x="353" y="102"/>
                  </a:cubicBezTo>
                  <a:cubicBezTo>
                    <a:pt x="356" y="101"/>
                    <a:pt x="359" y="99"/>
                    <a:pt x="360" y="97"/>
                  </a:cubicBezTo>
                  <a:cubicBezTo>
                    <a:pt x="362" y="96"/>
                    <a:pt x="362" y="94"/>
                    <a:pt x="362" y="92"/>
                  </a:cubicBezTo>
                  <a:cubicBezTo>
                    <a:pt x="361" y="91"/>
                    <a:pt x="361" y="90"/>
                    <a:pt x="360" y="89"/>
                  </a:cubicBezTo>
                  <a:cubicBezTo>
                    <a:pt x="359" y="89"/>
                    <a:pt x="357" y="88"/>
                    <a:pt x="355" y="88"/>
                  </a:cubicBezTo>
                  <a:cubicBezTo>
                    <a:pt x="354" y="88"/>
                    <a:pt x="351" y="88"/>
                    <a:pt x="346" y="88"/>
                  </a:cubicBezTo>
                  <a:cubicBezTo>
                    <a:pt x="339" y="89"/>
                    <a:pt x="335" y="88"/>
                    <a:pt x="332" y="87"/>
                  </a:cubicBezTo>
                  <a:cubicBezTo>
                    <a:pt x="328" y="85"/>
                    <a:pt x="325" y="82"/>
                    <a:pt x="324" y="78"/>
                  </a:cubicBezTo>
                  <a:cubicBezTo>
                    <a:pt x="323" y="76"/>
                    <a:pt x="323" y="73"/>
                    <a:pt x="324" y="70"/>
                  </a:cubicBezTo>
                  <a:close/>
                  <a:moveTo>
                    <a:pt x="286" y="79"/>
                  </a:moveTo>
                  <a:cubicBezTo>
                    <a:pt x="292" y="77"/>
                    <a:pt x="296" y="75"/>
                    <a:pt x="299" y="75"/>
                  </a:cubicBezTo>
                  <a:cubicBezTo>
                    <a:pt x="302" y="75"/>
                    <a:pt x="304" y="75"/>
                    <a:pt x="307" y="77"/>
                  </a:cubicBezTo>
                  <a:cubicBezTo>
                    <a:pt x="309" y="78"/>
                    <a:pt x="311" y="80"/>
                    <a:pt x="312" y="83"/>
                  </a:cubicBezTo>
                  <a:cubicBezTo>
                    <a:pt x="314" y="87"/>
                    <a:pt x="314" y="90"/>
                    <a:pt x="313" y="94"/>
                  </a:cubicBezTo>
                  <a:cubicBezTo>
                    <a:pt x="311" y="97"/>
                    <a:pt x="309" y="100"/>
                    <a:pt x="304" y="102"/>
                  </a:cubicBezTo>
                  <a:cubicBezTo>
                    <a:pt x="307" y="103"/>
                    <a:pt x="310" y="103"/>
                    <a:pt x="312" y="104"/>
                  </a:cubicBezTo>
                  <a:cubicBezTo>
                    <a:pt x="314" y="105"/>
                    <a:pt x="317" y="106"/>
                    <a:pt x="321" y="109"/>
                  </a:cubicBezTo>
                  <a:cubicBezTo>
                    <a:pt x="331" y="115"/>
                    <a:pt x="331" y="115"/>
                    <a:pt x="331" y="115"/>
                  </a:cubicBezTo>
                  <a:cubicBezTo>
                    <a:pt x="319" y="121"/>
                    <a:pt x="319" y="121"/>
                    <a:pt x="319" y="121"/>
                  </a:cubicBezTo>
                  <a:cubicBezTo>
                    <a:pt x="307" y="114"/>
                    <a:pt x="307" y="114"/>
                    <a:pt x="307" y="114"/>
                  </a:cubicBezTo>
                  <a:cubicBezTo>
                    <a:pt x="302" y="112"/>
                    <a:pt x="300" y="110"/>
                    <a:pt x="298" y="109"/>
                  </a:cubicBezTo>
                  <a:cubicBezTo>
                    <a:pt x="297" y="109"/>
                    <a:pt x="295" y="109"/>
                    <a:pt x="294" y="109"/>
                  </a:cubicBezTo>
                  <a:cubicBezTo>
                    <a:pt x="293" y="109"/>
                    <a:pt x="291" y="110"/>
                    <a:pt x="289" y="111"/>
                  </a:cubicBezTo>
                  <a:cubicBezTo>
                    <a:pt x="286" y="112"/>
                    <a:pt x="286" y="112"/>
                    <a:pt x="286" y="112"/>
                  </a:cubicBezTo>
                  <a:cubicBezTo>
                    <a:pt x="295" y="131"/>
                    <a:pt x="295" y="131"/>
                    <a:pt x="295" y="131"/>
                  </a:cubicBezTo>
                  <a:cubicBezTo>
                    <a:pt x="285" y="136"/>
                    <a:pt x="285" y="136"/>
                    <a:pt x="285" y="136"/>
                  </a:cubicBezTo>
                  <a:cubicBezTo>
                    <a:pt x="264" y="89"/>
                    <a:pt x="264" y="89"/>
                    <a:pt x="264" y="89"/>
                  </a:cubicBezTo>
                  <a:lnTo>
                    <a:pt x="286" y="79"/>
                  </a:lnTo>
                  <a:close/>
                  <a:moveTo>
                    <a:pt x="250" y="96"/>
                  </a:moveTo>
                  <a:cubicBezTo>
                    <a:pt x="255" y="104"/>
                    <a:pt x="255" y="104"/>
                    <a:pt x="255" y="104"/>
                  </a:cubicBezTo>
                  <a:cubicBezTo>
                    <a:pt x="229" y="120"/>
                    <a:pt x="229" y="120"/>
                    <a:pt x="229" y="120"/>
                  </a:cubicBezTo>
                  <a:cubicBezTo>
                    <a:pt x="235" y="130"/>
                    <a:pt x="235" y="130"/>
                    <a:pt x="235" y="130"/>
                  </a:cubicBezTo>
                  <a:cubicBezTo>
                    <a:pt x="259" y="115"/>
                    <a:pt x="259" y="115"/>
                    <a:pt x="259" y="115"/>
                  </a:cubicBezTo>
                  <a:cubicBezTo>
                    <a:pt x="264" y="122"/>
                    <a:pt x="264" y="122"/>
                    <a:pt x="264" y="122"/>
                  </a:cubicBezTo>
                  <a:cubicBezTo>
                    <a:pt x="240" y="137"/>
                    <a:pt x="240" y="137"/>
                    <a:pt x="240" y="137"/>
                  </a:cubicBezTo>
                  <a:cubicBezTo>
                    <a:pt x="247" y="149"/>
                    <a:pt x="247" y="149"/>
                    <a:pt x="247" y="149"/>
                  </a:cubicBezTo>
                  <a:cubicBezTo>
                    <a:pt x="274" y="132"/>
                    <a:pt x="274" y="132"/>
                    <a:pt x="274" y="132"/>
                  </a:cubicBezTo>
                  <a:cubicBezTo>
                    <a:pt x="278" y="139"/>
                    <a:pt x="278" y="139"/>
                    <a:pt x="278" y="139"/>
                  </a:cubicBezTo>
                  <a:cubicBezTo>
                    <a:pt x="242" y="162"/>
                    <a:pt x="242" y="162"/>
                    <a:pt x="242" y="162"/>
                  </a:cubicBezTo>
                  <a:cubicBezTo>
                    <a:pt x="214" y="119"/>
                    <a:pt x="214" y="119"/>
                    <a:pt x="214" y="119"/>
                  </a:cubicBezTo>
                  <a:lnTo>
                    <a:pt x="250" y="96"/>
                  </a:lnTo>
                  <a:close/>
                  <a:moveTo>
                    <a:pt x="175" y="151"/>
                  </a:moveTo>
                  <a:cubicBezTo>
                    <a:pt x="210" y="171"/>
                    <a:pt x="210" y="171"/>
                    <a:pt x="210" y="171"/>
                  </a:cubicBezTo>
                  <a:cubicBezTo>
                    <a:pt x="196" y="133"/>
                    <a:pt x="196" y="133"/>
                    <a:pt x="196" y="133"/>
                  </a:cubicBezTo>
                  <a:cubicBezTo>
                    <a:pt x="206" y="125"/>
                    <a:pt x="206" y="125"/>
                    <a:pt x="206" y="125"/>
                  </a:cubicBezTo>
                  <a:cubicBezTo>
                    <a:pt x="223" y="177"/>
                    <a:pt x="223" y="177"/>
                    <a:pt x="223" y="177"/>
                  </a:cubicBezTo>
                  <a:cubicBezTo>
                    <a:pt x="214" y="185"/>
                    <a:pt x="214" y="185"/>
                    <a:pt x="214" y="185"/>
                  </a:cubicBezTo>
                  <a:cubicBezTo>
                    <a:pt x="165" y="159"/>
                    <a:pt x="165" y="159"/>
                    <a:pt x="165" y="159"/>
                  </a:cubicBezTo>
                  <a:lnTo>
                    <a:pt x="175" y="151"/>
                  </a:lnTo>
                  <a:close/>
                  <a:moveTo>
                    <a:pt x="160" y="165"/>
                  </a:moveTo>
                  <a:cubicBezTo>
                    <a:pt x="197" y="201"/>
                    <a:pt x="197" y="201"/>
                    <a:pt x="197" y="201"/>
                  </a:cubicBezTo>
                  <a:cubicBezTo>
                    <a:pt x="189" y="209"/>
                    <a:pt x="189" y="209"/>
                    <a:pt x="189" y="209"/>
                  </a:cubicBezTo>
                  <a:cubicBezTo>
                    <a:pt x="152" y="174"/>
                    <a:pt x="152" y="174"/>
                    <a:pt x="152" y="174"/>
                  </a:cubicBezTo>
                  <a:lnTo>
                    <a:pt x="160" y="165"/>
                  </a:lnTo>
                  <a:close/>
                  <a:moveTo>
                    <a:pt x="121" y="211"/>
                  </a:moveTo>
                  <a:cubicBezTo>
                    <a:pt x="163" y="214"/>
                    <a:pt x="163" y="214"/>
                    <a:pt x="163" y="214"/>
                  </a:cubicBezTo>
                  <a:cubicBezTo>
                    <a:pt x="135" y="193"/>
                    <a:pt x="135" y="193"/>
                    <a:pt x="135" y="193"/>
                  </a:cubicBezTo>
                  <a:cubicBezTo>
                    <a:pt x="142" y="184"/>
                    <a:pt x="142" y="184"/>
                    <a:pt x="142" y="184"/>
                  </a:cubicBezTo>
                  <a:cubicBezTo>
                    <a:pt x="182" y="216"/>
                    <a:pt x="182" y="216"/>
                    <a:pt x="182" y="216"/>
                  </a:cubicBezTo>
                  <a:cubicBezTo>
                    <a:pt x="175" y="225"/>
                    <a:pt x="175" y="225"/>
                    <a:pt x="175" y="225"/>
                  </a:cubicBezTo>
                  <a:cubicBezTo>
                    <a:pt x="134" y="222"/>
                    <a:pt x="134" y="222"/>
                    <a:pt x="134" y="222"/>
                  </a:cubicBezTo>
                  <a:cubicBezTo>
                    <a:pt x="161" y="243"/>
                    <a:pt x="161" y="243"/>
                    <a:pt x="161" y="243"/>
                  </a:cubicBezTo>
                  <a:cubicBezTo>
                    <a:pt x="155" y="252"/>
                    <a:pt x="155" y="252"/>
                    <a:pt x="155" y="252"/>
                  </a:cubicBezTo>
                  <a:cubicBezTo>
                    <a:pt x="114" y="220"/>
                    <a:pt x="114" y="220"/>
                    <a:pt x="114" y="220"/>
                  </a:cubicBezTo>
                  <a:lnTo>
                    <a:pt x="121" y="211"/>
                  </a:lnTo>
                  <a:close/>
                  <a:moveTo>
                    <a:pt x="88" y="264"/>
                  </a:moveTo>
                  <a:cubicBezTo>
                    <a:pt x="112" y="278"/>
                    <a:pt x="112" y="278"/>
                    <a:pt x="112" y="278"/>
                  </a:cubicBezTo>
                  <a:cubicBezTo>
                    <a:pt x="116" y="280"/>
                    <a:pt x="119" y="281"/>
                    <a:pt x="120" y="281"/>
                  </a:cubicBezTo>
                  <a:cubicBezTo>
                    <a:pt x="122" y="282"/>
                    <a:pt x="124" y="282"/>
                    <a:pt x="126" y="281"/>
                  </a:cubicBezTo>
                  <a:cubicBezTo>
                    <a:pt x="128" y="280"/>
                    <a:pt x="130" y="278"/>
                    <a:pt x="132" y="275"/>
                  </a:cubicBezTo>
                  <a:cubicBezTo>
                    <a:pt x="133" y="272"/>
                    <a:pt x="134" y="270"/>
                    <a:pt x="134" y="268"/>
                  </a:cubicBezTo>
                  <a:cubicBezTo>
                    <a:pt x="134" y="266"/>
                    <a:pt x="133" y="264"/>
                    <a:pt x="131" y="263"/>
                  </a:cubicBezTo>
                  <a:cubicBezTo>
                    <a:pt x="130" y="262"/>
                    <a:pt x="127" y="260"/>
                    <a:pt x="124" y="258"/>
                  </a:cubicBezTo>
                  <a:cubicBezTo>
                    <a:pt x="99" y="244"/>
                    <a:pt x="99" y="244"/>
                    <a:pt x="99" y="244"/>
                  </a:cubicBezTo>
                  <a:cubicBezTo>
                    <a:pt x="104" y="234"/>
                    <a:pt x="104" y="234"/>
                    <a:pt x="104" y="234"/>
                  </a:cubicBezTo>
                  <a:cubicBezTo>
                    <a:pt x="128" y="248"/>
                    <a:pt x="128" y="248"/>
                    <a:pt x="128" y="248"/>
                  </a:cubicBezTo>
                  <a:cubicBezTo>
                    <a:pt x="134" y="251"/>
                    <a:pt x="137" y="253"/>
                    <a:pt x="139" y="255"/>
                  </a:cubicBezTo>
                  <a:cubicBezTo>
                    <a:pt x="141" y="257"/>
                    <a:pt x="142" y="259"/>
                    <a:pt x="143" y="261"/>
                  </a:cubicBezTo>
                  <a:cubicBezTo>
                    <a:pt x="144" y="263"/>
                    <a:pt x="144" y="266"/>
                    <a:pt x="144" y="269"/>
                  </a:cubicBezTo>
                  <a:cubicBezTo>
                    <a:pt x="143" y="272"/>
                    <a:pt x="142" y="275"/>
                    <a:pt x="140" y="279"/>
                  </a:cubicBezTo>
                  <a:cubicBezTo>
                    <a:pt x="137" y="284"/>
                    <a:pt x="134" y="287"/>
                    <a:pt x="132" y="289"/>
                  </a:cubicBezTo>
                  <a:cubicBezTo>
                    <a:pt x="130" y="291"/>
                    <a:pt x="127" y="292"/>
                    <a:pt x="125" y="293"/>
                  </a:cubicBezTo>
                  <a:cubicBezTo>
                    <a:pt x="123" y="293"/>
                    <a:pt x="120" y="293"/>
                    <a:pt x="118" y="293"/>
                  </a:cubicBezTo>
                  <a:cubicBezTo>
                    <a:pt x="115" y="292"/>
                    <a:pt x="111" y="290"/>
                    <a:pt x="106" y="287"/>
                  </a:cubicBezTo>
                  <a:cubicBezTo>
                    <a:pt x="82" y="274"/>
                    <a:pt x="82" y="274"/>
                    <a:pt x="82" y="274"/>
                  </a:cubicBezTo>
                  <a:lnTo>
                    <a:pt x="88" y="264"/>
                  </a:lnTo>
                  <a:close/>
                  <a:moveTo>
                    <a:pt x="45" y="402"/>
                  </a:moveTo>
                  <a:cubicBezTo>
                    <a:pt x="82" y="384"/>
                    <a:pt x="82" y="384"/>
                    <a:pt x="82" y="384"/>
                  </a:cubicBezTo>
                  <a:cubicBezTo>
                    <a:pt x="48" y="379"/>
                    <a:pt x="48" y="379"/>
                    <a:pt x="48" y="379"/>
                  </a:cubicBezTo>
                  <a:cubicBezTo>
                    <a:pt x="50" y="368"/>
                    <a:pt x="50" y="368"/>
                    <a:pt x="50" y="368"/>
                  </a:cubicBezTo>
                  <a:cubicBezTo>
                    <a:pt x="101" y="376"/>
                    <a:pt x="101" y="376"/>
                    <a:pt x="101" y="376"/>
                  </a:cubicBezTo>
                  <a:cubicBezTo>
                    <a:pt x="99" y="387"/>
                    <a:pt x="99" y="387"/>
                    <a:pt x="99" y="387"/>
                  </a:cubicBezTo>
                  <a:cubicBezTo>
                    <a:pt x="62" y="405"/>
                    <a:pt x="62" y="405"/>
                    <a:pt x="62" y="405"/>
                  </a:cubicBezTo>
                  <a:cubicBezTo>
                    <a:pt x="95" y="410"/>
                    <a:pt x="95" y="410"/>
                    <a:pt x="95" y="410"/>
                  </a:cubicBezTo>
                  <a:cubicBezTo>
                    <a:pt x="94" y="421"/>
                    <a:pt x="94" y="421"/>
                    <a:pt x="94" y="421"/>
                  </a:cubicBezTo>
                  <a:cubicBezTo>
                    <a:pt x="43" y="413"/>
                    <a:pt x="43" y="413"/>
                    <a:pt x="43" y="413"/>
                  </a:cubicBezTo>
                  <a:lnTo>
                    <a:pt x="45" y="402"/>
                  </a:lnTo>
                  <a:close/>
                  <a:moveTo>
                    <a:pt x="42" y="427"/>
                  </a:moveTo>
                  <a:cubicBezTo>
                    <a:pt x="94" y="430"/>
                    <a:pt x="94" y="430"/>
                    <a:pt x="94" y="430"/>
                  </a:cubicBezTo>
                  <a:cubicBezTo>
                    <a:pt x="93" y="441"/>
                    <a:pt x="93" y="441"/>
                    <a:pt x="93" y="441"/>
                  </a:cubicBezTo>
                  <a:cubicBezTo>
                    <a:pt x="42" y="439"/>
                    <a:pt x="42" y="439"/>
                    <a:pt x="42" y="439"/>
                  </a:cubicBezTo>
                  <a:lnTo>
                    <a:pt x="42" y="427"/>
                  </a:lnTo>
                  <a:close/>
                  <a:moveTo>
                    <a:pt x="43" y="487"/>
                  </a:moveTo>
                  <a:cubicBezTo>
                    <a:pt x="63" y="486"/>
                    <a:pt x="63" y="486"/>
                    <a:pt x="63" y="486"/>
                  </a:cubicBezTo>
                  <a:cubicBezTo>
                    <a:pt x="62" y="464"/>
                    <a:pt x="62" y="464"/>
                    <a:pt x="62" y="464"/>
                  </a:cubicBezTo>
                  <a:cubicBezTo>
                    <a:pt x="42" y="465"/>
                    <a:pt x="42" y="465"/>
                    <a:pt x="42" y="465"/>
                  </a:cubicBezTo>
                  <a:cubicBezTo>
                    <a:pt x="41" y="453"/>
                    <a:pt x="41" y="453"/>
                    <a:pt x="41" y="453"/>
                  </a:cubicBezTo>
                  <a:cubicBezTo>
                    <a:pt x="92" y="450"/>
                    <a:pt x="92" y="450"/>
                    <a:pt x="92" y="450"/>
                  </a:cubicBezTo>
                  <a:cubicBezTo>
                    <a:pt x="93" y="462"/>
                    <a:pt x="93" y="462"/>
                    <a:pt x="93" y="462"/>
                  </a:cubicBezTo>
                  <a:cubicBezTo>
                    <a:pt x="71" y="463"/>
                    <a:pt x="71" y="463"/>
                    <a:pt x="71" y="463"/>
                  </a:cubicBezTo>
                  <a:cubicBezTo>
                    <a:pt x="72" y="486"/>
                    <a:pt x="72" y="486"/>
                    <a:pt x="72" y="486"/>
                  </a:cubicBezTo>
                  <a:cubicBezTo>
                    <a:pt x="94" y="484"/>
                    <a:pt x="94" y="484"/>
                    <a:pt x="94" y="484"/>
                  </a:cubicBezTo>
                  <a:cubicBezTo>
                    <a:pt x="95" y="496"/>
                    <a:pt x="95" y="496"/>
                    <a:pt x="95" y="496"/>
                  </a:cubicBezTo>
                  <a:cubicBezTo>
                    <a:pt x="43" y="499"/>
                    <a:pt x="43" y="499"/>
                    <a:pt x="43" y="499"/>
                  </a:cubicBezTo>
                  <a:lnTo>
                    <a:pt x="43" y="487"/>
                  </a:lnTo>
                  <a:close/>
                  <a:moveTo>
                    <a:pt x="98" y="546"/>
                  </a:moveTo>
                  <a:cubicBezTo>
                    <a:pt x="95" y="551"/>
                    <a:pt x="89" y="555"/>
                    <a:pt x="81" y="557"/>
                  </a:cubicBezTo>
                  <a:cubicBezTo>
                    <a:pt x="73" y="559"/>
                    <a:pt x="66" y="558"/>
                    <a:pt x="60" y="554"/>
                  </a:cubicBezTo>
                  <a:cubicBezTo>
                    <a:pt x="54" y="550"/>
                    <a:pt x="51" y="544"/>
                    <a:pt x="49" y="536"/>
                  </a:cubicBezTo>
                  <a:cubicBezTo>
                    <a:pt x="48" y="529"/>
                    <a:pt x="48" y="523"/>
                    <a:pt x="51" y="518"/>
                  </a:cubicBezTo>
                  <a:cubicBezTo>
                    <a:pt x="53" y="515"/>
                    <a:pt x="55" y="513"/>
                    <a:pt x="59" y="511"/>
                  </a:cubicBezTo>
                  <a:cubicBezTo>
                    <a:pt x="64" y="521"/>
                    <a:pt x="64" y="521"/>
                    <a:pt x="64" y="521"/>
                  </a:cubicBezTo>
                  <a:cubicBezTo>
                    <a:pt x="61" y="523"/>
                    <a:pt x="60" y="524"/>
                    <a:pt x="58" y="527"/>
                  </a:cubicBezTo>
                  <a:cubicBezTo>
                    <a:pt x="57" y="529"/>
                    <a:pt x="57" y="532"/>
                    <a:pt x="58" y="535"/>
                  </a:cubicBezTo>
                  <a:cubicBezTo>
                    <a:pt x="59" y="539"/>
                    <a:pt x="61" y="542"/>
                    <a:pt x="64" y="544"/>
                  </a:cubicBezTo>
                  <a:cubicBezTo>
                    <a:pt x="67" y="546"/>
                    <a:pt x="72" y="547"/>
                    <a:pt x="78" y="545"/>
                  </a:cubicBezTo>
                  <a:cubicBezTo>
                    <a:pt x="84" y="544"/>
                    <a:pt x="89" y="542"/>
                    <a:pt x="91" y="539"/>
                  </a:cubicBezTo>
                  <a:cubicBezTo>
                    <a:pt x="93" y="536"/>
                    <a:pt x="94" y="532"/>
                    <a:pt x="93" y="528"/>
                  </a:cubicBezTo>
                  <a:cubicBezTo>
                    <a:pt x="92" y="525"/>
                    <a:pt x="91" y="522"/>
                    <a:pt x="89" y="521"/>
                  </a:cubicBezTo>
                  <a:cubicBezTo>
                    <a:pt x="86" y="519"/>
                    <a:pt x="83" y="518"/>
                    <a:pt x="79" y="518"/>
                  </a:cubicBezTo>
                  <a:cubicBezTo>
                    <a:pt x="80" y="506"/>
                    <a:pt x="80" y="506"/>
                    <a:pt x="80" y="506"/>
                  </a:cubicBezTo>
                  <a:cubicBezTo>
                    <a:pt x="86" y="507"/>
                    <a:pt x="91" y="509"/>
                    <a:pt x="94" y="512"/>
                  </a:cubicBezTo>
                  <a:cubicBezTo>
                    <a:pt x="98" y="515"/>
                    <a:pt x="100" y="520"/>
                    <a:pt x="101" y="526"/>
                  </a:cubicBezTo>
                  <a:cubicBezTo>
                    <a:pt x="103" y="533"/>
                    <a:pt x="102" y="540"/>
                    <a:pt x="98" y="546"/>
                  </a:cubicBezTo>
                  <a:close/>
                  <a:moveTo>
                    <a:pt x="115" y="330"/>
                  </a:moveTo>
                  <a:cubicBezTo>
                    <a:pt x="102" y="331"/>
                    <a:pt x="102" y="331"/>
                    <a:pt x="102" y="331"/>
                  </a:cubicBezTo>
                  <a:cubicBezTo>
                    <a:pt x="95" y="353"/>
                    <a:pt x="95" y="353"/>
                    <a:pt x="95" y="353"/>
                  </a:cubicBezTo>
                  <a:cubicBezTo>
                    <a:pt x="105" y="361"/>
                    <a:pt x="105" y="361"/>
                    <a:pt x="105" y="361"/>
                  </a:cubicBezTo>
                  <a:cubicBezTo>
                    <a:pt x="101" y="373"/>
                    <a:pt x="101" y="373"/>
                    <a:pt x="101" y="373"/>
                  </a:cubicBezTo>
                  <a:cubicBezTo>
                    <a:pt x="59" y="336"/>
                    <a:pt x="59" y="336"/>
                    <a:pt x="59" y="336"/>
                  </a:cubicBezTo>
                  <a:cubicBezTo>
                    <a:pt x="62" y="324"/>
                    <a:pt x="62" y="324"/>
                    <a:pt x="62" y="324"/>
                  </a:cubicBezTo>
                  <a:cubicBezTo>
                    <a:pt x="118" y="318"/>
                    <a:pt x="118" y="318"/>
                    <a:pt x="118" y="318"/>
                  </a:cubicBezTo>
                  <a:lnTo>
                    <a:pt x="115" y="330"/>
                  </a:lnTo>
                  <a:close/>
                  <a:moveTo>
                    <a:pt x="252" y="762"/>
                  </a:moveTo>
                  <a:cubicBezTo>
                    <a:pt x="252" y="763"/>
                    <a:pt x="251" y="764"/>
                    <a:pt x="250" y="764"/>
                  </a:cubicBezTo>
                  <a:cubicBezTo>
                    <a:pt x="248" y="765"/>
                    <a:pt x="239" y="763"/>
                    <a:pt x="238" y="764"/>
                  </a:cubicBezTo>
                  <a:cubicBezTo>
                    <a:pt x="233" y="764"/>
                    <a:pt x="232" y="764"/>
                    <a:pt x="231" y="766"/>
                  </a:cubicBezTo>
                  <a:cubicBezTo>
                    <a:pt x="231" y="767"/>
                    <a:pt x="231" y="770"/>
                    <a:pt x="229" y="770"/>
                  </a:cubicBezTo>
                  <a:cubicBezTo>
                    <a:pt x="227" y="769"/>
                    <a:pt x="222" y="768"/>
                    <a:pt x="219" y="768"/>
                  </a:cubicBezTo>
                  <a:cubicBezTo>
                    <a:pt x="218" y="768"/>
                    <a:pt x="217" y="768"/>
                    <a:pt x="216" y="768"/>
                  </a:cubicBezTo>
                  <a:cubicBezTo>
                    <a:pt x="205" y="781"/>
                    <a:pt x="197" y="792"/>
                    <a:pt x="185" y="804"/>
                  </a:cubicBezTo>
                  <a:cubicBezTo>
                    <a:pt x="185" y="804"/>
                    <a:pt x="183" y="805"/>
                    <a:pt x="183" y="805"/>
                  </a:cubicBezTo>
                  <a:cubicBezTo>
                    <a:pt x="191" y="792"/>
                    <a:pt x="199" y="779"/>
                    <a:pt x="208" y="766"/>
                  </a:cubicBezTo>
                  <a:cubicBezTo>
                    <a:pt x="209" y="764"/>
                    <a:pt x="208" y="763"/>
                    <a:pt x="208" y="763"/>
                  </a:cubicBezTo>
                  <a:cubicBezTo>
                    <a:pt x="207" y="761"/>
                    <a:pt x="210" y="758"/>
                    <a:pt x="212" y="758"/>
                  </a:cubicBezTo>
                  <a:cubicBezTo>
                    <a:pt x="212" y="758"/>
                    <a:pt x="213" y="758"/>
                    <a:pt x="214" y="758"/>
                  </a:cubicBezTo>
                  <a:cubicBezTo>
                    <a:pt x="219" y="750"/>
                    <a:pt x="219" y="750"/>
                    <a:pt x="221" y="747"/>
                  </a:cubicBezTo>
                  <a:cubicBezTo>
                    <a:pt x="219" y="746"/>
                    <a:pt x="211" y="743"/>
                    <a:pt x="213" y="741"/>
                  </a:cubicBezTo>
                  <a:cubicBezTo>
                    <a:pt x="214" y="741"/>
                    <a:pt x="216" y="741"/>
                    <a:pt x="218" y="741"/>
                  </a:cubicBezTo>
                  <a:cubicBezTo>
                    <a:pt x="220" y="742"/>
                    <a:pt x="222" y="742"/>
                    <a:pt x="223" y="743"/>
                  </a:cubicBezTo>
                  <a:cubicBezTo>
                    <a:pt x="227" y="739"/>
                    <a:pt x="229" y="736"/>
                    <a:pt x="231" y="731"/>
                  </a:cubicBezTo>
                  <a:cubicBezTo>
                    <a:pt x="231" y="730"/>
                    <a:pt x="234" y="726"/>
                    <a:pt x="233" y="726"/>
                  </a:cubicBezTo>
                  <a:cubicBezTo>
                    <a:pt x="233" y="724"/>
                    <a:pt x="233" y="724"/>
                    <a:pt x="233" y="723"/>
                  </a:cubicBezTo>
                  <a:cubicBezTo>
                    <a:pt x="237" y="725"/>
                    <a:pt x="239" y="727"/>
                    <a:pt x="239" y="731"/>
                  </a:cubicBezTo>
                  <a:cubicBezTo>
                    <a:pt x="239" y="731"/>
                    <a:pt x="239" y="734"/>
                    <a:pt x="239" y="735"/>
                  </a:cubicBezTo>
                  <a:cubicBezTo>
                    <a:pt x="236" y="738"/>
                    <a:pt x="234" y="742"/>
                    <a:pt x="231" y="745"/>
                  </a:cubicBezTo>
                  <a:cubicBezTo>
                    <a:pt x="232" y="746"/>
                    <a:pt x="233" y="746"/>
                    <a:pt x="234" y="746"/>
                  </a:cubicBezTo>
                  <a:cubicBezTo>
                    <a:pt x="237" y="748"/>
                    <a:pt x="239" y="748"/>
                    <a:pt x="242" y="750"/>
                  </a:cubicBezTo>
                  <a:cubicBezTo>
                    <a:pt x="243" y="749"/>
                    <a:pt x="244" y="750"/>
                    <a:pt x="244" y="749"/>
                  </a:cubicBezTo>
                  <a:cubicBezTo>
                    <a:pt x="252" y="753"/>
                    <a:pt x="253" y="761"/>
                    <a:pt x="252" y="762"/>
                  </a:cubicBezTo>
                  <a:close/>
                  <a:moveTo>
                    <a:pt x="189" y="735"/>
                  </a:moveTo>
                  <a:cubicBezTo>
                    <a:pt x="192" y="737"/>
                    <a:pt x="195" y="739"/>
                    <a:pt x="196" y="742"/>
                  </a:cubicBezTo>
                  <a:cubicBezTo>
                    <a:pt x="197" y="743"/>
                    <a:pt x="201" y="748"/>
                    <a:pt x="203" y="754"/>
                  </a:cubicBezTo>
                  <a:cubicBezTo>
                    <a:pt x="204" y="757"/>
                    <a:pt x="205" y="758"/>
                    <a:pt x="204" y="761"/>
                  </a:cubicBezTo>
                  <a:cubicBezTo>
                    <a:pt x="199" y="758"/>
                    <a:pt x="200" y="757"/>
                    <a:pt x="198" y="752"/>
                  </a:cubicBezTo>
                  <a:cubicBezTo>
                    <a:pt x="198" y="750"/>
                    <a:pt x="197" y="748"/>
                    <a:pt x="193" y="744"/>
                  </a:cubicBezTo>
                  <a:cubicBezTo>
                    <a:pt x="193" y="742"/>
                    <a:pt x="189" y="738"/>
                    <a:pt x="189" y="735"/>
                  </a:cubicBezTo>
                  <a:close/>
                  <a:moveTo>
                    <a:pt x="262" y="820"/>
                  </a:moveTo>
                  <a:cubicBezTo>
                    <a:pt x="262" y="818"/>
                    <a:pt x="260" y="817"/>
                    <a:pt x="260" y="815"/>
                  </a:cubicBezTo>
                  <a:cubicBezTo>
                    <a:pt x="266" y="807"/>
                    <a:pt x="274" y="789"/>
                    <a:pt x="281" y="779"/>
                  </a:cubicBezTo>
                  <a:cubicBezTo>
                    <a:pt x="282" y="777"/>
                    <a:pt x="283" y="776"/>
                    <a:pt x="284" y="776"/>
                  </a:cubicBezTo>
                  <a:cubicBezTo>
                    <a:pt x="284" y="777"/>
                    <a:pt x="285" y="777"/>
                    <a:pt x="283" y="781"/>
                  </a:cubicBezTo>
                  <a:cubicBezTo>
                    <a:pt x="283" y="782"/>
                    <a:pt x="263" y="819"/>
                    <a:pt x="265" y="821"/>
                  </a:cubicBezTo>
                  <a:cubicBezTo>
                    <a:pt x="263" y="821"/>
                    <a:pt x="263" y="821"/>
                    <a:pt x="262" y="820"/>
                  </a:cubicBezTo>
                  <a:close/>
                  <a:moveTo>
                    <a:pt x="289" y="829"/>
                  </a:moveTo>
                  <a:cubicBezTo>
                    <a:pt x="288" y="830"/>
                    <a:pt x="288" y="830"/>
                    <a:pt x="287" y="830"/>
                  </a:cubicBezTo>
                  <a:cubicBezTo>
                    <a:pt x="286" y="830"/>
                    <a:pt x="284" y="829"/>
                    <a:pt x="282" y="828"/>
                  </a:cubicBezTo>
                  <a:cubicBezTo>
                    <a:pt x="280" y="826"/>
                    <a:pt x="275" y="818"/>
                    <a:pt x="276" y="816"/>
                  </a:cubicBezTo>
                  <a:cubicBezTo>
                    <a:pt x="276" y="816"/>
                    <a:pt x="276" y="816"/>
                    <a:pt x="276" y="816"/>
                  </a:cubicBezTo>
                  <a:cubicBezTo>
                    <a:pt x="278" y="822"/>
                    <a:pt x="286" y="820"/>
                    <a:pt x="294" y="818"/>
                  </a:cubicBezTo>
                  <a:cubicBezTo>
                    <a:pt x="300" y="816"/>
                    <a:pt x="305" y="813"/>
                    <a:pt x="305" y="812"/>
                  </a:cubicBezTo>
                  <a:cubicBezTo>
                    <a:pt x="305" y="811"/>
                    <a:pt x="305" y="810"/>
                    <a:pt x="304" y="809"/>
                  </a:cubicBezTo>
                  <a:cubicBezTo>
                    <a:pt x="304" y="810"/>
                    <a:pt x="301" y="811"/>
                    <a:pt x="297" y="812"/>
                  </a:cubicBezTo>
                  <a:cubicBezTo>
                    <a:pt x="288" y="814"/>
                    <a:pt x="275" y="816"/>
                    <a:pt x="273" y="815"/>
                  </a:cubicBezTo>
                  <a:cubicBezTo>
                    <a:pt x="270" y="814"/>
                    <a:pt x="270" y="813"/>
                    <a:pt x="273" y="809"/>
                  </a:cubicBezTo>
                  <a:cubicBezTo>
                    <a:pt x="279" y="807"/>
                    <a:pt x="290" y="805"/>
                    <a:pt x="297" y="802"/>
                  </a:cubicBezTo>
                  <a:cubicBezTo>
                    <a:pt x="297" y="801"/>
                    <a:pt x="299" y="801"/>
                    <a:pt x="298" y="799"/>
                  </a:cubicBezTo>
                  <a:cubicBezTo>
                    <a:pt x="295" y="800"/>
                    <a:pt x="286" y="801"/>
                    <a:pt x="284" y="801"/>
                  </a:cubicBezTo>
                  <a:cubicBezTo>
                    <a:pt x="281" y="798"/>
                    <a:pt x="283" y="795"/>
                    <a:pt x="284" y="792"/>
                  </a:cubicBezTo>
                  <a:cubicBezTo>
                    <a:pt x="285" y="792"/>
                    <a:pt x="284" y="792"/>
                    <a:pt x="285" y="792"/>
                  </a:cubicBezTo>
                  <a:cubicBezTo>
                    <a:pt x="287" y="794"/>
                    <a:pt x="294" y="792"/>
                    <a:pt x="295" y="791"/>
                  </a:cubicBezTo>
                  <a:cubicBezTo>
                    <a:pt x="294" y="789"/>
                    <a:pt x="292" y="784"/>
                    <a:pt x="293" y="785"/>
                  </a:cubicBezTo>
                  <a:cubicBezTo>
                    <a:pt x="295" y="786"/>
                    <a:pt x="295" y="787"/>
                    <a:pt x="298" y="787"/>
                  </a:cubicBezTo>
                  <a:cubicBezTo>
                    <a:pt x="298" y="787"/>
                    <a:pt x="299" y="787"/>
                    <a:pt x="298" y="787"/>
                  </a:cubicBezTo>
                  <a:cubicBezTo>
                    <a:pt x="297" y="786"/>
                    <a:pt x="295" y="785"/>
                    <a:pt x="295" y="784"/>
                  </a:cubicBezTo>
                  <a:cubicBezTo>
                    <a:pt x="296" y="782"/>
                    <a:pt x="298" y="782"/>
                    <a:pt x="299" y="783"/>
                  </a:cubicBezTo>
                  <a:cubicBezTo>
                    <a:pt x="301" y="784"/>
                    <a:pt x="308" y="789"/>
                    <a:pt x="308" y="789"/>
                  </a:cubicBezTo>
                  <a:cubicBezTo>
                    <a:pt x="309" y="790"/>
                    <a:pt x="309" y="790"/>
                    <a:pt x="309" y="790"/>
                  </a:cubicBezTo>
                  <a:cubicBezTo>
                    <a:pt x="310" y="791"/>
                    <a:pt x="310" y="792"/>
                    <a:pt x="310" y="793"/>
                  </a:cubicBezTo>
                  <a:cubicBezTo>
                    <a:pt x="310" y="796"/>
                    <a:pt x="308" y="797"/>
                    <a:pt x="305" y="797"/>
                  </a:cubicBezTo>
                  <a:cubicBezTo>
                    <a:pt x="306" y="802"/>
                    <a:pt x="306" y="806"/>
                    <a:pt x="309" y="811"/>
                  </a:cubicBezTo>
                  <a:cubicBezTo>
                    <a:pt x="311" y="809"/>
                    <a:pt x="313" y="809"/>
                    <a:pt x="313" y="808"/>
                  </a:cubicBezTo>
                  <a:cubicBezTo>
                    <a:pt x="316" y="810"/>
                    <a:pt x="317" y="811"/>
                    <a:pt x="317" y="814"/>
                  </a:cubicBezTo>
                  <a:cubicBezTo>
                    <a:pt x="315" y="818"/>
                    <a:pt x="310" y="817"/>
                    <a:pt x="309" y="819"/>
                  </a:cubicBezTo>
                  <a:cubicBezTo>
                    <a:pt x="308" y="823"/>
                    <a:pt x="309" y="831"/>
                    <a:pt x="307" y="834"/>
                  </a:cubicBezTo>
                  <a:cubicBezTo>
                    <a:pt x="307" y="835"/>
                    <a:pt x="306" y="835"/>
                    <a:pt x="305" y="834"/>
                  </a:cubicBezTo>
                  <a:cubicBezTo>
                    <a:pt x="304" y="831"/>
                    <a:pt x="305" y="824"/>
                    <a:pt x="305" y="820"/>
                  </a:cubicBezTo>
                  <a:cubicBezTo>
                    <a:pt x="303" y="821"/>
                    <a:pt x="299" y="823"/>
                    <a:pt x="295" y="823"/>
                  </a:cubicBezTo>
                  <a:cubicBezTo>
                    <a:pt x="295" y="824"/>
                    <a:pt x="295" y="824"/>
                    <a:pt x="295" y="825"/>
                  </a:cubicBezTo>
                  <a:cubicBezTo>
                    <a:pt x="297" y="826"/>
                    <a:pt x="297" y="827"/>
                    <a:pt x="298" y="828"/>
                  </a:cubicBezTo>
                  <a:cubicBezTo>
                    <a:pt x="298" y="829"/>
                    <a:pt x="296" y="830"/>
                    <a:pt x="296" y="831"/>
                  </a:cubicBezTo>
                  <a:cubicBezTo>
                    <a:pt x="295" y="831"/>
                    <a:pt x="293" y="830"/>
                    <a:pt x="291" y="829"/>
                  </a:cubicBezTo>
                  <a:cubicBezTo>
                    <a:pt x="290" y="829"/>
                    <a:pt x="289" y="829"/>
                    <a:pt x="289" y="829"/>
                  </a:cubicBezTo>
                  <a:close/>
                  <a:moveTo>
                    <a:pt x="317" y="787"/>
                  </a:moveTo>
                  <a:cubicBezTo>
                    <a:pt x="317" y="785"/>
                    <a:pt x="319" y="786"/>
                    <a:pt x="320" y="786"/>
                  </a:cubicBezTo>
                  <a:cubicBezTo>
                    <a:pt x="323" y="788"/>
                    <a:pt x="325" y="789"/>
                    <a:pt x="326" y="794"/>
                  </a:cubicBezTo>
                  <a:cubicBezTo>
                    <a:pt x="326" y="795"/>
                    <a:pt x="326" y="796"/>
                    <a:pt x="325" y="798"/>
                  </a:cubicBezTo>
                  <a:cubicBezTo>
                    <a:pt x="323" y="798"/>
                    <a:pt x="319" y="798"/>
                    <a:pt x="319" y="795"/>
                  </a:cubicBezTo>
                  <a:cubicBezTo>
                    <a:pt x="318" y="793"/>
                    <a:pt x="316" y="788"/>
                    <a:pt x="317" y="787"/>
                  </a:cubicBezTo>
                  <a:close/>
                  <a:moveTo>
                    <a:pt x="341" y="802"/>
                  </a:moveTo>
                  <a:cubicBezTo>
                    <a:pt x="334" y="803"/>
                    <a:pt x="319" y="845"/>
                    <a:pt x="312" y="854"/>
                  </a:cubicBezTo>
                  <a:cubicBezTo>
                    <a:pt x="308" y="861"/>
                    <a:pt x="306" y="861"/>
                    <a:pt x="303" y="858"/>
                  </a:cubicBezTo>
                  <a:cubicBezTo>
                    <a:pt x="299" y="854"/>
                    <a:pt x="294" y="836"/>
                    <a:pt x="295" y="832"/>
                  </a:cubicBezTo>
                  <a:cubicBezTo>
                    <a:pt x="296" y="833"/>
                    <a:pt x="297" y="836"/>
                    <a:pt x="297" y="837"/>
                  </a:cubicBezTo>
                  <a:cubicBezTo>
                    <a:pt x="298" y="836"/>
                    <a:pt x="297" y="836"/>
                    <a:pt x="298" y="835"/>
                  </a:cubicBezTo>
                  <a:cubicBezTo>
                    <a:pt x="299" y="838"/>
                    <a:pt x="303" y="846"/>
                    <a:pt x="304" y="847"/>
                  </a:cubicBezTo>
                  <a:cubicBezTo>
                    <a:pt x="307" y="849"/>
                    <a:pt x="308" y="844"/>
                    <a:pt x="310" y="842"/>
                  </a:cubicBezTo>
                  <a:cubicBezTo>
                    <a:pt x="314" y="834"/>
                    <a:pt x="325" y="807"/>
                    <a:pt x="329" y="799"/>
                  </a:cubicBezTo>
                  <a:cubicBezTo>
                    <a:pt x="332" y="794"/>
                    <a:pt x="334" y="789"/>
                    <a:pt x="331" y="786"/>
                  </a:cubicBezTo>
                  <a:cubicBezTo>
                    <a:pt x="320" y="780"/>
                    <a:pt x="306" y="784"/>
                    <a:pt x="296" y="778"/>
                  </a:cubicBezTo>
                  <a:cubicBezTo>
                    <a:pt x="296" y="778"/>
                    <a:pt x="296" y="778"/>
                    <a:pt x="296" y="778"/>
                  </a:cubicBezTo>
                  <a:cubicBezTo>
                    <a:pt x="302" y="776"/>
                    <a:pt x="328" y="782"/>
                    <a:pt x="328" y="782"/>
                  </a:cubicBezTo>
                  <a:cubicBezTo>
                    <a:pt x="336" y="784"/>
                    <a:pt x="346" y="792"/>
                    <a:pt x="341" y="802"/>
                  </a:cubicBezTo>
                  <a:close/>
                  <a:moveTo>
                    <a:pt x="365" y="858"/>
                  </a:moveTo>
                  <a:cubicBezTo>
                    <a:pt x="365" y="858"/>
                    <a:pt x="363" y="859"/>
                    <a:pt x="362" y="859"/>
                  </a:cubicBezTo>
                  <a:cubicBezTo>
                    <a:pt x="362" y="859"/>
                    <a:pt x="362" y="860"/>
                    <a:pt x="360" y="861"/>
                  </a:cubicBezTo>
                  <a:cubicBezTo>
                    <a:pt x="360" y="861"/>
                    <a:pt x="358" y="862"/>
                    <a:pt x="356" y="861"/>
                  </a:cubicBezTo>
                  <a:cubicBezTo>
                    <a:pt x="356" y="861"/>
                    <a:pt x="355" y="860"/>
                    <a:pt x="354" y="860"/>
                  </a:cubicBezTo>
                  <a:cubicBezTo>
                    <a:pt x="354" y="860"/>
                    <a:pt x="352" y="859"/>
                    <a:pt x="351" y="859"/>
                  </a:cubicBezTo>
                  <a:cubicBezTo>
                    <a:pt x="351" y="859"/>
                    <a:pt x="349" y="859"/>
                    <a:pt x="352" y="858"/>
                  </a:cubicBezTo>
                  <a:cubicBezTo>
                    <a:pt x="352" y="858"/>
                    <a:pt x="352" y="857"/>
                    <a:pt x="353" y="857"/>
                  </a:cubicBezTo>
                  <a:cubicBezTo>
                    <a:pt x="353" y="857"/>
                    <a:pt x="354" y="857"/>
                    <a:pt x="354" y="857"/>
                  </a:cubicBezTo>
                  <a:cubicBezTo>
                    <a:pt x="354" y="857"/>
                    <a:pt x="354" y="856"/>
                    <a:pt x="355" y="857"/>
                  </a:cubicBezTo>
                  <a:cubicBezTo>
                    <a:pt x="355" y="857"/>
                    <a:pt x="356" y="858"/>
                    <a:pt x="357" y="855"/>
                  </a:cubicBezTo>
                  <a:cubicBezTo>
                    <a:pt x="357" y="855"/>
                    <a:pt x="357" y="855"/>
                    <a:pt x="358" y="855"/>
                  </a:cubicBezTo>
                  <a:cubicBezTo>
                    <a:pt x="358" y="855"/>
                    <a:pt x="362" y="853"/>
                    <a:pt x="371" y="847"/>
                  </a:cubicBezTo>
                  <a:cubicBezTo>
                    <a:pt x="371" y="847"/>
                    <a:pt x="379" y="842"/>
                    <a:pt x="384" y="837"/>
                  </a:cubicBezTo>
                  <a:cubicBezTo>
                    <a:pt x="384" y="837"/>
                    <a:pt x="388" y="834"/>
                    <a:pt x="393" y="830"/>
                  </a:cubicBezTo>
                  <a:cubicBezTo>
                    <a:pt x="393" y="830"/>
                    <a:pt x="406" y="820"/>
                    <a:pt x="408" y="817"/>
                  </a:cubicBezTo>
                  <a:cubicBezTo>
                    <a:pt x="408" y="817"/>
                    <a:pt x="399" y="812"/>
                    <a:pt x="400" y="808"/>
                  </a:cubicBezTo>
                  <a:cubicBezTo>
                    <a:pt x="400" y="808"/>
                    <a:pt x="401" y="806"/>
                    <a:pt x="402" y="808"/>
                  </a:cubicBezTo>
                  <a:cubicBezTo>
                    <a:pt x="402" y="808"/>
                    <a:pt x="406" y="811"/>
                    <a:pt x="413" y="810"/>
                  </a:cubicBezTo>
                  <a:cubicBezTo>
                    <a:pt x="413" y="810"/>
                    <a:pt x="416" y="810"/>
                    <a:pt x="420" y="807"/>
                  </a:cubicBezTo>
                  <a:cubicBezTo>
                    <a:pt x="420" y="807"/>
                    <a:pt x="425" y="806"/>
                    <a:pt x="427" y="815"/>
                  </a:cubicBezTo>
                  <a:cubicBezTo>
                    <a:pt x="427" y="815"/>
                    <a:pt x="427" y="819"/>
                    <a:pt x="425" y="818"/>
                  </a:cubicBezTo>
                  <a:cubicBezTo>
                    <a:pt x="425" y="818"/>
                    <a:pt x="422" y="818"/>
                    <a:pt x="419" y="819"/>
                  </a:cubicBezTo>
                  <a:cubicBezTo>
                    <a:pt x="419" y="819"/>
                    <a:pt x="418" y="818"/>
                    <a:pt x="416" y="820"/>
                  </a:cubicBezTo>
                  <a:cubicBezTo>
                    <a:pt x="416" y="820"/>
                    <a:pt x="410" y="826"/>
                    <a:pt x="397" y="834"/>
                  </a:cubicBezTo>
                  <a:cubicBezTo>
                    <a:pt x="397" y="834"/>
                    <a:pt x="390" y="839"/>
                    <a:pt x="381" y="848"/>
                  </a:cubicBezTo>
                  <a:cubicBezTo>
                    <a:pt x="381" y="848"/>
                    <a:pt x="374" y="854"/>
                    <a:pt x="365" y="858"/>
                  </a:cubicBezTo>
                  <a:close/>
                  <a:moveTo>
                    <a:pt x="430" y="858"/>
                  </a:moveTo>
                  <a:cubicBezTo>
                    <a:pt x="430" y="858"/>
                    <a:pt x="430" y="859"/>
                    <a:pt x="430" y="860"/>
                  </a:cubicBezTo>
                  <a:cubicBezTo>
                    <a:pt x="430" y="860"/>
                    <a:pt x="430" y="862"/>
                    <a:pt x="427" y="862"/>
                  </a:cubicBezTo>
                  <a:cubicBezTo>
                    <a:pt x="427" y="862"/>
                    <a:pt x="420" y="864"/>
                    <a:pt x="419" y="866"/>
                  </a:cubicBezTo>
                  <a:cubicBezTo>
                    <a:pt x="419" y="866"/>
                    <a:pt x="415" y="869"/>
                    <a:pt x="416" y="872"/>
                  </a:cubicBezTo>
                  <a:cubicBezTo>
                    <a:pt x="416" y="872"/>
                    <a:pt x="416" y="874"/>
                    <a:pt x="413" y="875"/>
                  </a:cubicBezTo>
                  <a:cubicBezTo>
                    <a:pt x="413" y="875"/>
                    <a:pt x="411" y="875"/>
                    <a:pt x="409" y="875"/>
                  </a:cubicBezTo>
                  <a:cubicBezTo>
                    <a:pt x="409" y="875"/>
                    <a:pt x="407" y="873"/>
                    <a:pt x="404" y="875"/>
                  </a:cubicBezTo>
                  <a:cubicBezTo>
                    <a:pt x="404" y="875"/>
                    <a:pt x="404" y="876"/>
                    <a:pt x="402" y="875"/>
                  </a:cubicBezTo>
                  <a:cubicBezTo>
                    <a:pt x="402" y="875"/>
                    <a:pt x="402" y="874"/>
                    <a:pt x="401" y="874"/>
                  </a:cubicBezTo>
                  <a:cubicBezTo>
                    <a:pt x="401" y="874"/>
                    <a:pt x="400" y="873"/>
                    <a:pt x="400" y="872"/>
                  </a:cubicBezTo>
                  <a:cubicBezTo>
                    <a:pt x="400" y="872"/>
                    <a:pt x="400" y="870"/>
                    <a:pt x="398" y="869"/>
                  </a:cubicBezTo>
                  <a:cubicBezTo>
                    <a:pt x="398" y="869"/>
                    <a:pt x="397" y="869"/>
                    <a:pt x="397" y="867"/>
                  </a:cubicBezTo>
                  <a:cubicBezTo>
                    <a:pt x="397" y="867"/>
                    <a:pt x="396" y="861"/>
                    <a:pt x="395" y="858"/>
                  </a:cubicBezTo>
                  <a:cubicBezTo>
                    <a:pt x="395" y="858"/>
                    <a:pt x="394" y="855"/>
                    <a:pt x="391" y="854"/>
                  </a:cubicBezTo>
                  <a:cubicBezTo>
                    <a:pt x="391" y="854"/>
                    <a:pt x="387" y="848"/>
                    <a:pt x="389" y="848"/>
                  </a:cubicBezTo>
                  <a:cubicBezTo>
                    <a:pt x="389" y="848"/>
                    <a:pt x="393" y="848"/>
                    <a:pt x="396" y="854"/>
                  </a:cubicBezTo>
                  <a:cubicBezTo>
                    <a:pt x="396" y="854"/>
                    <a:pt x="396" y="856"/>
                    <a:pt x="396" y="858"/>
                  </a:cubicBezTo>
                  <a:cubicBezTo>
                    <a:pt x="396" y="858"/>
                    <a:pt x="397" y="859"/>
                    <a:pt x="399" y="866"/>
                  </a:cubicBezTo>
                  <a:cubicBezTo>
                    <a:pt x="399" y="866"/>
                    <a:pt x="400" y="867"/>
                    <a:pt x="400" y="865"/>
                  </a:cubicBezTo>
                  <a:cubicBezTo>
                    <a:pt x="402" y="863"/>
                    <a:pt x="402" y="863"/>
                    <a:pt x="402" y="863"/>
                  </a:cubicBezTo>
                  <a:cubicBezTo>
                    <a:pt x="402" y="863"/>
                    <a:pt x="403" y="861"/>
                    <a:pt x="404" y="862"/>
                  </a:cubicBezTo>
                  <a:cubicBezTo>
                    <a:pt x="404" y="862"/>
                    <a:pt x="404" y="863"/>
                    <a:pt x="405" y="862"/>
                  </a:cubicBezTo>
                  <a:cubicBezTo>
                    <a:pt x="405" y="862"/>
                    <a:pt x="408" y="860"/>
                    <a:pt x="410" y="858"/>
                  </a:cubicBezTo>
                  <a:cubicBezTo>
                    <a:pt x="410" y="858"/>
                    <a:pt x="413" y="856"/>
                    <a:pt x="412" y="855"/>
                  </a:cubicBezTo>
                  <a:cubicBezTo>
                    <a:pt x="412" y="855"/>
                    <a:pt x="409" y="851"/>
                    <a:pt x="408" y="850"/>
                  </a:cubicBezTo>
                  <a:cubicBezTo>
                    <a:pt x="408" y="850"/>
                    <a:pt x="405" y="848"/>
                    <a:pt x="407" y="848"/>
                  </a:cubicBezTo>
                  <a:cubicBezTo>
                    <a:pt x="407" y="848"/>
                    <a:pt x="408" y="848"/>
                    <a:pt x="411" y="849"/>
                  </a:cubicBezTo>
                  <a:cubicBezTo>
                    <a:pt x="411" y="849"/>
                    <a:pt x="417" y="850"/>
                    <a:pt x="419" y="848"/>
                  </a:cubicBezTo>
                  <a:cubicBezTo>
                    <a:pt x="419" y="848"/>
                    <a:pt x="419" y="846"/>
                    <a:pt x="421" y="847"/>
                  </a:cubicBezTo>
                  <a:cubicBezTo>
                    <a:pt x="421" y="847"/>
                    <a:pt x="424" y="850"/>
                    <a:pt x="425" y="850"/>
                  </a:cubicBezTo>
                  <a:cubicBezTo>
                    <a:pt x="425" y="850"/>
                    <a:pt x="431" y="852"/>
                    <a:pt x="430" y="858"/>
                  </a:cubicBezTo>
                  <a:close/>
                  <a:moveTo>
                    <a:pt x="485" y="876"/>
                  </a:moveTo>
                  <a:cubicBezTo>
                    <a:pt x="485" y="876"/>
                    <a:pt x="485" y="878"/>
                    <a:pt x="483" y="877"/>
                  </a:cubicBezTo>
                  <a:cubicBezTo>
                    <a:pt x="483" y="877"/>
                    <a:pt x="477" y="874"/>
                    <a:pt x="475" y="866"/>
                  </a:cubicBezTo>
                  <a:cubicBezTo>
                    <a:pt x="475" y="866"/>
                    <a:pt x="473" y="857"/>
                    <a:pt x="473" y="856"/>
                  </a:cubicBezTo>
                  <a:cubicBezTo>
                    <a:pt x="473" y="856"/>
                    <a:pt x="473" y="856"/>
                    <a:pt x="473" y="854"/>
                  </a:cubicBezTo>
                  <a:cubicBezTo>
                    <a:pt x="472" y="848"/>
                    <a:pt x="472" y="848"/>
                    <a:pt x="472" y="848"/>
                  </a:cubicBezTo>
                  <a:cubicBezTo>
                    <a:pt x="472" y="848"/>
                    <a:pt x="472" y="848"/>
                    <a:pt x="473" y="847"/>
                  </a:cubicBezTo>
                  <a:cubicBezTo>
                    <a:pt x="473" y="847"/>
                    <a:pt x="472" y="846"/>
                    <a:pt x="473" y="845"/>
                  </a:cubicBezTo>
                  <a:cubicBezTo>
                    <a:pt x="473" y="845"/>
                    <a:pt x="473" y="845"/>
                    <a:pt x="473" y="845"/>
                  </a:cubicBezTo>
                  <a:cubicBezTo>
                    <a:pt x="473" y="845"/>
                    <a:pt x="473" y="842"/>
                    <a:pt x="474" y="843"/>
                  </a:cubicBezTo>
                  <a:cubicBezTo>
                    <a:pt x="474" y="843"/>
                    <a:pt x="475" y="844"/>
                    <a:pt x="474" y="846"/>
                  </a:cubicBezTo>
                  <a:cubicBezTo>
                    <a:pt x="474" y="846"/>
                    <a:pt x="473" y="848"/>
                    <a:pt x="477" y="855"/>
                  </a:cubicBezTo>
                  <a:cubicBezTo>
                    <a:pt x="477" y="855"/>
                    <a:pt x="478" y="856"/>
                    <a:pt x="479" y="856"/>
                  </a:cubicBezTo>
                  <a:cubicBezTo>
                    <a:pt x="479" y="856"/>
                    <a:pt x="480" y="857"/>
                    <a:pt x="481" y="860"/>
                  </a:cubicBezTo>
                  <a:cubicBezTo>
                    <a:pt x="481" y="860"/>
                    <a:pt x="481" y="862"/>
                    <a:pt x="481" y="862"/>
                  </a:cubicBezTo>
                  <a:cubicBezTo>
                    <a:pt x="481" y="862"/>
                    <a:pt x="480" y="864"/>
                    <a:pt x="482" y="863"/>
                  </a:cubicBezTo>
                  <a:cubicBezTo>
                    <a:pt x="482" y="863"/>
                    <a:pt x="483" y="863"/>
                    <a:pt x="483" y="864"/>
                  </a:cubicBezTo>
                  <a:cubicBezTo>
                    <a:pt x="483" y="864"/>
                    <a:pt x="483" y="867"/>
                    <a:pt x="483" y="868"/>
                  </a:cubicBezTo>
                  <a:cubicBezTo>
                    <a:pt x="483" y="868"/>
                    <a:pt x="484" y="869"/>
                    <a:pt x="484" y="870"/>
                  </a:cubicBezTo>
                  <a:cubicBezTo>
                    <a:pt x="484" y="870"/>
                    <a:pt x="484" y="871"/>
                    <a:pt x="484" y="871"/>
                  </a:cubicBezTo>
                  <a:cubicBezTo>
                    <a:pt x="484" y="871"/>
                    <a:pt x="485" y="871"/>
                    <a:pt x="485" y="871"/>
                  </a:cubicBezTo>
                  <a:cubicBezTo>
                    <a:pt x="485" y="871"/>
                    <a:pt x="486" y="876"/>
                    <a:pt x="485" y="876"/>
                  </a:cubicBezTo>
                  <a:close/>
                  <a:moveTo>
                    <a:pt x="482" y="834"/>
                  </a:moveTo>
                  <a:cubicBezTo>
                    <a:pt x="482" y="834"/>
                    <a:pt x="481" y="833"/>
                    <a:pt x="480" y="833"/>
                  </a:cubicBezTo>
                  <a:cubicBezTo>
                    <a:pt x="480" y="833"/>
                    <a:pt x="479" y="833"/>
                    <a:pt x="478" y="833"/>
                  </a:cubicBezTo>
                  <a:cubicBezTo>
                    <a:pt x="478" y="833"/>
                    <a:pt x="476" y="833"/>
                    <a:pt x="477" y="831"/>
                  </a:cubicBezTo>
                  <a:cubicBezTo>
                    <a:pt x="477" y="831"/>
                    <a:pt x="479" y="827"/>
                    <a:pt x="478" y="823"/>
                  </a:cubicBezTo>
                  <a:cubicBezTo>
                    <a:pt x="478" y="823"/>
                    <a:pt x="478" y="822"/>
                    <a:pt x="479" y="821"/>
                  </a:cubicBezTo>
                  <a:cubicBezTo>
                    <a:pt x="479" y="821"/>
                    <a:pt x="479" y="820"/>
                    <a:pt x="480" y="821"/>
                  </a:cubicBezTo>
                  <a:cubicBezTo>
                    <a:pt x="480" y="821"/>
                    <a:pt x="485" y="828"/>
                    <a:pt x="485" y="832"/>
                  </a:cubicBezTo>
                  <a:cubicBezTo>
                    <a:pt x="485" y="832"/>
                    <a:pt x="486" y="835"/>
                    <a:pt x="482" y="834"/>
                  </a:cubicBezTo>
                  <a:close/>
                  <a:moveTo>
                    <a:pt x="540" y="838"/>
                  </a:moveTo>
                  <a:cubicBezTo>
                    <a:pt x="540" y="838"/>
                    <a:pt x="539" y="842"/>
                    <a:pt x="537" y="843"/>
                  </a:cubicBezTo>
                  <a:cubicBezTo>
                    <a:pt x="537" y="843"/>
                    <a:pt x="536" y="844"/>
                    <a:pt x="536" y="846"/>
                  </a:cubicBezTo>
                  <a:cubicBezTo>
                    <a:pt x="536" y="846"/>
                    <a:pt x="533" y="852"/>
                    <a:pt x="531" y="853"/>
                  </a:cubicBezTo>
                  <a:cubicBezTo>
                    <a:pt x="531" y="853"/>
                    <a:pt x="528" y="855"/>
                    <a:pt x="529" y="857"/>
                  </a:cubicBezTo>
                  <a:cubicBezTo>
                    <a:pt x="529" y="857"/>
                    <a:pt x="533" y="860"/>
                    <a:pt x="532" y="864"/>
                  </a:cubicBezTo>
                  <a:cubicBezTo>
                    <a:pt x="532" y="864"/>
                    <a:pt x="532" y="865"/>
                    <a:pt x="531" y="865"/>
                  </a:cubicBezTo>
                  <a:cubicBezTo>
                    <a:pt x="531" y="865"/>
                    <a:pt x="530" y="866"/>
                    <a:pt x="529" y="866"/>
                  </a:cubicBezTo>
                  <a:cubicBezTo>
                    <a:pt x="529" y="866"/>
                    <a:pt x="528" y="866"/>
                    <a:pt x="528" y="866"/>
                  </a:cubicBezTo>
                  <a:cubicBezTo>
                    <a:pt x="528" y="866"/>
                    <a:pt x="524" y="868"/>
                    <a:pt x="522" y="868"/>
                  </a:cubicBezTo>
                  <a:cubicBezTo>
                    <a:pt x="522" y="868"/>
                    <a:pt x="520" y="868"/>
                    <a:pt x="517" y="868"/>
                  </a:cubicBezTo>
                  <a:cubicBezTo>
                    <a:pt x="517" y="868"/>
                    <a:pt x="517" y="867"/>
                    <a:pt x="516" y="868"/>
                  </a:cubicBezTo>
                  <a:cubicBezTo>
                    <a:pt x="516" y="868"/>
                    <a:pt x="512" y="873"/>
                    <a:pt x="507" y="869"/>
                  </a:cubicBezTo>
                  <a:cubicBezTo>
                    <a:pt x="507" y="869"/>
                    <a:pt x="506" y="868"/>
                    <a:pt x="505" y="867"/>
                  </a:cubicBezTo>
                  <a:cubicBezTo>
                    <a:pt x="504" y="867"/>
                    <a:pt x="503" y="866"/>
                    <a:pt x="502" y="866"/>
                  </a:cubicBezTo>
                  <a:cubicBezTo>
                    <a:pt x="502" y="866"/>
                    <a:pt x="496" y="862"/>
                    <a:pt x="494" y="861"/>
                  </a:cubicBezTo>
                  <a:cubicBezTo>
                    <a:pt x="494" y="861"/>
                    <a:pt x="490" y="858"/>
                    <a:pt x="490" y="856"/>
                  </a:cubicBezTo>
                  <a:cubicBezTo>
                    <a:pt x="490" y="856"/>
                    <a:pt x="489" y="853"/>
                    <a:pt x="487" y="853"/>
                  </a:cubicBezTo>
                  <a:cubicBezTo>
                    <a:pt x="487" y="853"/>
                    <a:pt x="486" y="853"/>
                    <a:pt x="486" y="851"/>
                  </a:cubicBezTo>
                  <a:cubicBezTo>
                    <a:pt x="486" y="851"/>
                    <a:pt x="486" y="851"/>
                    <a:pt x="486" y="851"/>
                  </a:cubicBezTo>
                  <a:cubicBezTo>
                    <a:pt x="486" y="851"/>
                    <a:pt x="486" y="851"/>
                    <a:pt x="486" y="850"/>
                  </a:cubicBezTo>
                  <a:cubicBezTo>
                    <a:pt x="486" y="850"/>
                    <a:pt x="485" y="849"/>
                    <a:pt x="487" y="846"/>
                  </a:cubicBezTo>
                  <a:cubicBezTo>
                    <a:pt x="487" y="846"/>
                    <a:pt x="489" y="844"/>
                    <a:pt x="491" y="843"/>
                  </a:cubicBezTo>
                  <a:cubicBezTo>
                    <a:pt x="491" y="843"/>
                    <a:pt x="495" y="839"/>
                    <a:pt x="498" y="837"/>
                  </a:cubicBezTo>
                  <a:cubicBezTo>
                    <a:pt x="498" y="837"/>
                    <a:pt x="499" y="836"/>
                    <a:pt x="500" y="835"/>
                  </a:cubicBezTo>
                  <a:cubicBezTo>
                    <a:pt x="501" y="834"/>
                    <a:pt x="502" y="833"/>
                    <a:pt x="502" y="833"/>
                  </a:cubicBezTo>
                  <a:cubicBezTo>
                    <a:pt x="502" y="833"/>
                    <a:pt x="504" y="831"/>
                    <a:pt x="506" y="830"/>
                  </a:cubicBezTo>
                  <a:cubicBezTo>
                    <a:pt x="506" y="830"/>
                    <a:pt x="509" y="829"/>
                    <a:pt x="509" y="828"/>
                  </a:cubicBezTo>
                  <a:cubicBezTo>
                    <a:pt x="509" y="828"/>
                    <a:pt x="509" y="825"/>
                    <a:pt x="509" y="824"/>
                  </a:cubicBezTo>
                  <a:cubicBezTo>
                    <a:pt x="507" y="809"/>
                    <a:pt x="507" y="809"/>
                    <a:pt x="507" y="809"/>
                  </a:cubicBezTo>
                  <a:cubicBezTo>
                    <a:pt x="507" y="809"/>
                    <a:pt x="507" y="808"/>
                    <a:pt x="508" y="809"/>
                  </a:cubicBezTo>
                  <a:cubicBezTo>
                    <a:pt x="508" y="809"/>
                    <a:pt x="509" y="809"/>
                    <a:pt x="510" y="809"/>
                  </a:cubicBezTo>
                  <a:cubicBezTo>
                    <a:pt x="510" y="809"/>
                    <a:pt x="512" y="808"/>
                    <a:pt x="513" y="812"/>
                  </a:cubicBezTo>
                  <a:cubicBezTo>
                    <a:pt x="513" y="812"/>
                    <a:pt x="515" y="816"/>
                    <a:pt x="516" y="820"/>
                  </a:cubicBezTo>
                  <a:cubicBezTo>
                    <a:pt x="516" y="820"/>
                    <a:pt x="516" y="825"/>
                    <a:pt x="516" y="826"/>
                  </a:cubicBezTo>
                  <a:cubicBezTo>
                    <a:pt x="516" y="826"/>
                    <a:pt x="516" y="828"/>
                    <a:pt x="518" y="828"/>
                  </a:cubicBezTo>
                  <a:cubicBezTo>
                    <a:pt x="518" y="828"/>
                    <a:pt x="520" y="828"/>
                    <a:pt x="523" y="828"/>
                  </a:cubicBezTo>
                  <a:cubicBezTo>
                    <a:pt x="527" y="829"/>
                    <a:pt x="531" y="829"/>
                    <a:pt x="533" y="829"/>
                  </a:cubicBezTo>
                  <a:cubicBezTo>
                    <a:pt x="533" y="829"/>
                    <a:pt x="537" y="830"/>
                    <a:pt x="541" y="835"/>
                  </a:cubicBezTo>
                  <a:cubicBezTo>
                    <a:pt x="541" y="835"/>
                    <a:pt x="542" y="835"/>
                    <a:pt x="540" y="838"/>
                  </a:cubicBezTo>
                  <a:close/>
                  <a:moveTo>
                    <a:pt x="604" y="809"/>
                  </a:moveTo>
                  <a:cubicBezTo>
                    <a:pt x="604" y="809"/>
                    <a:pt x="603" y="809"/>
                    <a:pt x="603" y="811"/>
                  </a:cubicBezTo>
                  <a:cubicBezTo>
                    <a:pt x="603" y="811"/>
                    <a:pt x="602" y="814"/>
                    <a:pt x="603" y="816"/>
                  </a:cubicBezTo>
                  <a:cubicBezTo>
                    <a:pt x="603" y="816"/>
                    <a:pt x="603" y="818"/>
                    <a:pt x="602" y="821"/>
                  </a:cubicBezTo>
                  <a:cubicBezTo>
                    <a:pt x="602" y="821"/>
                    <a:pt x="598" y="826"/>
                    <a:pt x="601" y="831"/>
                  </a:cubicBezTo>
                  <a:cubicBezTo>
                    <a:pt x="601" y="831"/>
                    <a:pt x="604" y="834"/>
                    <a:pt x="601" y="836"/>
                  </a:cubicBezTo>
                  <a:cubicBezTo>
                    <a:pt x="601" y="836"/>
                    <a:pt x="600" y="837"/>
                    <a:pt x="599" y="840"/>
                  </a:cubicBezTo>
                  <a:cubicBezTo>
                    <a:pt x="599" y="840"/>
                    <a:pt x="599" y="842"/>
                    <a:pt x="599" y="842"/>
                  </a:cubicBezTo>
                  <a:cubicBezTo>
                    <a:pt x="599" y="842"/>
                    <a:pt x="598" y="844"/>
                    <a:pt x="598" y="845"/>
                  </a:cubicBezTo>
                  <a:cubicBezTo>
                    <a:pt x="598" y="845"/>
                    <a:pt x="598" y="847"/>
                    <a:pt x="595" y="848"/>
                  </a:cubicBezTo>
                  <a:cubicBezTo>
                    <a:pt x="595" y="848"/>
                    <a:pt x="593" y="850"/>
                    <a:pt x="592" y="851"/>
                  </a:cubicBezTo>
                  <a:cubicBezTo>
                    <a:pt x="592" y="851"/>
                    <a:pt x="591" y="853"/>
                    <a:pt x="590" y="853"/>
                  </a:cubicBezTo>
                  <a:cubicBezTo>
                    <a:pt x="590" y="853"/>
                    <a:pt x="590" y="853"/>
                    <a:pt x="590" y="854"/>
                  </a:cubicBezTo>
                  <a:cubicBezTo>
                    <a:pt x="590" y="854"/>
                    <a:pt x="589" y="856"/>
                    <a:pt x="586" y="857"/>
                  </a:cubicBezTo>
                  <a:cubicBezTo>
                    <a:pt x="586" y="857"/>
                    <a:pt x="586" y="850"/>
                    <a:pt x="586" y="848"/>
                  </a:cubicBezTo>
                  <a:cubicBezTo>
                    <a:pt x="586" y="848"/>
                    <a:pt x="586" y="845"/>
                    <a:pt x="586" y="843"/>
                  </a:cubicBezTo>
                  <a:cubicBezTo>
                    <a:pt x="586" y="843"/>
                    <a:pt x="586" y="840"/>
                    <a:pt x="588" y="840"/>
                  </a:cubicBezTo>
                  <a:cubicBezTo>
                    <a:pt x="588" y="840"/>
                    <a:pt x="588" y="841"/>
                    <a:pt x="588" y="840"/>
                  </a:cubicBezTo>
                  <a:cubicBezTo>
                    <a:pt x="588" y="840"/>
                    <a:pt x="590" y="836"/>
                    <a:pt x="590" y="835"/>
                  </a:cubicBezTo>
                  <a:cubicBezTo>
                    <a:pt x="590" y="835"/>
                    <a:pt x="588" y="834"/>
                    <a:pt x="588" y="834"/>
                  </a:cubicBezTo>
                  <a:cubicBezTo>
                    <a:pt x="588" y="834"/>
                    <a:pt x="587" y="833"/>
                    <a:pt x="587" y="832"/>
                  </a:cubicBezTo>
                  <a:cubicBezTo>
                    <a:pt x="587" y="832"/>
                    <a:pt x="587" y="832"/>
                    <a:pt x="586" y="831"/>
                  </a:cubicBezTo>
                  <a:cubicBezTo>
                    <a:pt x="586" y="831"/>
                    <a:pt x="584" y="830"/>
                    <a:pt x="584" y="831"/>
                  </a:cubicBezTo>
                  <a:cubicBezTo>
                    <a:pt x="584" y="831"/>
                    <a:pt x="584" y="831"/>
                    <a:pt x="582" y="831"/>
                  </a:cubicBezTo>
                  <a:cubicBezTo>
                    <a:pt x="582" y="831"/>
                    <a:pt x="573" y="829"/>
                    <a:pt x="577" y="827"/>
                  </a:cubicBezTo>
                  <a:cubicBezTo>
                    <a:pt x="577" y="827"/>
                    <a:pt x="582" y="827"/>
                    <a:pt x="585" y="822"/>
                  </a:cubicBezTo>
                  <a:cubicBezTo>
                    <a:pt x="585" y="822"/>
                    <a:pt x="586" y="822"/>
                    <a:pt x="587" y="814"/>
                  </a:cubicBezTo>
                  <a:cubicBezTo>
                    <a:pt x="587" y="814"/>
                    <a:pt x="587" y="813"/>
                    <a:pt x="586" y="813"/>
                  </a:cubicBezTo>
                  <a:cubicBezTo>
                    <a:pt x="586" y="813"/>
                    <a:pt x="585" y="812"/>
                    <a:pt x="586" y="812"/>
                  </a:cubicBezTo>
                  <a:cubicBezTo>
                    <a:pt x="586" y="812"/>
                    <a:pt x="586" y="811"/>
                    <a:pt x="585" y="810"/>
                  </a:cubicBezTo>
                  <a:cubicBezTo>
                    <a:pt x="585" y="810"/>
                    <a:pt x="584" y="809"/>
                    <a:pt x="585" y="808"/>
                  </a:cubicBezTo>
                  <a:cubicBezTo>
                    <a:pt x="585" y="808"/>
                    <a:pt x="585" y="807"/>
                    <a:pt x="584" y="806"/>
                  </a:cubicBezTo>
                  <a:cubicBezTo>
                    <a:pt x="584" y="806"/>
                    <a:pt x="584" y="806"/>
                    <a:pt x="584" y="805"/>
                  </a:cubicBezTo>
                  <a:cubicBezTo>
                    <a:pt x="584" y="805"/>
                    <a:pt x="584" y="805"/>
                    <a:pt x="583" y="803"/>
                  </a:cubicBezTo>
                  <a:cubicBezTo>
                    <a:pt x="583" y="803"/>
                    <a:pt x="583" y="803"/>
                    <a:pt x="584" y="802"/>
                  </a:cubicBezTo>
                  <a:cubicBezTo>
                    <a:pt x="584" y="802"/>
                    <a:pt x="585" y="803"/>
                    <a:pt x="584" y="801"/>
                  </a:cubicBezTo>
                  <a:cubicBezTo>
                    <a:pt x="584" y="801"/>
                    <a:pt x="583" y="800"/>
                    <a:pt x="582" y="799"/>
                  </a:cubicBezTo>
                  <a:cubicBezTo>
                    <a:pt x="581" y="798"/>
                    <a:pt x="581" y="798"/>
                    <a:pt x="581" y="798"/>
                  </a:cubicBezTo>
                  <a:cubicBezTo>
                    <a:pt x="577" y="791"/>
                    <a:pt x="577" y="791"/>
                    <a:pt x="577" y="791"/>
                  </a:cubicBezTo>
                  <a:cubicBezTo>
                    <a:pt x="577" y="791"/>
                    <a:pt x="574" y="788"/>
                    <a:pt x="578" y="789"/>
                  </a:cubicBezTo>
                  <a:cubicBezTo>
                    <a:pt x="578" y="789"/>
                    <a:pt x="581" y="788"/>
                    <a:pt x="584" y="789"/>
                  </a:cubicBezTo>
                  <a:cubicBezTo>
                    <a:pt x="584" y="789"/>
                    <a:pt x="587" y="789"/>
                    <a:pt x="589" y="789"/>
                  </a:cubicBezTo>
                  <a:cubicBezTo>
                    <a:pt x="589" y="789"/>
                    <a:pt x="590" y="788"/>
                    <a:pt x="591" y="792"/>
                  </a:cubicBezTo>
                  <a:cubicBezTo>
                    <a:pt x="591" y="792"/>
                    <a:pt x="593" y="795"/>
                    <a:pt x="593" y="795"/>
                  </a:cubicBezTo>
                  <a:cubicBezTo>
                    <a:pt x="593" y="795"/>
                    <a:pt x="598" y="796"/>
                    <a:pt x="599" y="797"/>
                  </a:cubicBezTo>
                  <a:cubicBezTo>
                    <a:pt x="599" y="797"/>
                    <a:pt x="599" y="797"/>
                    <a:pt x="599" y="796"/>
                  </a:cubicBezTo>
                  <a:cubicBezTo>
                    <a:pt x="599" y="796"/>
                    <a:pt x="601" y="796"/>
                    <a:pt x="603" y="798"/>
                  </a:cubicBezTo>
                  <a:cubicBezTo>
                    <a:pt x="603" y="798"/>
                    <a:pt x="602" y="800"/>
                    <a:pt x="604" y="799"/>
                  </a:cubicBezTo>
                  <a:cubicBezTo>
                    <a:pt x="604" y="799"/>
                    <a:pt x="606" y="799"/>
                    <a:pt x="606" y="802"/>
                  </a:cubicBezTo>
                  <a:cubicBezTo>
                    <a:pt x="606" y="802"/>
                    <a:pt x="607" y="806"/>
                    <a:pt x="604" y="809"/>
                  </a:cubicBezTo>
                  <a:close/>
                  <a:moveTo>
                    <a:pt x="632" y="834"/>
                  </a:moveTo>
                  <a:cubicBezTo>
                    <a:pt x="632" y="834"/>
                    <a:pt x="631" y="837"/>
                    <a:pt x="628" y="838"/>
                  </a:cubicBezTo>
                  <a:cubicBezTo>
                    <a:pt x="628" y="838"/>
                    <a:pt x="626" y="839"/>
                    <a:pt x="624" y="839"/>
                  </a:cubicBezTo>
                  <a:cubicBezTo>
                    <a:pt x="624" y="839"/>
                    <a:pt x="622" y="839"/>
                    <a:pt x="622" y="838"/>
                  </a:cubicBezTo>
                  <a:cubicBezTo>
                    <a:pt x="622" y="838"/>
                    <a:pt x="621" y="838"/>
                    <a:pt x="620" y="839"/>
                  </a:cubicBezTo>
                  <a:cubicBezTo>
                    <a:pt x="620" y="839"/>
                    <a:pt x="619" y="839"/>
                    <a:pt x="618" y="837"/>
                  </a:cubicBezTo>
                  <a:cubicBezTo>
                    <a:pt x="618" y="837"/>
                    <a:pt x="616" y="836"/>
                    <a:pt x="616" y="834"/>
                  </a:cubicBezTo>
                  <a:cubicBezTo>
                    <a:pt x="616" y="834"/>
                    <a:pt x="616" y="831"/>
                    <a:pt x="615" y="829"/>
                  </a:cubicBezTo>
                  <a:cubicBezTo>
                    <a:pt x="615" y="829"/>
                    <a:pt x="613" y="824"/>
                    <a:pt x="616" y="825"/>
                  </a:cubicBezTo>
                  <a:cubicBezTo>
                    <a:pt x="616" y="825"/>
                    <a:pt x="617" y="825"/>
                    <a:pt x="619" y="824"/>
                  </a:cubicBezTo>
                  <a:cubicBezTo>
                    <a:pt x="619" y="824"/>
                    <a:pt x="622" y="825"/>
                    <a:pt x="626" y="826"/>
                  </a:cubicBezTo>
                  <a:cubicBezTo>
                    <a:pt x="626" y="826"/>
                    <a:pt x="629" y="828"/>
                    <a:pt x="630" y="828"/>
                  </a:cubicBezTo>
                  <a:cubicBezTo>
                    <a:pt x="630" y="828"/>
                    <a:pt x="632" y="828"/>
                    <a:pt x="632" y="831"/>
                  </a:cubicBezTo>
                  <a:cubicBezTo>
                    <a:pt x="632" y="831"/>
                    <a:pt x="632" y="832"/>
                    <a:pt x="632" y="833"/>
                  </a:cubicBezTo>
                  <a:cubicBezTo>
                    <a:pt x="632" y="833"/>
                    <a:pt x="632" y="834"/>
                    <a:pt x="632" y="834"/>
                  </a:cubicBezTo>
                  <a:close/>
                  <a:moveTo>
                    <a:pt x="667" y="773"/>
                  </a:moveTo>
                  <a:cubicBezTo>
                    <a:pt x="667" y="773"/>
                    <a:pt x="665" y="772"/>
                    <a:pt x="664" y="772"/>
                  </a:cubicBezTo>
                  <a:cubicBezTo>
                    <a:pt x="664" y="772"/>
                    <a:pt x="662" y="770"/>
                    <a:pt x="662" y="773"/>
                  </a:cubicBezTo>
                  <a:cubicBezTo>
                    <a:pt x="662" y="773"/>
                    <a:pt x="656" y="778"/>
                    <a:pt x="656" y="783"/>
                  </a:cubicBezTo>
                  <a:cubicBezTo>
                    <a:pt x="656" y="783"/>
                    <a:pt x="656" y="784"/>
                    <a:pt x="657" y="785"/>
                  </a:cubicBezTo>
                  <a:cubicBezTo>
                    <a:pt x="657" y="785"/>
                    <a:pt x="657" y="788"/>
                    <a:pt x="656" y="789"/>
                  </a:cubicBezTo>
                  <a:cubicBezTo>
                    <a:pt x="656" y="789"/>
                    <a:pt x="656" y="792"/>
                    <a:pt x="655" y="793"/>
                  </a:cubicBezTo>
                  <a:cubicBezTo>
                    <a:pt x="655" y="793"/>
                    <a:pt x="654" y="793"/>
                    <a:pt x="653" y="794"/>
                  </a:cubicBezTo>
                  <a:cubicBezTo>
                    <a:pt x="653" y="794"/>
                    <a:pt x="653" y="794"/>
                    <a:pt x="652" y="794"/>
                  </a:cubicBezTo>
                  <a:cubicBezTo>
                    <a:pt x="652" y="794"/>
                    <a:pt x="647" y="794"/>
                    <a:pt x="648" y="791"/>
                  </a:cubicBezTo>
                  <a:cubicBezTo>
                    <a:pt x="648" y="791"/>
                    <a:pt x="648" y="787"/>
                    <a:pt x="648" y="785"/>
                  </a:cubicBezTo>
                  <a:cubicBezTo>
                    <a:pt x="648" y="785"/>
                    <a:pt x="646" y="782"/>
                    <a:pt x="649" y="781"/>
                  </a:cubicBezTo>
                  <a:cubicBezTo>
                    <a:pt x="649" y="781"/>
                    <a:pt x="651" y="780"/>
                    <a:pt x="652" y="780"/>
                  </a:cubicBezTo>
                  <a:cubicBezTo>
                    <a:pt x="652" y="780"/>
                    <a:pt x="653" y="780"/>
                    <a:pt x="654" y="779"/>
                  </a:cubicBezTo>
                  <a:cubicBezTo>
                    <a:pt x="654" y="779"/>
                    <a:pt x="659" y="773"/>
                    <a:pt x="661" y="770"/>
                  </a:cubicBezTo>
                  <a:cubicBezTo>
                    <a:pt x="661" y="770"/>
                    <a:pt x="662" y="769"/>
                    <a:pt x="660" y="767"/>
                  </a:cubicBezTo>
                  <a:cubicBezTo>
                    <a:pt x="660" y="767"/>
                    <a:pt x="654" y="762"/>
                    <a:pt x="650" y="760"/>
                  </a:cubicBezTo>
                  <a:cubicBezTo>
                    <a:pt x="650" y="760"/>
                    <a:pt x="645" y="758"/>
                    <a:pt x="642" y="759"/>
                  </a:cubicBezTo>
                  <a:cubicBezTo>
                    <a:pt x="642" y="759"/>
                    <a:pt x="634" y="758"/>
                    <a:pt x="640" y="756"/>
                  </a:cubicBezTo>
                  <a:cubicBezTo>
                    <a:pt x="640" y="756"/>
                    <a:pt x="645" y="754"/>
                    <a:pt x="654" y="760"/>
                  </a:cubicBezTo>
                  <a:cubicBezTo>
                    <a:pt x="654" y="760"/>
                    <a:pt x="660" y="764"/>
                    <a:pt x="661" y="767"/>
                  </a:cubicBezTo>
                  <a:cubicBezTo>
                    <a:pt x="661" y="767"/>
                    <a:pt x="662" y="768"/>
                    <a:pt x="663" y="767"/>
                  </a:cubicBezTo>
                  <a:cubicBezTo>
                    <a:pt x="663" y="767"/>
                    <a:pt x="666" y="765"/>
                    <a:pt x="664" y="763"/>
                  </a:cubicBezTo>
                  <a:cubicBezTo>
                    <a:pt x="664" y="763"/>
                    <a:pt x="661" y="757"/>
                    <a:pt x="650" y="750"/>
                  </a:cubicBezTo>
                  <a:cubicBezTo>
                    <a:pt x="650" y="750"/>
                    <a:pt x="646" y="747"/>
                    <a:pt x="644" y="748"/>
                  </a:cubicBezTo>
                  <a:cubicBezTo>
                    <a:pt x="644" y="748"/>
                    <a:pt x="642" y="747"/>
                    <a:pt x="644" y="747"/>
                  </a:cubicBezTo>
                  <a:cubicBezTo>
                    <a:pt x="644" y="747"/>
                    <a:pt x="649" y="745"/>
                    <a:pt x="656" y="750"/>
                  </a:cubicBezTo>
                  <a:cubicBezTo>
                    <a:pt x="656" y="750"/>
                    <a:pt x="661" y="754"/>
                    <a:pt x="664" y="758"/>
                  </a:cubicBezTo>
                  <a:cubicBezTo>
                    <a:pt x="664" y="758"/>
                    <a:pt x="666" y="760"/>
                    <a:pt x="665" y="758"/>
                  </a:cubicBezTo>
                  <a:cubicBezTo>
                    <a:pt x="665" y="758"/>
                    <a:pt x="664" y="756"/>
                    <a:pt x="665" y="755"/>
                  </a:cubicBezTo>
                  <a:cubicBezTo>
                    <a:pt x="665" y="755"/>
                    <a:pt x="665" y="755"/>
                    <a:pt x="665" y="754"/>
                  </a:cubicBezTo>
                  <a:cubicBezTo>
                    <a:pt x="665" y="754"/>
                    <a:pt x="664" y="753"/>
                    <a:pt x="664" y="752"/>
                  </a:cubicBezTo>
                  <a:cubicBezTo>
                    <a:pt x="664" y="752"/>
                    <a:pt x="665" y="752"/>
                    <a:pt x="663" y="752"/>
                  </a:cubicBezTo>
                  <a:cubicBezTo>
                    <a:pt x="663" y="752"/>
                    <a:pt x="662" y="751"/>
                    <a:pt x="661" y="751"/>
                  </a:cubicBezTo>
                  <a:cubicBezTo>
                    <a:pt x="661" y="751"/>
                    <a:pt x="656" y="751"/>
                    <a:pt x="660" y="750"/>
                  </a:cubicBezTo>
                  <a:cubicBezTo>
                    <a:pt x="660" y="750"/>
                    <a:pt x="661" y="750"/>
                    <a:pt x="663" y="750"/>
                  </a:cubicBezTo>
                  <a:cubicBezTo>
                    <a:pt x="663" y="750"/>
                    <a:pt x="664" y="750"/>
                    <a:pt x="663" y="749"/>
                  </a:cubicBezTo>
                  <a:cubicBezTo>
                    <a:pt x="663" y="749"/>
                    <a:pt x="661" y="745"/>
                    <a:pt x="661" y="744"/>
                  </a:cubicBezTo>
                  <a:cubicBezTo>
                    <a:pt x="661" y="744"/>
                    <a:pt x="660" y="742"/>
                    <a:pt x="660" y="744"/>
                  </a:cubicBezTo>
                  <a:cubicBezTo>
                    <a:pt x="660" y="744"/>
                    <a:pt x="659" y="746"/>
                    <a:pt x="656" y="744"/>
                  </a:cubicBezTo>
                  <a:cubicBezTo>
                    <a:pt x="656" y="744"/>
                    <a:pt x="651" y="744"/>
                    <a:pt x="651" y="741"/>
                  </a:cubicBezTo>
                  <a:cubicBezTo>
                    <a:pt x="651" y="741"/>
                    <a:pt x="652" y="737"/>
                    <a:pt x="649" y="737"/>
                  </a:cubicBezTo>
                  <a:cubicBezTo>
                    <a:pt x="649" y="737"/>
                    <a:pt x="646" y="736"/>
                    <a:pt x="649" y="735"/>
                  </a:cubicBezTo>
                  <a:cubicBezTo>
                    <a:pt x="649" y="735"/>
                    <a:pt x="652" y="734"/>
                    <a:pt x="656" y="735"/>
                  </a:cubicBezTo>
                  <a:cubicBezTo>
                    <a:pt x="656" y="735"/>
                    <a:pt x="656" y="736"/>
                    <a:pt x="658" y="735"/>
                  </a:cubicBezTo>
                  <a:cubicBezTo>
                    <a:pt x="658" y="735"/>
                    <a:pt x="667" y="731"/>
                    <a:pt x="668" y="737"/>
                  </a:cubicBezTo>
                  <a:cubicBezTo>
                    <a:pt x="668" y="737"/>
                    <a:pt x="667" y="741"/>
                    <a:pt x="669" y="744"/>
                  </a:cubicBezTo>
                  <a:cubicBezTo>
                    <a:pt x="669" y="744"/>
                    <a:pt x="669" y="746"/>
                    <a:pt x="669" y="747"/>
                  </a:cubicBezTo>
                  <a:cubicBezTo>
                    <a:pt x="669" y="747"/>
                    <a:pt x="669" y="748"/>
                    <a:pt x="670" y="750"/>
                  </a:cubicBezTo>
                  <a:cubicBezTo>
                    <a:pt x="670" y="750"/>
                    <a:pt x="671" y="750"/>
                    <a:pt x="670" y="751"/>
                  </a:cubicBezTo>
                  <a:cubicBezTo>
                    <a:pt x="670" y="751"/>
                    <a:pt x="670" y="753"/>
                    <a:pt x="670" y="755"/>
                  </a:cubicBezTo>
                  <a:cubicBezTo>
                    <a:pt x="670" y="755"/>
                    <a:pt x="669" y="758"/>
                    <a:pt x="671" y="756"/>
                  </a:cubicBezTo>
                  <a:cubicBezTo>
                    <a:pt x="671" y="756"/>
                    <a:pt x="676" y="749"/>
                    <a:pt x="678" y="746"/>
                  </a:cubicBezTo>
                  <a:cubicBezTo>
                    <a:pt x="678" y="746"/>
                    <a:pt x="680" y="744"/>
                    <a:pt x="677" y="744"/>
                  </a:cubicBezTo>
                  <a:cubicBezTo>
                    <a:pt x="677" y="744"/>
                    <a:pt x="674" y="743"/>
                    <a:pt x="672" y="742"/>
                  </a:cubicBezTo>
                  <a:cubicBezTo>
                    <a:pt x="672" y="742"/>
                    <a:pt x="670" y="741"/>
                    <a:pt x="672" y="740"/>
                  </a:cubicBezTo>
                  <a:cubicBezTo>
                    <a:pt x="672" y="740"/>
                    <a:pt x="674" y="741"/>
                    <a:pt x="674" y="740"/>
                  </a:cubicBezTo>
                  <a:cubicBezTo>
                    <a:pt x="674" y="740"/>
                    <a:pt x="673" y="739"/>
                    <a:pt x="674" y="739"/>
                  </a:cubicBezTo>
                  <a:cubicBezTo>
                    <a:pt x="674" y="739"/>
                    <a:pt x="676" y="739"/>
                    <a:pt x="676" y="737"/>
                  </a:cubicBezTo>
                  <a:cubicBezTo>
                    <a:pt x="676" y="737"/>
                    <a:pt x="675" y="734"/>
                    <a:pt x="674" y="735"/>
                  </a:cubicBezTo>
                  <a:cubicBezTo>
                    <a:pt x="674" y="735"/>
                    <a:pt x="670" y="735"/>
                    <a:pt x="669" y="733"/>
                  </a:cubicBezTo>
                  <a:cubicBezTo>
                    <a:pt x="669" y="733"/>
                    <a:pt x="667" y="732"/>
                    <a:pt x="667" y="731"/>
                  </a:cubicBezTo>
                  <a:cubicBezTo>
                    <a:pt x="667" y="731"/>
                    <a:pt x="667" y="730"/>
                    <a:pt x="669" y="731"/>
                  </a:cubicBezTo>
                  <a:cubicBezTo>
                    <a:pt x="669" y="731"/>
                    <a:pt x="673" y="733"/>
                    <a:pt x="671" y="730"/>
                  </a:cubicBezTo>
                  <a:cubicBezTo>
                    <a:pt x="669" y="728"/>
                    <a:pt x="669" y="728"/>
                    <a:pt x="669" y="728"/>
                  </a:cubicBezTo>
                  <a:cubicBezTo>
                    <a:pt x="669" y="728"/>
                    <a:pt x="669" y="726"/>
                    <a:pt x="666" y="728"/>
                  </a:cubicBezTo>
                  <a:cubicBezTo>
                    <a:pt x="666" y="728"/>
                    <a:pt x="660" y="729"/>
                    <a:pt x="662" y="727"/>
                  </a:cubicBezTo>
                  <a:cubicBezTo>
                    <a:pt x="662" y="727"/>
                    <a:pt x="664" y="726"/>
                    <a:pt x="663" y="725"/>
                  </a:cubicBezTo>
                  <a:cubicBezTo>
                    <a:pt x="663" y="725"/>
                    <a:pt x="663" y="724"/>
                    <a:pt x="665" y="723"/>
                  </a:cubicBezTo>
                  <a:cubicBezTo>
                    <a:pt x="665" y="723"/>
                    <a:pt x="666" y="722"/>
                    <a:pt x="665" y="721"/>
                  </a:cubicBezTo>
                  <a:cubicBezTo>
                    <a:pt x="665" y="721"/>
                    <a:pt x="665" y="721"/>
                    <a:pt x="668" y="720"/>
                  </a:cubicBezTo>
                  <a:cubicBezTo>
                    <a:pt x="668" y="720"/>
                    <a:pt x="676" y="717"/>
                    <a:pt x="677" y="721"/>
                  </a:cubicBezTo>
                  <a:cubicBezTo>
                    <a:pt x="677" y="721"/>
                    <a:pt x="678" y="723"/>
                    <a:pt x="677" y="725"/>
                  </a:cubicBezTo>
                  <a:cubicBezTo>
                    <a:pt x="677" y="725"/>
                    <a:pt x="676" y="725"/>
                    <a:pt x="677" y="729"/>
                  </a:cubicBezTo>
                  <a:cubicBezTo>
                    <a:pt x="677" y="729"/>
                    <a:pt x="677" y="731"/>
                    <a:pt x="679" y="732"/>
                  </a:cubicBezTo>
                  <a:cubicBezTo>
                    <a:pt x="679" y="732"/>
                    <a:pt x="680" y="734"/>
                    <a:pt x="681" y="736"/>
                  </a:cubicBezTo>
                  <a:cubicBezTo>
                    <a:pt x="681" y="736"/>
                    <a:pt x="683" y="739"/>
                    <a:pt x="683" y="740"/>
                  </a:cubicBezTo>
                  <a:cubicBezTo>
                    <a:pt x="683" y="740"/>
                    <a:pt x="683" y="742"/>
                    <a:pt x="684" y="741"/>
                  </a:cubicBezTo>
                  <a:cubicBezTo>
                    <a:pt x="684" y="741"/>
                    <a:pt x="692" y="731"/>
                    <a:pt x="698" y="734"/>
                  </a:cubicBezTo>
                  <a:cubicBezTo>
                    <a:pt x="698" y="734"/>
                    <a:pt x="701" y="733"/>
                    <a:pt x="697" y="738"/>
                  </a:cubicBezTo>
                  <a:cubicBezTo>
                    <a:pt x="697" y="738"/>
                    <a:pt x="696" y="740"/>
                    <a:pt x="695" y="740"/>
                  </a:cubicBezTo>
                  <a:cubicBezTo>
                    <a:pt x="688" y="743"/>
                    <a:pt x="688" y="743"/>
                    <a:pt x="688" y="743"/>
                  </a:cubicBezTo>
                  <a:cubicBezTo>
                    <a:pt x="688" y="743"/>
                    <a:pt x="686" y="744"/>
                    <a:pt x="689" y="742"/>
                  </a:cubicBezTo>
                  <a:cubicBezTo>
                    <a:pt x="689" y="742"/>
                    <a:pt x="692" y="739"/>
                    <a:pt x="692" y="738"/>
                  </a:cubicBezTo>
                  <a:cubicBezTo>
                    <a:pt x="692" y="738"/>
                    <a:pt x="692" y="736"/>
                    <a:pt x="691" y="738"/>
                  </a:cubicBezTo>
                  <a:cubicBezTo>
                    <a:pt x="691" y="738"/>
                    <a:pt x="687" y="741"/>
                    <a:pt x="686" y="742"/>
                  </a:cubicBezTo>
                  <a:cubicBezTo>
                    <a:pt x="686" y="742"/>
                    <a:pt x="684" y="743"/>
                    <a:pt x="685" y="745"/>
                  </a:cubicBezTo>
                  <a:cubicBezTo>
                    <a:pt x="685" y="745"/>
                    <a:pt x="685" y="746"/>
                    <a:pt x="685" y="746"/>
                  </a:cubicBezTo>
                  <a:cubicBezTo>
                    <a:pt x="685" y="746"/>
                    <a:pt x="685" y="747"/>
                    <a:pt x="685" y="747"/>
                  </a:cubicBezTo>
                  <a:cubicBezTo>
                    <a:pt x="685" y="747"/>
                    <a:pt x="687" y="751"/>
                    <a:pt x="684" y="751"/>
                  </a:cubicBezTo>
                  <a:cubicBezTo>
                    <a:pt x="684" y="751"/>
                    <a:pt x="681" y="751"/>
                    <a:pt x="680" y="749"/>
                  </a:cubicBezTo>
                  <a:cubicBezTo>
                    <a:pt x="680" y="749"/>
                    <a:pt x="679" y="747"/>
                    <a:pt x="678" y="750"/>
                  </a:cubicBezTo>
                  <a:cubicBezTo>
                    <a:pt x="678" y="750"/>
                    <a:pt x="675" y="755"/>
                    <a:pt x="673" y="757"/>
                  </a:cubicBezTo>
                  <a:cubicBezTo>
                    <a:pt x="673" y="757"/>
                    <a:pt x="668" y="762"/>
                    <a:pt x="669" y="763"/>
                  </a:cubicBezTo>
                  <a:cubicBezTo>
                    <a:pt x="669" y="763"/>
                    <a:pt x="671" y="765"/>
                    <a:pt x="670" y="765"/>
                  </a:cubicBezTo>
                  <a:cubicBezTo>
                    <a:pt x="670" y="765"/>
                    <a:pt x="669" y="766"/>
                    <a:pt x="667" y="765"/>
                  </a:cubicBezTo>
                  <a:cubicBezTo>
                    <a:pt x="667" y="765"/>
                    <a:pt x="667" y="765"/>
                    <a:pt x="666" y="767"/>
                  </a:cubicBezTo>
                  <a:cubicBezTo>
                    <a:pt x="666" y="767"/>
                    <a:pt x="663" y="770"/>
                    <a:pt x="665" y="771"/>
                  </a:cubicBezTo>
                  <a:cubicBezTo>
                    <a:pt x="665" y="771"/>
                    <a:pt x="666" y="771"/>
                    <a:pt x="667" y="772"/>
                  </a:cubicBezTo>
                  <a:cubicBezTo>
                    <a:pt x="667" y="772"/>
                    <a:pt x="669" y="772"/>
                    <a:pt x="667" y="773"/>
                  </a:cubicBezTo>
                  <a:close/>
                  <a:moveTo>
                    <a:pt x="706" y="796"/>
                  </a:moveTo>
                  <a:cubicBezTo>
                    <a:pt x="706" y="796"/>
                    <a:pt x="706" y="797"/>
                    <a:pt x="706" y="799"/>
                  </a:cubicBezTo>
                  <a:cubicBezTo>
                    <a:pt x="706" y="799"/>
                    <a:pt x="706" y="800"/>
                    <a:pt x="705" y="801"/>
                  </a:cubicBezTo>
                  <a:cubicBezTo>
                    <a:pt x="695" y="808"/>
                    <a:pt x="695" y="808"/>
                    <a:pt x="695" y="808"/>
                  </a:cubicBezTo>
                  <a:cubicBezTo>
                    <a:pt x="695" y="808"/>
                    <a:pt x="694" y="807"/>
                    <a:pt x="693" y="809"/>
                  </a:cubicBezTo>
                  <a:cubicBezTo>
                    <a:pt x="693" y="809"/>
                    <a:pt x="693" y="808"/>
                    <a:pt x="692" y="808"/>
                  </a:cubicBezTo>
                  <a:cubicBezTo>
                    <a:pt x="692" y="808"/>
                    <a:pt x="692" y="808"/>
                    <a:pt x="692" y="809"/>
                  </a:cubicBezTo>
                  <a:cubicBezTo>
                    <a:pt x="692" y="809"/>
                    <a:pt x="690" y="808"/>
                    <a:pt x="690" y="809"/>
                  </a:cubicBezTo>
                  <a:cubicBezTo>
                    <a:pt x="684" y="810"/>
                    <a:pt x="684" y="810"/>
                    <a:pt x="684" y="810"/>
                  </a:cubicBezTo>
                  <a:cubicBezTo>
                    <a:pt x="684" y="810"/>
                    <a:pt x="682" y="810"/>
                    <a:pt x="685" y="809"/>
                  </a:cubicBezTo>
                  <a:cubicBezTo>
                    <a:pt x="685" y="809"/>
                    <a:pt x="692" y="807"/>
                    <a:pt x="688" y="807"/>
                  </a:cubicBezTo>
                  <a:cubicBezTo>
                    <a:pt x="688" y="807"/>
                    <a:pt x="686" y="806"/>
                    <a:pt x="688" y="806"/>
                  </a:cubicBezTo>
                  <a:cubicBezTo>
                    <a:pt x="688" y="806"/>
                    <a:pt x="695" y="801"/>
                    <a:pt x="697" y="796"/>
                  </a:cubicBezTo>
                  <a:cubicBezTo>
                    <a:pt x="697" y="796"/>
                    <a:pt x="704" y="785"/>
                    <a:pt x="695" y="779"/>
                  </a:cubicBezTo>
                  <a:cubicBezTo>
                    <a:pt x="695" y="779"/>
                    <a:pt x="691" y="779"/>
                    <a:pt x="688" y="784"/>
                  </a:cubicBezTo>
                  <a:cubicBezTo>
                    <a:pt x="688" y="784"/>
                    <a:pt x="686" y="789"/>
                    <a:pt x="683" y="790"/>
                  </a:cubicBezTo>
                  <a:cubicBezTo>
                    <a:pt x="683" y="790"/>
                    <a:pt x="678" y="789"/>
                    <a:pt x="675" y="787"/>
                  </a:cubicBezTo>
                  <a:cubicBezTo>
                    <a:pt x="675" y="787"/>
                    <a:pt x="672" y="786"/>
                    <a:pt x="675" y="786"/>
                  </a:cubicBezTo>
                  <a:cubicBezTo>
                    <a:pt x="675" y="786"/>
                    <a:pt x="676" y="786"/>
                    <a:pt x="678" y="784"/>
                  </a:cubicBezTo>
                  <a:cubicBezTo>
                    <a:pt x="678" y="784"/>
                    <a:pt x="681" y="783"/>
                    <a:pt x="681" y="782"/>
                  </a:cubicBezTo>
                  <a:cubicBezTo>
                    <a:pt x="681" y="782"/>
                    <a:pt x="683" y="779"/>
                    <a:pt x="685" y="777"/>
                  </a:cubicBezTo>
                  <a:cubicBezTo>
                    <a:pt x="685" y="777"/>
                    <a:pt x="688" y="775"/>
                    <a:pt x="689" y="773"/>
                  </a:cubicBezTo>
                  <a:cubicBezTo>
                    <a:pt x="689" y="773"/>
                    <a:pt x="689" y="771"/>
                    <a:pt x="687" y="772"/>
                  </a:cubicBezTo>
                  <a:cubicBezTo>
                    <a:pt x="687" y="772"/>
                    <a:pt x="683" y="776"/>
                    <a:pt x="679" y="769"/>
                  </a:cubicBezTo>
                  <a:cubicBezTo>
                    <a:pt x="679" y="769"/>
                    <a:pt x="679" y="761"/>
                    <a:pt x="678" y="764"/>
                  </a:cubicBezTo>
                  <a:cubicBezTo>
                    <a:pt x="678" y="764"/>
                    <a:pt x="676" y="769"/>
                    <a:pt x="673" y="770"/>
                  </a:cubicBezTo>
                  <a:cubicBezTo>
                    <a:pt x="673" y="770"/>
                    <a:pt x="671" y="771"/>
                    <a:pt x="669" y="770"/>
                  </a:cubicBezTo>
                  <a:cubicBezTo>
                    <a:pt x="669" y="770"/>
                    <a:pt x="666" y="769"/>
                    <a:pt x="669" y="769"/>
                  </a:cubicBezTo>
                  <a:cubicBezTo>
                    <a:pt x="669" y="769"/>
                    <a:pt x="672" y="768"/>
                    <a:pt x="674" y="764"/>
                  </a:cubicBezTo>
                  <a:cubicBezTo>
                    <a:pt x="674" y="764"/>
                    <a:pt x="676" y="761"/>
                    <a:pt x="676" y="759"/>
                  </a:cubicBezTo>
                  <a:cubicBezTo>
                    <a:pt x="676" y="759"/>
                    <a:pt x="675" y="758"/>
                    <a:pt x="678" y="757"/>
                  </a:cubicBezTo>
                  <a:cubicBezTo>
                    <a:pt x="678" y="757"/>
                    <a:pt x="684" y="752"/>
                    <a:pt x="688" y="755"/>
                  </a:cubicBezTo>
                  <a:cubicBezTo>
                    <a:pt x="688" y="755"/>
                    <a:pt x="689" y="757"/>
                    <a:pt x="688" y="760"/>
                  </a:cubicBezTo>
                  <a:cubicBezTo>
                    <a:pt x="688" y="760"/>
                    <a:pt x="687" y="762"/>
                    <a:pt x="690" y="765"/>
                  </a:cubicBezTo>
                  <a:cubicBezTo>
                    <a:pt x="690" y="765"/>
                    <a:pt x="694" y="767"/>
                    <a:pt x="695" y="766"/>
                  </a:cubicBezTo>
                  <a:cubicBezTo>
                    <a:pt x="695" y="766"/>
                    <a:pt x="700" y="762"/>
                    <a:pt x="702" y="763"/>
                  </a:cubicBezTo>
                  <a:cubicBezTo>
                    <a:pt x="702" y="763"/>
                    <a:pt x="706" y="763"/>
                    <a:pt x="705" y="766"/>
                  </a:cubicBezTo>
                  <a:cubicBezTo>
                    <a:pt x="705" y="766"/>
                    <a:pt x="704" y="768"/>
                    <a:pt x="704" y="769"/>
                  </a:cubicBezTo>
                  <a:cubicBezTo>
                    <a:pt x="704" y="769"/>
                    <a:pt x="704" y="769"/>
                    <a:pt x="702" y="770"/>
                  </a:cubicBezTo>
                  <a:cubicBezTo>
                    <a:pt x="702" y="770"/>
                    <a:pt x="699" y="772"/>
                    <a:pt x="702" y="775"/>
                  </a:cubicBezTo>
                  <a:cubicBezTo>
                    <a:pt x="707" y="782"/>
                    <a:pt x="707" y="782"/>
                    <a:pt x="707" y="782"/>
                  </a:cubicBezTo>
                  <a:cubicBezTo>
                    <a:pt x="707" y="782"/>
                    <a:pt x="709" y="788"/>
                    <a:pt x="708" y="793"/>
                  </a:cubicBezTo>
                  <a:cubicBezTo>
                    <a:pt x="708" y="793"/>
                    <a:pt x="707" y="795"/>
                    <a:pt x="706" y="796"/>
                  </a:cubicBezTo>
                  <a:close/>
                  <a:moveTo>
                    <a:pt x="452" y="787"/>
                  </a:moveTo>
                  <a:cubicBezTo>
                    <a:pt x="268" y="787"/>
                    <a:pt x="119" y="638"/>
                    <a:pt x="119" y="454"/>
                  </a:cubicBezTo>
                  <a:cubicBezTo>
                    <a:pt x="119" y="270"/>
                    <a:pt x="268" y="121"/>
                    <a:pt x="452" y="121"/>
                  </a:cubicBezTo>
                  <a:cubicBezTo>
                    <a:pt x="636" y="121"/>
                    <a:pt x="785" y="270"/>
                    <a:pt x="785" y="454"/>
                  </a:cubicBezTo>
                  <a:cubicBezTo>
                    <a:pt x="785" y="638"/>
                    <a:pt x="636" y="787"/>
                    <a:pt x="452" y="787"/>
                  </a:cubicBezTo>
                  <a:close/>
                  <a:moveTo>
                    <a:pt x="779" y="318"/>
                  </a:moveTo>
                  <a:cubicBezTo>
                    <a:pt x="776" y="310"/>
                    <a:pt x="775" y="303"/>
                    <a:pt x="778" y="296"/>
                  </a:cubicBezTo>
                  <a:cubicBezTo>
                    <a:pt x="780" y="290"/>
                    <a:pt x="785" y="285"/>
                    <a:pt x="793" y="282"/>
                  </a:cubicBezTo>
                  <a:cubicBezTo>
                    <a:pt x="798" y="280"/>
                    <a:pt x="802" y="279"/>
                    <a:pt x="806" y="279"/>
                  </a:cubicBezTo>
                  <a:cubicBezTo>
                    <a:pt x="809" y="279"/>
                    <a:pt x="812" y="280"/>
                    <a:pt x="815" y="281"/>
                  </a:cubicBezTo>
                  <a:cubicBezTo>
                    <a:pt x="817" y="283"/>
                    <a:pt x="820" y="284"/>
                    <a:pt x="822" y="286"/>
                  </a:cubicBezTo>
                  <a:cubicBezTo>
                    <a:pt x="824" y="289"/>
                    <a:pt x="827" y="293"/>
                    <a:pt x="828" y="297"/>
                  </a:cubicBezTo>
                  <a:cubicBezTo>
                    <a:pt x="832" y="305"/>
                    <a:pt x="832" y="312"/>
                    <a:pt x="829" y="318"/>
                  </a:cubicBezTo>
                  <a:cubicBezTo>
                    <a:pt x="827" y="325"/>
                    <a:pt x="822" y="330"/>
                    <a:pt x="814" y="333"/>
                  </a:cubicBezTo>
                  <a:cubicBezTo>
                    <a:pt x="806" y="336"/>
                    <a:pt x="799" y="336"/>
                    <a:pt x="793" y="333"/>
                  </a:cubicBezTo>
                  <a:cubicBezTo>
                    <a:pt x="787" y="331"/>
                    <a:pt x="782" y="325"/>
                    <a:pt x="779" y="318"/>
                  </a:cubicBezTo>
                  <a:close/>
                  <a:moveTo>
                    <a:pt x="841" y="337"/>
                  </a:moveTo>
                  <a:cubicBezTo>
                    <a:pt x="844" y="348"/>
                    <a:pt x="844" y="348"/>
                    <a:pt x="844" y="348"/>
                  </a:cubicBezTo>
                  <a:cubicBezTo>
                    <a:pt x="803" y="358"/>
                    <a:pt x="803" y="358"/>
                    <a:pt x="803" y="358"/>
                  </a:cubicBezTo>
                  <a:cubicBezTo>
                    <a:pt x="810" y="386"/>
                    <a:pt x="810" y="386"/>
                    <a:pt x="810" y="386"/>
                  </a:cubicBezTo>
                  <a:cubicBezTo>
                    <a:pt x="801" y="388"/>
                    <a:pt x="801" y="388"/>
                    <a:pt x="801" y="388"/>
                  </a:cubicBezTo>
                  <a:cubicBezTo>
                    <a:pt x="792" y="349"/>
                    <a:pt x="792" y="349"/>
                    <a:pt x="792" y="349"/>
                  </a:cubicBezTo>
                  <a:lnTo>
                    <a:pt x="841" y="337"/>
                  </a:lnTo>
                  <a:close/>
                  <a:moveTo>
                    <a:pt x="852" y="525"/>
                  </a:moveTo>
                  <a:cubicBezTo>
                    <a:pt x="816" y="528"/>
                    <a:pt x="816" y="528"/>
                    <a:pt x="816" y="528"/>
                  </a:cubicBezTo>
                  <a:cubicBezTo>
                    <a:pt x="848" y="545"/>
                    <a:pt x="848" y="545"/>
                    <a:pt x="848" y="545"/>
                  </a:cubicBezTo>
                  <a:cubicBezTo>
                    <a:pt x="845" y="562"/>
                    <a:pt x="845" y="562"/>
                    <a:pt x="845" y="562"/>
                  </a:cubicBezTo>
                  <a:cubicBezTo>
                    <a:pt x="794" y="552"/>
                    <a:pt x="794" y="552"/>
                    <a:pt x="794" y="552"/>
                  </a:cubicBezTo>
                  <a:cubicBezTo>
                    <a:pt x="796" y="541"/>
                    <a:pt x="796" y="541"/>
                    <a:pt x="796" y="541"/>
                  </a:cubicBezTo>
                  <a:cubicBezTo>
                    <a:pt x="836" y="549"/>
                    <a:pt x="836" y="549"/>
                    <a:pt x="836" y="549"/>
                  </a:cubicBezTo>
                  <a:cubicBezTo>
                    <a:pt x="798" y="530"/>
                    <a:pt x="798" y="530"/>
                    <a:pt x="798" y="530"/>
                  </a:cubicBezTo>
                  <a:cubicBezTo>
                    <a:pt x="801" y="519"/>
                    <a:pt x="801" y="519"/>
                    <a:pt x="801" y="519"/>
                  </a:cubicBezTo>
                  <a:cubicBezTo>
                    <a:pt x="843" y="516"/>
                    <a:pt x="843" y="516"/>
                    <a:pt x="843" y="516"/>
                  </a:cubicBezTo>
                  <a:cubicBezTo>
                    <a:pt x="803" y="508"/>
                    <a:pt x="803" y="508"/>
                    <a:pt x="803" y="508"/>
                  </a:cubicBezTo>
                  <a:cubicBezTo>
                    <a:pt x="805" y="498"/>
                    <a:pt x="805" y="498"/>
                    <a:pt x="805" y="498"/>
                  </a:cubicBezTo>
                  <a:cubicBezTo>
                    <a:pt x="856" y="508"/>
                    <a:pt x="856" y="508"/>
                    <a:pt x="856" y="508"/>
                  </a:cubicBezTo>
                  <a:lnTo>
                    <a:pt x="852" y="525"/>
                  </a:lnTo>
                  <a:close/>
                  <a:moveTo>
                    <a:pt x="816" y="474"/>
                  </a:moveTo>
                  <a:cubicBezTo>
                    <a:pt x="817" y="476"/>
                    <a:pt x="818" y="477"/>
                    <a:pt x="820" y="477"/>
                  </a:cubicBezTo>
                  <a:cubicBezTo>
                    <a:pt x="822" y="478"/>
                    <a:pt x="825" y="478"/>
                    <a:pt x="829" y="478"/>
                  </a:cubicBezTo>
                  <a:cubicBezTo>
                    <a:pt x="858" y="479"/>
                    <a:pt x="858" y="479"/>
                    <a:pt x="858" y="479"/>
                  </a:cubicBezTo>
                  <a:cubicBezTo>
                    <a:pt x="857" y="491"/>
                    <a:pt x="857" y="491"/>
                    <a:pt x="857" y="491"/>
                  </a:cubicBezTo>
                  <a:cubicBezTo>
                    <a:pt x="830" y="490"/>
                    <a:pt x="830" y="490"/>
                    <a:pt x="830" y="490"/>
                  </a:cubicBezTo>
                  <a:cubicBezTo>
                    <a:pt x="824" y="490"/>
                    <a:pt x="819" y="489"/>
                    <a:pt x="817" y="488"/>
                  </a:cubicBezTo>
                  <a:cubicBezTo>
                    <a:pt x="814" y="488"/>
                    <a:pt x="812" y="486"/>
                    <a:pt x="811" y="485"/>
                  </a:cubicBezTo>
                  <a:cubicBezTo>
                    <a:pt x="809" y="483"/>
                    <a:pt x="808" y="481"/>
                    <a:pt x="807" y="478"/>
                  </a:cubicBezTo>
                  <a:cubicBezTo>
                    <a:pt x="806" y="475"/>
                    <a:pt x="805" y="471"/>
                    <a:pt x="805" y="467"/>
                  </a:cubicBezTo>
                  <a:cubicBezTo>
                    <a:pt x="806" y="461"/>
                    <a:pt x="806" y="457"/>
                    <a:pt x="808" y="455"/>
                  </a:cubicBezTo>
                  <a:cubicBezTo>
                    <a:pt x="809" y="452"/>
                    <a:pt x="810" y="450"/>
                    <a:pt x="812" y="448"/>
                  </a:cubicBezTo>
                  <a:cubicBezTo>
                    <a:pt x="814" y="447"/>
                    <a:pt x="816" y="446"/>
                    <a:pt x="818" y="445"/>
                  </a:cubicBezTo>
                  <a:cubicBezTo>
                    <a:pt x="821" y="444"/>
                    <a:pt x="825" y="444"/>
                    <a:pt x="831" y="444"/>
                  </a:cubicBezTo>
                  <a:cubicBezTo>
                    <a:pt x="859" y="445"/>
                    <a:pt x="859" y="445"/>
                    <a:pt x="859" y="445"/>
                  </a:cubicBezTo>
                  <a:cubicBezTo>
                    <a:pt x="858" y="457"/>
                    <a:pt x="858" y="457"/>
                    <a:pt x="858" y="457"/>
                  </a:cubicBezTo>
                  <a:cubicBezTo>
                    <a:pt x="830" y="456"/>
                    <a:pt x="830" y="456"/>
                    <a:pt x="830" y="456"/>
                  </a:cubicBezTo>
                  <a:cubicBezTo>
                    <a:pt x="826" y="456"/>
                    <a:pt x="823" y="456"/>
                    <a:pt x="822" y="456"/>
                  </a:cubicBezTo>
                  <a:cubicBezTo>
                    <a:pt x="819" y="456"/>
                    <a:pt x="818" y="457"/>
                    <a:pt x="816" y="459"/>
                  </a:cubicBezTo>
                  <a:cubicBezTo>
                    <a:pt x="815" y="461"/>
                    <a:pt x="814" y="464"/>
                    <a:pt x="814" y="467"/>
                  </a:cubicBezTo>
                  <a:cubicBezTo>
                    <a:pt x="814" y="470"/>
                    <a:pt x="815" y="473"/>
                    <a:pt x="816" y="4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9" name="Freeform 68"/>
            <p:cNvSpPr/>
            <p:nvPr/>
          </p:nvSpPr>
          <p:spPr bwMode="auto">
            <a:xfrm>
              <a:off x="6087558" y="4249111"/>
              <a:ext cx="41275" cy="39688"/>
            </a:xfrm>
            <a:custGeom>
              <a:avLst/>
              <a:gdLst>
                <a:gd name="T0" fmla="*/ 13 w 22"/>
                <a:gd name="T1" fmla="*/ 20 h 21"/>
                <a:gd name="T2" fmla="*/ 17 w 22"/>
                <a:gd name="T3" fmla="*/ 20 h 21"/>
                <a:gd name="T4" fmla="*/ 21 w 22"/>
                <a:gd name="T5" fmla="*/ 17 h 21"/>
                <a:gd name="T6" fmla="*/ 22 w 22"/>
                <a:gd name="T7" fmla="*/ 13 h 21"/>
                <a:gd name="T8" fmla="*/ 19 w 22"/>
                <a:gd name="T9" fmla="*/ 8 h 21"/>
                <a:gd name="T10" fmla="*/ 13 w 22"/>
                <a:gd name="T11" fmla="*/ 3 h 21"/>
                <a:gd name="T12" fmla="*/ 8 w 22"/>
                <a:gd name="T13" fmla="*/ 0 h 21"/>
                <a:gd name="T14" fmla="*/ 0 w 22"/>
                <a:gd name="T15" fmla="*/ 12 h 21"/>
                <a:gd name="T16" fmla="*/ 5 w 22"/>
                <a:gd name="T17" fmla="*/ 16 h 21"/>
                <a:gd name="T18" fmla="*/ 13 w 22"/>
                <a:gd name="T19" fmla="*/ 2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 h="21">
                  <a:moveTo>
                    <a:pt x="13" y="20"/>
                  </a:moveTo>
                  <a:cubicBezTo>
                    <a:pt x="14" y="21"/>
                    <a:pt x="16" y="21"/>
                    <a:pt x="17" y="20"/>
                  </a:cubicBezTo>
                  <a:cubicBezTo>
                    <a:pt x="19" y="20"/>
                    <a:pt x="20" y="19"/>
                    <a:pt x="21" y="17"/>
                  </a:cubicBezTo>
                  <a:cubicBezTo>
                    <a:pt x="22" y="16"/>
                    <a:pt x="22" y="14"/>
                    <a:pt x="22" y="13"/>
                  </a:cubicBezTo>
                  <a:cubicBezTo>
                    <a:pt x="22" y="11"/>
                    <a:pt x="21" y="9"/>
                    <a:pt x="19" y="8"/>
                  </a:cubicBezTo>
                  <a:cubicBezTo>
                    <a:pt x="18" y="7"/>
                    <a:pt x="16" y="5"/>
                    <a:pt x="13" y="3"/>
                  </a:cubicBezTo>
                  <a:cubicBezTo>
                    <a:pt x="8" y="0"/>
                    <a:pt x="8" y="0"/>
                    <a:pt x="8" y="0"/>
                  </a:cubicBezTo>
                  <a:cubicBezTo>
                    <a:pt x="0" y="12"/>
                    <a:pt x="0" y="12"/>
                    <a:pt x="0" y="12"/>
                  </a:cubicBezTo>
                  <a:cubicBezTo>
                    <a:pt x="5" y="16"/>
                    <a:pt x="5" y="16"/>
                    <a:pt x="5" y="16"/>
                  </a:cubicBezTo>
                  <a:cubicBezTo>
                    <a:pt x="9" y="18"/>
                    <a:pt x="11" y="20"/>
                    <a:pt x="13"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0" name="Freeform 69"/>
            <p:cNvSpPr/>
            <p:nvPr/>
          </p:nvSpPr>
          <p:spPr bwMode="auto">
            <a:xfrm>
              <a:off x="5819270" y="5563561"/>
              <a:ext cx="33338" cy="52388"/>
            </a:xfrm>
            <a:custGeom>
              <a:avLst/>
              <a:gdLst>
                <a:gd name="T0" fmla="*/ 3 w 18"/>
                <a:gd name="T1" fmla="*/ 3 h 28"/>
                <a:gd name="T2" fmla="*/ 5 w 18"/>
                <a:gd name="T3" fmla="*/ 6 h 28"/>
                <a:gd name="T4" fmla="*/ 7 w 18"/>
                <a:gd name="T5" fmla="*/ 8 h 28"/>
                <a:gd name="T6" fmla="*/ 7 w 18"/>
                <a:gd name="T7" fmla="*/ 11 h 28"/>
                <a:gd name="T8" fmla="*/ 6 w 18"/>
                <a:gd name="T9" fmla="*/ 13 h 28"/>
                <a:gd name="T10" fmla="*/ 2 w 18"/>
                <a:gd name="T11" fmla="*/ 19 h 28"/>
                <a:gd name="T12" fmla="*/ 3 w 18"/>
                <a:gd name="T13" fmla="*/ 25 h 28"/>
                <a:gd name="T14" fmla="*/ 8 w 18"/>
                <a:gd name="T15" fmla="*/ 22 h 28"/>
                <a:gd name="T16" fmla="*/ 9 w 18"/>
                <a:gd name="T17" fmla="*/ 21 h 28"/>
                <a:gd name="T18" fmla="*/ 10 w 18"/>
                <a:gd name="T19" fmla="*/ 19 h 28"/>
                <a:gd name="T20" fmla="*/ 14 w 18"/>
                <a:gd name="T21" fmla="*/ 13 h 28"/>
                <a:gd name="T22" fmla="*/ 17 w 18"/>
                <a:gd name="T23" fmla="*/ 6 h 28"/>
                <a:gd name="T24" fmla="*/ 17 w 18"/>
                <a:gd name="T25" fmla="*/ 4 h 28"/>
                <a:gd name="T26" fmla="*/ 12 w 18"/>
                <a:gd name="T27" fmla="*/ 1 h 28"/>
                <a:gd name="T28" fmla="*/ 7 w 18"/>
                <a:gd name="T29" fmla="*/ 0 h 28"/>
                <a:gd name="T30" fmla="*/ 4 w 18"/>
                <a:gd name="T31" fmla="*/ 0 h 28"/>
                <a:gd name="T32" fmla="*/ 3 w 18"/>
                <a:gd name="T33" fmla="*/ 3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8" h="28">
                  <a:moveTo>
                    <a:pt x="3" y="3"/>
                  </a:moveTo>
                  <a:cubicBezTo>
                    <a:pt x="4" y="4"/>
                    <a:pt x="5" y="6"/>
                    <a:pt x="5" y="6"/>
                  </a:cubicBezTo>
                  <a:cubicBezTo>
                    <a:pt x="6" y="8"/>
                    <a:pt x="7" y="8"/>
                    <a:pt x="7" y="8"/>
                  </a:cubicBezTo>
                  <a:cubicBezTo>
                    <a:pt x="8" y="9"/>
                    <a:pt x="7" y="11"/>
                    <a:pt x="7" y="11"/>
                  </a:cubicBezTo>
                  <a:cubicBezTo>
                    <a:pt x="6" y="12"/>
                    <a:pt x="6" y="13"/>
                    <a:pt x="6" y="13"/>
                  </a:cubicBezTo>
                  <a:cubicBezTo>
                    <a:pt x="5" y="16"/>
                    <a:pt x="2" y="19"/>
                    <a:pt x="2" y="19"/>
                  </a:cubicBezTo>
                  <a:cubicBezTo>
                    <a:pt x="0" y="21"/>
                    <a:pt x="3" y="25"/>
                    <a:pt x="3" y="25"/>
                  </a:cubicBezTo>
                  <a:cubicBezTo>
                    <a:pt x="4" y="28"/>
                    <a:pt x="8" y="22"/>
                    <a:pt x="8" y="22"/>
                  </a:cubicBezTo>
                  <a:cubicBezTo>
                    <a:pt x="8" y="21"/>
                    <a:pt x="9" y="21"/>
                    <a:pt x="9" y="21"/>
                  </a:cubicBezTo>
                  <a:cubicBezTo>
                    <a:pt x="10" y="20"/>
                    <a:pt x="10" y="19"/>
                    <a:pt x="10" y="19"/>
                  </a:cubicBezTo>
                  <a:cubicBezTo>
                    <a:pt x="12" y="16"/>
                    <a:pt x="14" y="13"/>
                    <a:pt x="14" y="13"/>
                  </a:cubicBezTo>
                  <a:cubicBezTo>
                    <a:pt x="15" y="12"/>
                    <a:pt x="17" y="6"/>
                    <a:pt x="17" y="6"/>
                  </a:cubicBezTo>
                  <a:cubicBezTo>
                    <a:pt x="18" y="6"/>
                    <a:pt x="17" y="4"/>
                    <a:pt x="17" y="4"/>
                  </a:cubicBezTo>
                  <a:cubicBezTo>
                    <a:pt x="17" y="3"/>
                    <a:pt x="12" y="1"/>
                    <a:pt x="12" y="1"/>
                  </a:cubicBezTo>
                  <a:cubicBezTo>
                    <a:pt x="11" y="1"/>
                    <a:pt x="9" y="0"/>
                    <a:pt x="7" y="0"/>
                  </a:cubicBezTo>
                  <a:cubicBezTo>
                    <a:pt x="6" y="0"/>
                    <a:pt x="4" y="0"/>
                    <a:pt x="4" y="0"/>
                  </a:cubicBezTo>
                  <a:cubicBezTo>
                    <a:pt x="1" y="1"/>
                    <a:pt x="3" y="3"/>
                    <a:pt x="3"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1" name="Freeform 70"/>
            <p:cNvSpPr/>
            <p:nvPr/>
          </p:nvSpPr>
          <p:spPr bwMode="auto">
            <a:xfrm>
              <a:off x="6317745" y="4565023"/>
              <a:ext cx="68263" cy="63500"/>
            </a:xfrm>
            <a:custGeom>
              <a:avLst/>
              <a:gdLst>
                <a:gd name="T0" fmla="*/ 25 w 37"/>
                <a:gd name="T1" fmla="*/ 32 h 34"/>
                <a:gd name="T2" fmla="*/ 35 w 37"/>
                <a:gd name="T3" fmla="*/ 23 h 34"/>
                <a:gd name="T4" fmla="*/ 35 w 37"/>
                <a:gd name="T5" fmla="*/ 10 h 34"/>
                <a:gd name="T6" fmla="*/ 27 w 37"/>
                <a:gd name="T7" fmla="*/ 2 h 34"/>
                <a:gd name="T8" fmla="*/ 13 w 37"/>
                <a:gd name="T9" fmla="*/ 3 h 34"/>
                <a:gd name="T10" fmla="*/ 2 w 37"/>
                <a:gd name="T11" fmla="*/ 12 h 34"/>
                <a:gd name="T12" fmla="*/ 2 w 37"/>
                <a:gd name="T13" fmla="*/ 24 h 34"/>
                <a:gd name="T14" fmla="*/ 11 w 37"/>
                <a:gd name="T15" fmla="*/ 33 h 34"/>
                <a:gd name="T16" fmla="*/ 25 w 37"/>
                <a:gd name="T17" fmla="*/ 3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34">
                  <a:moveTo>
                    <a:pt x="25" y="32"/>
                  </a:moveTo>
                  <a:cubicBezTo>
                    <a:pt x="30" y="29"/>
                    <a:pt x="34" y="26"/>
                    <a:pt x="35" y="23"/>
                  </a:cubicBezTo>
                  <a:cubicBezTo>
                    <a:pt x="37" y="19"/>
                    <a:pt x="37" y="15"/>
                    <a:pt x="35" y="10"/>
                  </a:cubicBezTo>
                  <a:cubicBezTo>
                    <a:pt x="33" y="6"/>
                    <a:pt x="31" y="3"/>
                    <a:pt x="27" y="2"/>
                  </a:cubicBezTo>
                  <a:cubicBezTo>
                    <a:pt x="23" y="0"/>
                    <a:pt x="18" y="0"/>
                    <a:pt x="13" y="3"/>
                  </a:cubicBezTo>
                  <a:cubicBezTo>
                    <a:pt x="7" y="5"/>
                    <a:pt x="4" y="8"/>
                    <a:pt x="2" y="12"/>
                  </a:cubicBezTo>
                  <a:cubicBezTo>
                    <a:pt x="0" y="16"/>
                    <a:pt x="0" y="20"/>
                    <a:pt x="2" y="24"/>
                  </a:cubicBezTo>
                  <a:cubicBezTo>
                    <a:pt x="4" y="28"/>
                    <a:pt x="7" y="31"/>
                    <a:pt x="11" y="33"/>
                  </a:cubicBezTo>
                  <a:cubicBezTo>
                    <a:pt x="14" y="34"/>
                    <a:pt x="19" y="34"/>
                    <a:pt x="25" y="3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62" name="组合 61"/>
          <p:cNvGrpSpPr/>
          <p:nvPr userDrawn="1"/>
        </p:nvGrpSpPr>
        <p:grpSpPr>
          <a:xfrm>
            <a:off x="-3520096" y="0"/>
            <a:ext cx="6882359" cy="6858000"/>
            <a:chOff x="4804858" y="3977648"/>
            <a:chExt cx="1793875" cy="1787526"/>
          </a:xfrm>
          <a:solidFill>
            <a:schemeClr val="bg1">
              <a:lumMod val="85000"/>
              <a:alpha val="40000"/>
            </a:schemeClr>
          </a:solidFill>
        </p:grpSpPr>
        <p:sp>
          <p:nvSpPr>
            <p:cNvPr id="63" name="Rectangle 51"/>
            <p:cNvSpPr>
              <a:spLocks noChangeArrowheads="1"/>
            </p:cNvSpPr>
            <p:nvPr/>
          </p:nvSpPr>
          <p:spPr bwMode="auto">
            <a:xfrm>
              <a:off x="5957383" y="4693611"/>
              <a:ext cx="7938" cy="15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64" name="Freeform 52"/>
            <p:cNvSpPr>
              <a:spLocks noEditPoints="1"/>
            </p:cNvSpPr>
            <p:nvPr/>
          </p:nvSpPr>
          <p:spPr bwMode="auto">
            <a:xfrm>
              <a:off x="5217608" y="4339598"/>
              <a:ext cx="917575" cy="1074738"/>
            </a:xfrm>
            <a:custGeom>
              <a:avLst/>
              <a:gdLst>
                <a:gd name="T0" fmla="*/ 342 w 495"/>
                <a:gd name="T1" fmla="*/ 490 h 581"/>
                <a:gd name="T2" fmla="*/ 267 w 495"/>
                <a:gd name="T3" fmla="*/ 393 h 581"/>
                <a:gd name="T4" fmla="*/ 155 w 495"/>
                <a:gd name="T5" fmla="*/ 426 h 581"/>
                <a:gd name="T6" fmla="*/ 159 w 495"/>
                <a:gd name="T7" fmla="*/ 351 h 581"/>
                <a:gd name="T8" fmla="*/ 108 w 495"/>
                <a:gd name="T9" fmla="*/ 266 h 581"/>
                <a:gd name="T10" fmla="*/ 118 w 495"/>
                <a:gd name="T11" fmla="*/ 114 h 581"/>
                <a:gd name="T12" fmla="*/ 157 w 495"/>
                <a:gd name="T13" fmla="*/ 118 h 581"/>
                <a:gd name="T14" fmla="*/ 168 w 495"/>
                <a:gd name="T15" fmla="*/ 129 h 581"/>
                <a:gd name="T16" fmla="*/ 173 w 495"/>
                <a:gd name="T17" fmla="*/ 168 h 581"/>
                <a:gd name="T18" fmla="*/ 68 w 495"/>
                <a:gd name="T19" fmla="*/ 266 h 581"/>
                <a:gd name="T20" fmla="*/ 153 w 495"/>
                <a:gd name="T21" fmla="*/ 111 h 581"/>
                <a:gd name="T22" fmla="*/ 142 w 495"/>
                <a:gd name="T23" fmla="*/ 149 h 581"/>
                <a:gd name="T24" fmla="*/ 181 w 495"/>
                <a:gd name="T25" fmla="*/ 133 h 581"/>
                <a:gd name="T26" fmla="*/ 182 w 495"/>
                <a:gd name="T27" fmla="*/ 47 h 581"/>
                <a:gd name="T28" fmla="*/ 197 w 495"/>
                <a:gd name="T29" fmla="*/ 282 h 581"/>
                <a:gd name="T30" fmla="*/ 199 w 495"/>
                <a:gd name="T31" fmla="*/ 136 h 581"/>
                <a:gd name="T32" fmla="*/ 201 w 495"/>
                <a:gd name="T33" fmla="*/ 5 h 581"/>
                <a:gd name="T34" fmla="*/ 212 w 495"/>
                <a:gd name="T35" fmla="*/ 61 h 581"/>
                <a:gd name="T36" fmla="*/ 256 w 495"/>
                <a:gd name="T37" fmla="*/ 145 h 581"/>
                <a:gd name="T38" fmla="*/ 279 w 495"/>
                <a:gd name="T39" fmla="*/ 84 h 581"/>
                <a:gd name="T40" fmla="*/ 358 w 495"/>
                <a:gd name="T41" fmla="*/ 54 h 581"/>
                <a:gd name="T42" fmla="*/ 412 w 495"/>
                <a:gd name="T43" fmla="*/ 93 h 581"/>
                <a:gd name="T44" fmla="*/ 431 w 495"/>
                <a:gd name="T45" fmla="*/ 95 h 581"/>
                <a:gd name="T46" fmla="*/ 463 w 495"/>
                <a:gd name="T47" fmla="*/ 155 h 581"/>
                <a:gd name="T48" fmla="*/ 222 w 495"/>
                <a:gd name="T49" fmla="*/ 279 h 581"/>
                <a:gd name="T50" fmla="*/ 350 w 495"/>
                <a:gd name="T51" fmla="*/ 257 h 581"/>
                <a:gd name="T52" fmla="*/ 398 w 495"/>
                <a:gd name="T53" fmla="*/ 210 h 581"/>
                <a:gd name="T54" fmla="*/ 407 w 495"/>
                <a:gd name="T55" fmla="*/ 219 h 581"/>
                <a:gd name="T56" fmla="*/ 412 w 495"/>
                <a:gd name="T57" fmla="*/ 451 h 581"/>
                <a:gd name="T58" fmla="*/ 406 w 495"/>
                <a:gd name="T59" fmla="*/ 320 h 581"/>
                <a:gd name="T60" fmla="*/ 469 w 495"/>
                <a:gd name="T61" fmla="*/ 184 h 581"/>
                <a:gd name="T62" fmla="*/ 460 w 495"/>
                <a:gd name="T63" fmla="*/ 233 h 581"/>
                <a:gd name="T64" fmla="*/ 384 w 495"/>
                <a:gd name="T65" fmla="*/ 222 h 581"/>
                <a:gd name="T66" fmla="*/ 421 w 495"/>
                <a:gd name="T67" fmla="*/ 188 h 581"/>
                <a:gd name="T68" fmla="*/ 364 w 495"/>
                <a:gd name="T69" fmla="*/ 225 h 581"/>
                <a:gd name="T70" fmla="*/ 361 w 495"/>
                <a:gd name="T71" fmla="*/ 188 h 581"/>
                <a:gd name="T72" fmla="*/ 387 w 495"/>
                <a:gd name="T73" fmla="*/ 356 h 581"/>
                <a:gd name="T74" fmla="*/ 220 w 495"/>
                <a:gd name="T75" fmla="*/ 351 h 581"/>
                <a:gd name="T76" fmla="*/ 236 w 495"/>
                <a:gd name="T77" fmla="*/ 315 h 581"/>
                <a:gd name="T78" fmla="*/ 207 w 495"/>
                <a:gd name="T79" fmla="*/ 171 h 581"/>
                <a:gd name="T80" fmla="*/ 239 w 495"/>
                <a:gd name="T81" fmla="*/ 166 h 581"/>
                <a:gd name="T82" fmla="*/ 252 w 495"/>
                <a:gd name="T83" fmla="*/ 158 h 581"/>
                <a:gd name="T84" fmla="*/ 270 w 495"/>
                <a:gd name="T85" fmla="*/ 130 h 581"/>
                <a:gd name="T86" fmla="*/ 279 w 495"/>
                <a:gd name="T87" fmla="*/ 100 h 581"/>
                <a:gd name="T88" fmla="*/ 394 w 495"/>
                <a:gd name="T89" fmla="*/ 130 h 581"/>
                <a:gd name="T90" fmla="*/ 438 w 495"/>
                <a:gd name="T91" fmla="*/ 100 h 581"/>
                <a:gd name="T92" fmla="*/ 439 w 495"/>
                <a:gd name="T93" fmla="*/ 153 h 581"/>
                <a:gd name="T94" fmla="*/ 457 w 495"/>
                <a:gd name="T95" fmla="*/ 159 h 581"/>
                <a:gd name="T96" fmla="*/ 475 w 495"/>
                <a:gd name="T97" fmla="*/ 100 h 581"/>
                <a:gd name="T98" fmla="*/ 456 w 495"/>
                <a:gd name="T99" fmla="*/ 80 h 581"/>
                <a:gd name="T100" fmla="*/ 344 w 495"/>
                <a:gd name="T101" fmla="*/ 34 h 581"/>
                <a:gd name="T102" fmla="*/ 207 w 495"/>
                <a:gd name="T103" fmla="*/ 0 h 581"/>
                <a:gd name="T104" fmla="*/ 173 w 495"/>
                <a:gd name="T105" fmla="*/ 7 h 581"/>
                <a:gd name="T106" fmla="*/ 144 w 495"/>
                <a:gd name="T107" fmla="*/ 23 h 581"/>
                <a:gd name="T108" fmla="*/ 122 w 495"/>
                <a:gd name="T109" fmla="*/ 51 h 581"/>
                <a:gd name="T110" fmla="*/ 149 w 495"/>
                <a:gd name="T111" fmla="*/ 82 h 581"/>
                <a:gd name="T112" fmla="*/ 59 w 495"/>
                <a:gd name="T113" fmla="*/ 98 h 581"/>
                <a:gd name="T114" fmla="*/ 108 w 495"/>
                <a:gd name="T115" fmla="*/ 286 h 581"/>
                <a:gd name="T116" fmla="*/ 153 w 495"/>
                <a:gd name="T117" fmla="*/ 307 h 581"/>
                <a:gd name="T118" fmla="*/ 103 w 495"/>
                <a:gd name="T119" fmla="*/ 418 h 581"/>
                <a:gd name="T120" fmla="*/ 495 w 495"/>
                <a:gd name="T121" fmla="*/ 512 h 5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95" h="581">
                  <a:moveTo>
                    <a:pt x="370" y="368"/>
                  </a:moveTo>
                  <a:cubicBezTo>
                    <a:pt x="334" y="361"/>
                    <a:pt x="334" y="361"/>
                    <a:pt x="334" y="361"/>
                  </a:cubicBezTo>
                  <a:cubicBezTo>
                    <a:pt x="290" y="370"/>
                    <a:pt x="290" y="370"/>
                    <a:pt x="290" y="370"/>
                  </a:cubicBezTo>
                  <a:cubicBezTo>
                    <a:pt x="299" y="361"/>
                    <a:pt x="299" y="361"/>
                    <a:pt x="299" y="361"/>
                  </a:cubicBezTo>
                  <a:cubicBezTo>
                    <a:pt x="338" y="349"/>
                    <a:pt x="338" y="349"/>
                    <a:pt x="338" y="349"/>
                  </a:cubicBezTo>
                  <a:cubicBezTo>
                    <a:pt x="377" y="362"/>
                    <a:pt x="377" y="362"/>
                    <a:pt x="377" y="362"/>
                  </a:cubicBezTo>
                  <a:lnTo>
                    <a:pt x="370" y="368"/>
                  </a:lnTo>
                  <a:close/>
                  <a:moveTo>
                    <a:pt x="342" y="490"/>
                  </a:moveTo>
                  <a:cubicBezTo>
                    <a:pt x="338" y="469"/>
                    <a:pt x="338" y="469"/>
                    <a:pt x="338" y="469"/>
                  </a:cubicBezTo>
                  <a:cubicBezTo>
                    <a:pt x="350" y="422"/>
                    <a:pt x="350" y="422"/>
                    <a:pt x="350" y="422"/>
                  </a:cubicBezTo>
                  <a:cubicBezTo>
                    <a:pt x="350" y="422"/>
                    <a:pt x="350" y="422"/>
                    <a:pt x="350" y="422"/>
                  </a:cubicBezTo>
                  <a:cubicBezTo>
                    <a:pt x="350" y="422"/>
                    <a:pt x="350" y="422"/>
                    <a:pt x="350" y="422"/>
                  </a:cubicBezTo>
                  <a:cubicBezTo>
                    <a:pt x="365" y="420"/>
                    <a:pt x="365" y="420"/>
                    <a:pt x="365" y="420"/>
                  </a:cubicBezTo>
                  <a:cubicBezTo>
                    <a:pt x="376" y="493"/>
                    <a:pt x="376" y="493"/>
                    <a:pt x="376" y="493"/>
                  </a:cubicBezTo>
                  <a:cubicBezTo>
                    <a:pt x="365" y="492"/>
                    <a:pt x="354" y="491"/>
                    <a:pt x="342" y="490"/>
                  </a:cubicBezTo>
                  <a:close/>
                  <a:moveTo>
                    <a:pt x="267" y="393"/>
                  </a:moveTo>
                  <a:cubicBezTo>
                    <a:pt x="300" y="401"/>
                    <a:pt x="300" y="401"/>
                    <a:pt x="300" y="401"/>
                  </a:cubicBezTo>
                  <a:cubicBezTo>
                    <a:pt x="345" y="384"/>
                    <a:pt x="345" y="384"/>
                    <a:pt x="345" y="384"/>
                  </a:cubicBezTo>
                  <a:cubicBezTo>
                    <a:pt x="370" y="396"/>
                    <a:pt x="370" y="396"/>
                    <a:pt x="370" y="396"/>
                  </a:cubicBezTo>
                  <a:cubicBezTo>
                    <a:pt x="345" y="392"/>
                    <a:pt x="345" y="392"/>
                    <a:pt x="345" y="392"/>
                  </a:cubicBezTo>
                  <a:cubicBezTo>
                    <a:pt x="299" y="409"/>
                    <a:pt x="299" y="409"/>
                    <a:pt x="299" y="409"/>
                  </a:cubicBezTo>
                  <a:lnTo>
                    <a:pt x="267" y="393"/>
                  </a:lnTo>
                  <a:close/>
                  <a:moveTo>
                    <a:pt x="172" y="472"/>
                  </a:moveTo>
                  <a:cubicBezTo>
                    <a:pt x="155" y="426"/>
                    <a:pt x="155" y="426"/>
                    <a:pt x="155" y="426"/>
                  </a:cubicBezTo>
                  <a:cubicBezTo>
                    <a:pt x="132" y="419"/>
                    <a:pt x="132" y="419"/>
                    <a:pt x="132" y="419"/>
                  </a:cubicBezTo>
                  <a:cubicBezTo>
                    <a:pt x="171" y="407"/>
                    <a:pt x="171" y="407"/>
                    <a:pt x="171" y="407"/>
                  </a:cubicBezTo>
                  <a:cubicBezTo>
                    <a:pt x="186" y="457"/>
                    <a:pt x="186" y="457"/>
                    <a:pt x="186" y="457"/>
                  </a:cubicBezTo>
                  <a:cubicBezTo>
                    <a:pt x="278" y="443"/>
                    <a:pt x="278" y="443"/>
                    <a:pt x="278" y="443"/>
                  </a:cubicBezTo>
                  <a:lnTo>
                    <a:pt x="172" y="472"/>
                  </a:lnTo>
                  <a:close/>
                  <a:moveTo>
                    <a:pt x="155" y="326"/>
                  </a:moveTo>
                  <a:cubicBezTo>
                    <a:pt x="159" y="326"/>
                    <a:pt x="159" y="326"/>
                    <a:pt x="159" y="326"/>
                  </a:cubicBezTo>
                  <a:cubicBezTo>
                    <a:pt x="159" y="351"/>
                    <a:pt x="159" y="351"/>
                    <a:pt x="159" y="351"/>
                  </a:cubicBezTo>
                  <a:cubicBezTo>
                    <a:pt x="155" y="351"/>
                    <a:pt x="155" y="351"/>
                    <a:pt x="155" y="351"/>
                  </a:cubicBezTo>
                  <a:lnTo>
                    <a:pt x="155" y="326"/>
                  </a:lnTo>
                  <a:close/>
                  <a:moveTo>
                    <a:pt x="164" y="326"/>
                  </a:moveTo>
                  <a:cubicBezTo>
                    <a:pt x="187" y="326"/>
                    <a:pt x="187" y="326"/>
                    <a:pt x="187" y="326"/>
                  </a:cubicBezTo>
                  <a:cubicBezTo>
                    <a:pt x="187" y="351"/>
                    <a:pt x="187" y="351"/>
                    <a:pt x="187" y="351"/>
                  </a:cubicBezTo>
                  <a:cubicBezTo>
                    <a:pt x="164" y="351"/>
                    <a:pt x="164" y="351"/>
                    <a:pt x="164" y="351"/>
                  </a:cubicBezTo>
                  <a:lnTo>
                    <a:pt x="164" y="326"/>
                  </a:lnTo>
                  <a:close/>
                  <a:moveTo>
                    <a:pt x="108" y="266"/>
                  </a:moveTo>
                  <a:cubicBezTo>
                    <a:pt x="108" y="266"/>
                    <a:pt x="108" y="266"/>
                    <a:pt x="108" y="266"/>
                  </a:cubicBezTo>
                  <a:cubicBezTo>
                    <a:pt x="79" y="266"/>
                    <a:pt x="79" y="266"/>
                    <a:pt x="79" y="266"/>
                  </a:cubicBezTo>
                  <a:cubicBezTo>
                    <a:pt x="79" y="100"/>
                    <a:pt x="79" y="100"/>
                    <a:pt x="79" y="100"/>
                  </a:cubicBezTo>
                  <a:cubicBezTo>
                    <a:pt x="110" y="100"/>
                    <a:pt x="110" y="100"/>
                    <a:pt x="110" y="100"/>
                  </a:cubicBezTo>
                  <a:cubicBezTo>
                    <a:pt x="110" y="98"/>
                    <a:pt x="110" y="98"/>
                    <a:pt x="110" y="98"/>
                  </a:cubicBezTo>
                  <a:cubicBezTo>
                    <a:pt x="149" y="98"/>
                    <a:pt x="149" y="98"/>
                    <a:pt x="149" y="98"/>
                  </a:cubicBezTo>
                  <a:cubicBezTo>
                    <a:pt x="149" y="99"/>
                    <a:pt x="149" y="100"/>
                    <a:pt x="150" y="101"/>
                  </a:cubicBezTo>
                  <a:cubicBezTo>
                    <a:pt x="118" y="114"/>
                    <a:pt x="118" y="114"/>
                    <a:pt x="118" y="114"/>
                  </a:cubicBezTo>
                  <a:cubicBezTo>
                    <a:pt x="117" y="112"/>
                    <a:pt x="117" y="112"/>
                    <a:pt x="117" y="112"/>
                  </a:cubicBezTo>
                  <a:cubicBezTo>
                    <a:pt x="117" y="112"/>
                    <a:pt x="117" y="112"/>
                    <a:pt x="117" y="112"/>
                  </a:cubicBezTo>
                  <a:cubicBezTo>
                    <a:pt x="113" y="114"/>
                    <a:pt x="113" y="114"/>
                    <a:pt x="113" y="114"/>
                  </a:cubicBezTo>
                  <a:cubicBezTo>
                    <a:pt x="120" y="132"/>
                    <a:pt x="120" y="132"/>
                    <a:pt x="120" y="132"/>
                  </a:cubicBezTo>
                  <a:cubicBezTo>
                    <a:pt x="124" y="130"/>
                    <a:pt x="124" y="130"/>
                    <a:pt x="124" y="130"/>
                  </a:cubicBezTo>
                  <a:cubicBezTo>
                    <a:pt x="123" y="128"/>
                    <a:pt x="123" y="128"/>
                    <a:pt x="123" y="128"/>
                  </a:cubicBezTo>
                  <a:cubicBezTo>
                    <a:pt x="155" y="115"/>
                    <a:pt x="155" y="115"/>
                    <a:pt x="155" y="115"/>
                  </a:cubicBezTo>
                  <a:cubicBezTo>
                    <a:pt x="156" y="116"/>
                    <a:pt x="157" y="117"/>
                    <a:pt x="157" y="118"/>
                  </a:cubicBezTo>
                  <a:cubicBezTo>
                    <a:pt x="134" y="142"/>
                    <a:pt x="134" y="142"/>
                    <a:pt x="134" y="142"/>
                  </a:cubicBezTo>
                  <a:cubicBezTo>
                    <a:pt x="132" y="141"/>
                    <a:pt x="132" y="141"/>
                    <a:pt x="132" y="141"/>
                  </a:cubicBezTo>
                  <a:cubicBezTo>
                    <a:pt x="132" y="141"/>
                    <a:pt x="132" y="141"/>
                    <a:pt x="132" y="141"/>
                  </a:cubicBezTo>
                  <a:cubicBezTo>
                    <a:pt x="129" y="144"/>
                    <a:pt x="129" y="144"/>
                    <a:pt x="129" y="144"/>
                  </a:cubicBezTo>
                  <a:cubicBezTo>
                    <a:pt x="143" y="158"/>
                    <a:pt x="143" y="158"/>
                    <a:pt x="143" y="158"/>
                  </a:cubicBezTo>
                  <a:cubicBezTo>
                    <a:pt x="146" y="155"/>
                    <a:pt x="146" y="155"/>
                    <a:pt x="146" y="155"/>
                  </a:cubicBezTo>
                  <a:cubicBezTo>
                    <a:pt x="144" y="153"/>
                    <a:pt x="144" y="153"/>
                    <a:pt x="144" y="153"/>
                  </a:cubicBezTo>
                  <a:cubicBezTo>
                    <a:pt x="168" y="129"/>
                    <a:pt x="168" y="129"/>
                    <a:pt x="168" y="129"/>
                  </a:cubicBezTo>
                  <a:cubicBezTo>
                    <a:pt x="169" y="130"/>
                    <a:pt x="170" y="131"/>
                    <a:pt x="171" y="131"/>
                  </a:cubicBezTo>
                  <a:cubicBezTo>
                    <a:pt x="159" y="163"/>
                    <a:pt x="159" y="163"/>
                    <a:pt x="159" y="163"/>
                  </a:cubicBezTo>
                  <a:cubicBezTo>
                    <a:pt x="157" y="162"/>
                    <a:pt x="157" y="162"/>
                    <a:pt x="157" y="162"/>
                  </a:cubicBezTo>
                  <a:cubicBezTo>
                    <a:pt x="157" y="162"/>
                    <a:pt x="157" y="162"/>
                    <a:pt x="157" y="162"/>
                  </a:cubicBezTo>
                  <a:cubicBezTo>
                    <a:pt x="155" y="166"/>
                    <a:pt x="155" y="166"/>
                    <a:pt x="155" y="166"/>
                  </a:cubicBezTo>
                  <a:cubicBezTo>
                    <a:pt x="173" y="173"/>
                    <a:pt x="173" y="173"/>
                    <a:pt x="173" y="173"/>
                  </a:cubicBezTo>
                  <a:cubicBezTo>
                    <a:pt x="175" y="169"/>
                    <a:pt x="175" y="169"/>
                    <a:pt x="175" y="169"/>
                  </a:cubicBezTo>
                  <a:cubicBezTo>
                    <a:pt x="173" y="168"/>
                    <a:pt x="173" y="168"/>
                    <a:pt x="173" y="168"/>
                  </a:cubicBezTo>
                  <a:cubicBezTo>
                    <a:pt x="185" y="137"/>
                    <a:pt x="185" y="137"/>
                    <a:pt x="185" y="137"/>
                  </a:cubicBezTo>
                  <a:cubicBezTo>
                    <a:pt x="187" y="137"/>
                    <a:pt x="188" y="138"/>
                    <a:pt x="190" y="138"/>
                  </a:cubicBezTo>
                  <a:cubicBezTo>
                    <a:pt x="190" y="171"/>
                    <a:pt x="190" y="171"/>
                    <a:pt x="190" y="171"/>
                  </a:cubicBezTo>
                  <a:cubicBezTo>
                    <a:pt x="187" y="171"/>
                    <a:pt x="187" y="171"/>
                    <a:pt x="187" y="171"/>
                  </a:cubicBezTo>
                  <a:cubicBezTo>
                    <a:pt x="187" y="266"/>
                    <a:pt x="187" y="266"/>
                    <a:pt x="187" y="266"/>
                  </a:cubicBezTo>
                  <a:lnTo>
                    <a:pt x="108" y="266"/>
                  </a:lnTo>
                  <a:close/>
                  <a:moveTo>
                    <a:pt x="74" y="266"/>
                  </a:moveTo>
                  <a:cubicBezTo>
                    <a:pt x="68" y="266"/>
                    <a:pt x="68" y="266"/>
                    <a:pt x="68" y="266"/>
                  </a:cubicBezTo>
                  <a:cubicBezTo>
                    <a:pt x="68" y="100"/>
                    <a:pt x="68" y="100"/>
                    <a:pt x="68" y="100"/>
                  </a:cubicBezTo>
                  <a:cubicBezTo>
                    <a:pt x="74" y="100"/>
                    <a:pt x="74" y="100"/>
                    <a:pt x="74" y="100"/>
                  </a:cubicBezTo>
                  <a:lnTo>
                    <a:pt x="74" y="266"/>
                  </a:lnTo>
                  <a:close/>
                  <a:moveTo>
                    <a:pt x="153" y="111"/>
                  </a:moveTo>
                  <a:cubicBezTo>
                    <a:pt x="153" y="112"/>
                    <a:pt x="154" y="112"/>
                    <a:pt x="154" y="113"/>
                  </a:cubicBezTo>
                  <a:cubicBezTo>
                    <a:pt x="125" y="125"/>
                    <a:pt x="125" y="125"/>
                    <a:pt x="125" y="125"/>
                  </a:cubicBezTo>
                  <a:cubicBezTo>
                    <a:pt x="124" y="123"/>
                    <a:pt x="124" y="123"/>
                    <a:pt x="124" y="123"/>
                  </a:cubicBezTo>
                  <a:lnTo>
                    <a:pt x="153" y="111"/>
                  </a:lnTo>
                  <a:close/>
                  <a:moveTo>
                    <a:pt x="122" y="57"/>
                  </a:moveTo>
                  <a:cubicBezTo>
                    <a:pt x="123" y="55"/>
                    <a:pt x="123" y="55"/>
                    <a:pt x="123" y="55"/>
                  </a:cubicBezTo>
                  <a:cubicBezTo>
                    <a:pt x="156" y="69"/>
                    <a:pt x="156" y="69"/>
                    <a:pt x="156" y="69"/>
                  </a:cubicBezTo>
                  <a:cubicBezTo>
                    <a:pt x="155" y="70"/>
                    <a:pt x="155" y="70"/>
                    <a:pt x="155" y="70"/>
                  </a:cubicBezTo>
                  <a:lnTo>
                    <a:pt x="122" y="57"/>
                  </a:lnTo>
                  <a:close/>
                  <a:moveTo>
                    <a:pt x="166" y="124"/>
                  </a:moveTo>
                  <a:cubicBezTo>
                    <a:pt x="166" y="125"/>
                    <a:pt x="167" y="125"/>
                    <a:pt x="168" y="126"/>
                  </a:cubicBezTo>
                  <a:cubicBezTo>
                    <a:pt x="142" y="149"/>
                    <a:pt x="142" y="149"/>
                    <a:pt x="142" y="149"/>
                  </a:cubicBezTo>
                  <a:cubicBezTo>
                    <a:pt x="141" y="148"/>
                    <a:pt x="141" y="148"/>
                    <a:pt x="141" y="148"/>
                  </a:cubicBezTo>
                  <a:lnTo>
                    <a:pt x="166" y="124"/>
                  </a:lnTo>
                  <a:close/>
                  <a:moveTo>
                    <a:pt x="140" y="29"/>
                  </a:moveTo>
                  <a:cubicBezTo>
                    <a:pt x="144" y="30"/>
                    <a:pt x="144" y="30"/>
                    <a:pt x="144" y="30"/>
                  </a:cubicBezTo>
                  <a:cubicBezTo>
                    <a:pt x="168" y="54"/>
                    <a:pt x="168" y="54"/>
                    <a:pt x="168" y="54"/>
                  </a:cubicBezTo>
                  <a:cubicBezTo>
                    <a:pt x="166" y="56"/>
                    <a:pt x="166" y="56"/>
                    <a:pt x="166" y="56"/>
                  </a:cubicBezTo>
                  <a:lnTo>
                    <a:pt x="140" y="29"/>
                  </a:lnTo>
                  <a:close/>
                  <a:moveTo>
                    <a:pt x="181" y="133"/>
                  </a:moveTo>
                  <a:cubicBezTo>
                    <a:pt x="182" y="133"/>
                    <a:pt x="182" y="134"/>
                    <a:pt x="183" y="134"/>
                  </a:cubicBezTo>
                  <a:cubicBezTo>
                    <a:pt x="170" y="166"/>
                    <a:pt x="170" y="166"/>
                    <a:pt x="170" y="166"/>
                  </a:cubicBezTo>
                  <a:cubicBezTo>
                    <a:pt x="168" y="165"/>
                    <a:pt x="168" y="165"/>
                    <a:pt x="168" y="165"/>
                  </a:cubicBezTo>
                  <a:lnTo>
                    <a:pt x="181" y="133"/>
                  </a:lnTo>
                  <a:close/>
                  <a:moveTo>
                    <a:pt x="167" y="10"/>
                  </a:moveTo>
                  <a:cubicBezTo>
                    <a:pt x="171" y="17"/>
                    <a:pt x="171" y="17"/>
                    <a:pt x="171" y="17"/>
                  </a:cubicBezTo>
                  <a:cubicBezTo>
                    <a:pt x="185" y="46"/>
                    <a:pt x="185" y="46"/>
                    <a:pt x="185" y="46"/>
                  </a:cubicBezTo>
                  <a:cubicBezTo>
                    <a:pt x="184" y="46"/>
                    <a:pt x="183" y="47"/>
                    <a:pt x="182" y="47"/>
                  </a:cubicBezTo>
                  <a:lnTo>
                    <a:pt x="167" y="10"/>
                  </a:lnTo>
                  <a:close/>
                  <a:moveTo>
                    <a:pt x="197" y="323"/>
                  </a:moveTo>
                  <a:cubicBezTo>
                    <a:pt x="197" y="323"/>
                    <a:pt x="197" y="323"/>
                    <a:pt x="197" y="323"/>
                  </a:cubicBezTo>
                  <a:cubicBezTo>
                    <a:pt x="201" y="328"/>
                    <a:pt x="201" y="328"/>
                    <a:pt x="201" y="328"/>
                  </a:cubicBezTo>
                  <a:cubicBezTo>
                    <a:pt x="201" y="351"/>
                    <a:pt x="201" y="351"/>
                    <a:pt x="201" y="351"/>
                  </a:cubicBezTo>
                  <a:cubicBezTo>
                    <a:pt x="197" y="351"/>
                    <a:pt x="197" y="351"/>
                    <a:pt x="197" y="351"/>
                  </a:cubicBezTo>
                  <a:lnTo>
                    <a:pt x="197" y="323"/>
                  </a:lnTo>
                  <a:close/>
                  <a:moveTo>
                    <a:pt x="197" y="282"/>
                  </a:moveTo>
                  <a:cubicBezTo>
                    <a:pt x="197" y="282"/>
                    <a:pt x="197" y="282"/>
                    <a:pt x="197" y="282"/>
                  </a:cubicBezTo>
                  <a:cubicBezTo>
                    <a:pt x="201" y="287"/>
                    <a:pt x="201" y="287"/>
                    <a:pt x="201" y="287"/>
                  </a:cubicBezTo>
                  <a:cubicBezTo>
                    <a:pt x="201" y="307"/>
                    <a:pt x="201" y="307"/>
                    <a:pt x="201" y="307"/>
                  </a:cubicBezTo>
                  <a:cubicBezTo>
                    <a:pt x="197" y="307"/>
                    <a:pt x="197" y="307"/>
                    <a:pt x="197" y="307"/>
                  </a:cubicBezTo>
                  <a:lnTo>
                    <a:pt x="197" y="282"/>
                  </a:lnTo>
                  <a:close/>
                  <a:moveTo>
                    <a:pt x="197" y="171"/>
                  </a:moveTo>
                  <a:cubicBezTo>
                    <a:pt x="199" y="171"/>
                    <a:pt x="199" y="171"/>
                    <a:pt x="199" y="171"/>
                  </a:cubicBezTo>
                  <a:cubicBezTo>
                    <a:pt x="199" y="136"/>
                    <a:pt x="199" y="136"/>
                    <a:pt x="199" y="136"/>
                  </a:cubicBezTo>
                  <a:cubicBezTo>
                    <a:pt x="200" y="136"/>
                    <a:pt x="201" y="136"/>
                    <a:pt x="201" y="136"/>
                  </a:cubicBezTo>
                  <a:cubicBezTo>
                    <a:pt x="201" y="171"/>
                    <a:pt x="201" y="171"/>
                    <a:pt x="201" y="171"/>
                  </a:cubicBezTo>
                  <a:cubicBezTo>
                    <a:pt x="201" y="171"/>
                    <a:pt x="201" y="171"/>
                    <a:pt x="201" y="171"/>
                  </a:cubicBezTo>
                  <a:cubicBezTo>
                    <a:pt x="201" y="267"/>
                    <a:pt x="201" y="267"/>
                    <a:pt x="201" y="267"/>
                  </a:cubicBezTo>
                  <a:cubicBezTo>
                    <a:pt x="197" y="267"/>
                    <a:pt x="197" y="267"/>
                    <a:pt x="197" y="267"/>
                  </a:cubicBezTo>
                  <a:lnTo>
                    <a:pt x="197" y="171"/>
                  </a:lnTo>
                  <a:close/>
                  <a:moveTo>
                    <a:pt x="199" y="5"/>
                  </a:moveTo>
                  <a:cubicBezTo>
                    <a:pt x="201" y="5"/>
                    <a:pt x="201" y="5"/>
                    <a:pt x="201" y="5"/>
                  </a:cubicBezTo>
                  <a:cubicBezTo>
                    <a:pt x="201" y="45"/>
                    <a:pt x="201" y="45"/>
                    <a:pt x="201" y="45"/>
                  </a:cubicBezTo>
                  <a:cubicBezTo>
                    <a:pt x="201" y="45"/>
                    <a:pt x="200" y="45"/>
                    <a:pt x="199" y="44"/>
                  </a:cubicBezTo>
                  <a:lnTo>
                    <a:pt x="199" y="5"/>
                  </a:lnTo>
                  <a:close/>
                  <a:moveTo>
                    <a:pt x="212" y="61"/>
                  </a:moveTo>
                  <a:cubicBezTo>
                    <a:pt x="217" y="61"/>
                    <a:pt x="222" y="66"/>
                    <a:pt x="222" y="71"/>
                  </a:cubicBezTo>
                  <a:cubicBezTo>
                    <a:pt x="222" y="77"/>
                    <a:pt x="217" y="81"/>
                    <a:pt x="212" y="81"/>
                  </a:cubicBezTo>
                  <a:cubicBezTo>
                    <a:pt x="206" y="81"/>
                    <a:pt x="202" y="77"/>
                    <a:pt x="202" y="71"/>
                  </a:cubicBezTo>
                  <a:cubicBezTo>
                    <a:pt x="202" y="66"/>
                    <a:pt x="206" y="61"/>
                    <a:pt x="212" y="61"/>
                  </a:cubicBezTo>
                  <a:close/>
                  <a:moveTo>
                    <a:pt x="231" y="164"/>
                  </a:moveTo>
                  <a:cubicBezTo>
                    <a:pt x="230" y="164"/>
                    <a:pt x="230" y="164"/>
                    <a:pt x="230" y="164"/>
                  </a:cubicBezTo>
                  <a:cubicBezTo>
                    <a:pt x="217" y="131"/>
                    <a:pt x="217" y="131"/>
                    <a:pt x="217" y="131"/>
                  </a:cubicBezTo>
                  <a:cubicBezTo>
                    <a:pt x="220" y="130"/>
                    <a:pt x="220" y="130"/>
                    <a:pt x="220" y="130"/>
                  </a:cubicBezTo>
                  <a:lnTo>
                    <a:pt x="231" y="164"/>
                  </a:lnTo>
                  <a:close/>
                  <a:moveTo>
                    <a:pt x="233" y="119"/>
                  </a:moveTo>
                  <a:cubicBezTo>
                    <a:pt x="258" y="143"/>
                    <a:pt x="258" y="143"/>
                    <a:pt x="258" y="143"/>
                  </a:cubicBezTo>
                  <a:cubicBezTo>
                    <a:pt x="256" y="145"/>
                    <a:pt x="256" y="145"/>
                    <a:pt x="256" y="145"/>
                  </a:cubicBezTo>
                  <a:cubicBezTo>
                    <a:pt x="231" y="120"/>
                    <a:pt x="231" y="120"/>
                    <a:pt x="231" y="120"/>
                  </a:cubicBezTo>
                  <a:cubicBezTo>
                    <a:pt x="232" y="120"/>
                    <a:pt x="232" y="119"/>
                    <a:pt x="233" y="119"/>
                  </a:cubicBezTo>
                  <a:close/>
                  <a:moveTo>
                    <a:pt x="241" y="103"/>
                  </a:moveTo>
                  <a:cubicBezTo>
                    <a:pt x="273" y="116"/>
                    <a:pt x="273" y="116"/>
                    <a:pt x="273" y="116"/>
                  </a:cubicBezTo>
                  <a:cubicBezTo>
                    <a:pt x="272" y="118"/>
                    <a:pt x="272" y="118"/>
                    <a:pt x="272" y="118"/>
                  </a:cubicBezTo>
                  <a:cubicBezTo>
                    <a:pt x="240" y="104"/>
                    <a:pt x="240" y="104"/>
                    <a:pt x="240" y="104"/>
                  </a:cubicBezTo>
                  <a:cubicBezTo>
                    <a:pt x="240" y="104"/>
                    <a:pt x="241" y="103"/>
                    <a:pt x="241" y="103"/>
                  </a:cubicBezTo>
                  <a:close/>
                  <a:moveTo>
                    <a:pt x="279" y="84"/>
                  </a:moveTo>
                  <a:cubicBezTo>
                    <a:pt x="375" y="84"/>
                    <a:pt x="375" y="84"/>
                    <a:pt x="375" y="84"/>
                  </a:cubicBezTo>
                  <a:cubicBezTo>
                    <a:pt x="375" y="88"/>
                    <a:pt x="375" y="88"/>
                    <a:pt x="375" y="88"/>
                  </a:cubicBezTo>
                  <a:cubicBezTo>
                    <a:pt x="279" y="88"/>
                    <a:pt x="279" y="88"/>
                    <a:pt x="279" y="88"/>
                  </a:cubicBezTo>
                  <a:lnTo>
                    <a:pt x="279" y="84"/>
                  </a:lnTo>
                  <a:close/>
                  <a:moveTo>
                    <a:pt x="359" y="55"/>
                  </a:moveTo>
                  <a:cubicBezTo>
                    <a:pt x="362" y="80"/>
                    <a:pt x="362" y="80"/>
                    <a:pt x="362" y="80"/>
                  </a:cubicBezTo>
                  <a:cubicBezTo>
                    <a:pt x="360" y="80"/>
                    <a:pt x="360" y="80"/>
                    <a:pt x="360" y="80"/>
                  </a:cubicBezTo>
                  <a:cubicBezTo>
                    <a:pt x="358" y="54"/>
                    <a:pt x="358" y="54"/>
                    <a:pt x="358" y="54"/>
                  </a:cubicBezTo>
                  <a:lnTo>
                    <a:pt x="359" y="55"/>
                  </a:lnTo>
                  <a:close/>
                  <a:moveTo>
                    <a:pt x="370" y="67"/>
                  </a:moveTo>
                  <a:cubicBezTo>
                    <a:pt x="397" y="83"/>
                    <a:pt x="397" y="83"/>
                    <a:pt x="397" y="83"/>
                  </a:cubicBezTo>
                  <a:cubicBezTo>
                    <a:pt x="397" y="85"/>
                    <a:pt x="397" y="85"/>
                    <a:pt x="397" y="85"/>
                  </a:cubicBezTo>
                  <a:cubicBezTo>
                    <a:pt x="370" y="72"/>
                    <a:pt x="370" y="72"/>
                    <a:pt x="370" y="72"/>
                  </a:cubicBezTo>
                  <a:lnTo>
                    <a:pt x="370" y="67"/>
                  </a:lnTo>
                  <a:close/>
                  <a:moveTo>
                    <a:pt x="411" y="89"/>
                  </a:moveTo>
                  <a:cubicBezTo>
                    <a:pt x="412" y="93"/>
                    <a:pt x="412" y="93"/>
                    <a:pt x="412" y="93"/>
                  </a:cubicBezTo>
                  <a:cubicBezTo>
                    <a:pt x="382" y="99"/>
                    <a:pt x="382" y="99"/>
                    <a:pt x="382" y="99"/>
                  </a:cubicBezTo>
                  <a:cubicBezTo>
                    <a:pt x="378" y="97"/>
                    <a:pt x="378" y="97"/>
                    <a:pt x="378" y="97"/>
                  </a:cubicBezTo>
                  <a:lnTo>
                    <a:pt x="411" y="89"/>
                  </a:lnTo>
                  <a:close/>
                  <a:moveTo>
                    <a:pt x="431" y="95"/>
                  </a:moveTo>
                  <a:cubicBezTo>
                    <a:pt x="403" y="130"/>
                    <a:pt x="403" y="130"/>
                    <a:pt x="403" y="130"/>
                  </a:cubicBezTo>
                  <a:cubicBezTo>
                    <a:pt x="400" y="127"/>
                    <a:pt x="400" y="127"/>
                    <a:pt x="400" y="127"/>
                  </a:cubicBezTo>
                  <a:cubicBezTo>
                    <a:pt x="428" y="91"/>
                    <a:pt x="428" y="91"/>
                    <a:pt x="428" y="91"/>
                  </a:cubicBezTo>
                  <a:lnTo>
                    <a:pt x="431" y="95"/>
                  </a:lnTo>
                  <a:close/>
                  <a:moveTo>
                    <a:pt x="447" y="98"/>
                  </a:moveTo>
                  <a:cubicBezTo>
                    <a:pt x="432" y="144"/>
                    <a:pt x="432" y="144"/>
                    <a:pt x="432" y="144"/>
                  </a:cubicBezTo>
                  <a:cubicBezTo>
                    <a:pt x="430" y="143"/>
                    <a:pt x="430" y="143"/>
                    <a:pt x="430" y="143"/>
                  </a:cubicBezTo>
                  <a:cubicBezTo>
                    <a:pt x="445" y="96"/>
                    <a:pt x="445" y="96"/>
                    <a:pt x="445" y="96"/>
                  </a:cubicBezTo>
                  <a:lnTo>
                    <a:pt x="447" y="98"/>
                  </a:lnTo>
                  <a:close/>
                  <a:moveTo>
                    <a:pt x="461" y="95"/>
                  </a:moveTo>
                  <a:cubicBezTo>
                    <a:pt x="463" y="95"/>
                    <a:pt x="463" y="95"/>
                    <a:pt x="463" y="95"/>
                  </a:cubicBezTo>
                  <a:cubicBezTo>
                    <a:pt x="463" y="155"/>
                    <a:pt x="463" y="155"/>
                    <a:pt x="463" y="155"/>
                  </a:cubicBezTo>
                  <a:cubicBezTo>
                    <a:pt x="461" y="155"/>
                    <a:pt x="461" y="155"/>
                    <a:pt x="461" y="155"/>
                  </a:cubicBezTo>
                  <a:lnTo>
                    <a:pt x="461" y="95"/>
                  </a:lnTo>
                  <a:close/>
                  <a:moveTo>
                    <a:pt x="207" y="286"/>
                  </a:moveTo>
                  <a:cubicBezTo>
                    <a:pt x="217" y="286"/>
                    <a:pt x="217" y="286"/>
                    <a:pt x="217" y="286"/>
                  </a:cubicBezTo>
                  <a:cubicBezTo>
                    <a:pt x="217" y="307"/>
                    <a:pt x="217" y="307"/>
                    <a:pt x="217" y="307"/>
                  </a:cubicBezTo>
                  <a:cubicBezTo>
                    <a:pt x="207" y="307"/>
                    <a:pt x="207" y="307"/>
                    <a:pt x="207" y="307"/>
                  </a:cubicBezTo>
                  <a:lnTo>
                    <a:pt x="207" y="286"/>
                  </a:lnTo>
                  <a:close/>
                  <a:moveTo>
                    <a:pt x="222" y="279"/>
                  </a:moveTo>
                  <a:cubicBezTo>
                    <a:pt x="226" y="276"/>
                    <a:pt x="226" y="276"/>
                    <a:pt x="226" y="276"/>
                  </a:cubicBezTo>
                  <a:cubicBezTo>
                    <a:pt x="226" y="311"/>
                    <a:pt x="226" y="311"/>
                    <a:pt x="226" y="311"/>
                  </a:cubicBezTo>
                  <a:cubicBezTo>
                    <a:pt x="222" y="309"/>
                    <a:pt x="222" y="309"/>
                    <a:pt x="222" y="309"/>
                  </a:cubicBezTo>
                  <a:lnTo>
                    <a:pt x="222" y="279"/>
                  </a:lnTo>
                  <a:close/>
                  <a:moveTo>
                    <a:pt x="345" y="260"/>
                  </a:moveTo>
                  <a:cubicBezTo>
                    <a:pt x="345" y="236"/>
                    <a:pt x="345" y="236"/>
                    <a:pt x="345" y="236"/>
                  </a:cubicBezTo>
                  <a:cubicBezTo>
                    <a:pt x="348" y="236"/>
                    <a:pt x="348" y="236"/>
                    <a:pt x="348" y="236"/>
                  </a:cubicBezTo>
                  <a:cubicBezTo>
                    <a:pt x="350" y="257"/>
                    <a:pt x="350" y="257"/>
                    <a:pt x="350" y="257"/>
                  </a:cubicBezTo>
                  <a:cubicBezTo>
                    <a:pt x="365" y="285"/>
                    <a:pt x="365" y="285"/>
                    <a:pt x="365" y="285"/>
                  </a:cubicBezTo>
                  <a:lnTo>
                    <a:pt x="345" y="260"/>
                  </a:lnTo>
                  <a:close/>
                  <a:moveTo>
                    <a:pt x="397" y="192"/>
                  </a:moveTo>
                  <a:cubicBezTo>
                    <a:pt x="397" y="182"/>
                    <a:pt x="397" y="182"/>
                    <a:pt x="397" y="182"/>
                  </a:cubicBezTo>
                  <a:cubicBezTo>
                    <a:pt x="401" y="182"/>
                    <a:pt x="401" y="182"/>
                    <a:pt x="401" y="182"/>
                  </a:cubicBezTo>
                  <a:cubicBezTo>
                    <a:pt x="409" y="190"/>
                    <a:pt x="409" y="190"/>
                    <a:pt x="409" y="190"/>
                  </a:cubicBezTo>
                  <a:cubicBezTo>
                    <a:pt x="407" y="204"/>
                    <a:pt x="407" y="204"/>
                    <a:pt x="407" y="204"/>
                  </a:cubicBezTo>
                  <a:cubicBezTo>
                    <a:pt x="398" y="210"/>
                    <a:pt x="398" y="210"/>
                    <a:pt x="398" y="210"/>
                  </a:cubicBezTo>
                  <a:cubicBezTo>
                    <a:pt x="395" y="210"/>
                    <a:pt x="395" y="210"/>
                    <a:pt x="395" y="210"/>
                  </a:cubicBezTo>
                  <a:cubicBezTo>
                    <a:pt x="395" y="203"/>
                    <a:pt x="395" y="203"/>
                    <a:pt x="395" y="203"/>
                  </a:cubicBezTo>
                  <a:cubicBezTo>
                    <a:pt x="400" y="203"/>
                    <a:pt x="400" y="203"/>
                    <a:pt x="400" y="203"/>
                  </a:cubicBezTo>
                  <a:cubicBezTo>
                    <a:pt x="400" y="201"/>
                    <a:pt x="400" y="201"/>
                    <a:pt x="400" y="201"/>
                  </a:cubicBezTo>
                  <a:cubicBezTo>
                    <a:pt x="395" y="201"/>
                    <a:pt x="395" y="201"/>
                    <a:pt x="395" y="201"/>
                  </a:cubicBezTo>
                  <a:cubicBezTo>
                    <a:pt x="395" y="192"/>
                    <a:pt x="395" y="192"/>
                    <a:pt x="395" y="192"/>
                  </a:cubicBezTo>
                  <a:lnTo>
                    <a:pt x="397" y="192"/>
                  </a:lnTo>
                  <a:close/>
                  <a:moveTo>
                    <a:pt x="407" y="219"/>
                  </a:moveTo>
                  <a:cubicBezTo>
                    <a:pt x="401" y="219"/>
                    <a:pt x="401" y="219"/>
                    <a:pt x="401" y="219"/>
                  </a:cubicBezTo>
                  <a:cubicBezTo>
                    <a:pt x="401" y="212"/>
                    <a:pt x="401" y="212"/>
                    <a:pt x="401" y="212"/>
                  </a:cubicBezTo>
                  <a:cubicBezTo>
                    <a:pt x="412" y="206"/>
                    <a:pt x="412" y="206"/>
                    <a:pt x="412" y="206"/>
                  </a:cubicBezTo>
                  <a:lnTo>
                    <a:pt x="407" y="219"/>
                  </a:lnTo>
                  <a:close/>
                  <a:moveTo>
                    <a:pt x="413" y="497"/>
                  </a:moveTo>
                  <a:cubicBezTo>
                    <a:pt x="426" y="428"/>
                    <a:pt x="426" y="428"/>
                    <a:pt x="426" y="428"/>
                  </a:cubicBezTo>
                  <a:cubicBezTo>
                    <a:pt x="423" y="403"/>
                    <a:pt x="423" y="403"/>
                    <a:pt x="423" y="403"/>
                  </a:cubicBezTo>
                  <a:cubicBezTo>
                    <a:pt x="412" y="451"/>
                    <a:pt x="412" y="451"/>
                    <a:pt x="412" y="451"/>
                  </a:cubicBezTo>
                  <a:cubicBezTo>
                    <a:pt x="406" y="451"/>
                    <a:pt x="406" y="451"/>
                    <a:pt x="406" y="451"/>
                  </a:cubicBezTo>
                  <a:cubicBezTo>
                    <a:pt x="406" y="408"/>
                    <a:pt x="406" y="408"/>
                    <a:pt x="406" y="408"/>
                  </a:cubicBezTo>
                  <a:cubicBezTo>
                    <a:pt x="424" y="395"/>
                    <a:pt x="424" y="395"/>
                    <a:pt x="424" y="395"/>
                  </a:cubicBezTo>
                  <a:cubicBezTo>
                    <a:pt x="433" y="320"/>
                    <a:pt x="433" y="320"/>
                    <a:pt x="433" y="320"/>
                  </a:cubicBezTo>
                  <a:cubicBezTo>
                    <a:pt x="398" y="400"/>
                    <a:pt x="398" y="400"/>
                    <a:pt x="398" y="400"/>
                  </a:cubicBezTo>
                  <a:cubicBezTo>
                    <a:pt x="395" y="400"/>
                    <a:pt x="395" y="400"/>
                    <a:pt x="395" y="400"/>
                  </a:cubicBezTo>
                  <a:cubicBezTo>
                    <a:pt x="395" y="351"/>
                    <a:pt x="395" y="351"/>
                    <a:pt x="395" y="351"/>
                  </a:cubicBezTo>
                  <a:cubicBezTo>
                    <a:pt x="406" y="320"/>
                    <a:pt x="406" y="320"/>
                    <a:pt x="406" y="320"/>
                  </a:cubicBezTo>
                  <a:cubicBezTo>
                    <a:pt x="385" y="302"/>
                    <a:pt x="385" y="302"/>
                    <a:pt x="385" y="302"/>
                  </a:cubicBezTo>
                  <a:cubicBezTo>
                    <a:pt x="406" y="280"/>
                    <a:pt x="406" y="280"/>
                    <a:pt x="406" y="280"/>
                  </a:cubicBezTo>
                  <a:cubicBezTo>
                    <a:pt x="413" y="284"/>
                    <a:pt x="413" y="284"/>
                    <a:pt x="413" y="284"/>
                  </a:cubicBezTo>
                  <a:cubicBezTo>
                    <a:pt x="404" y="301"/>
                    <a:pt x="404" y="301"/>
                    <a:pt x="404" y="301"/>
                  </a:cubicBezTo>
                  <a:cubicBezTo>
                    <a:pt x="425" y="319"/>
                    <a:pt x="425" y="319"/>
                    <a:pt x="425" y="319"/>
                  </a:cubicBezTo>
                  <a:cubicBezTo>
                    <a:pt x="456" y="296"/>
                    <a:pt x="456" y="296"/>
                    <a:pt x="456" y="296"/>
                  </a:cubicBezTo>
                  <a:cubicBezTo>
                    <a:pt x="478" y="218"/>
                    <a:pt x="478" y="218"/>
                    <a:pt x="478" y="218"/>
                  </a:cubicBezTo>
                  <a:cubicBezTo>
                    <a:pt x="469" y="184"/>
                    <a:pt x="469" y="184"/>
                    <a:pt x="469" y="184"/>
                  </a:cubicBezTo>
                  <a:cubicBezTo>
                    <a:pt x="482" y="173"/>
                    <a:pt x="482" y="173"/>
                    <a:pt x="482" y="173"/>
                  </a:cubicBezTo>
                  <a:cubicBezTo>
                    <a:pt x="486" y="167"/>
                    <a:pt x="486" y="167"/>
                    <a:pt x="486" y="167"/>
                  </a:cubicBezTo>
                  <a:cubicBezTo>
                    <a:pt x="485" y="167"/>
                    <a:pt x="485" y="167"/>
                    <a:pt x="485" y="167"/>
                  </a:cubicBezTo>
                  <a:cubicBezTo>
                    <a:pt x="485" y="167"/>
                    <a:pt x="485" y="167"/>
                    <a:pt x="485" y="167"/>
                  </a:cubicBezTo>
                  <a:cubicBezTo>
                    <a:pt x="462" y="176"/>
                    <a:pt x="462" y="176"/>
                    <a:pt x="462" y="176"/>
                  </a:cubicBezTo>
                  <a:cubicBezTo>
                    <a:pt x="457" y="226"/>
                    <a:pt x="457" y="226"/>
                    <a:pt x="457" y="226"/>
                  </a:cubicBezTo>
                  <a:cubicBezTo>
                    <a:pt x="417" y="228"/>
                    <a:pt x="417" y="228"/>
                    <a:pt x="417" y="228"/>
                  </a:cubicBezTo>
                  <a:cubicBezTo>
                    <a:pt x="460" y="233"/>
                    <a:pt x="460" y="233"/>
                    <a:pt x="460" y="233"/>
                  </a:cubicBezTo>
                  <a:cubicBezTo>
                    <a:pt x="416" y="240"/>
                    <a:pt x="416" y="240"/>
                    <a:pt x="416" y="240"/>
                  </a:cubicBezTo>
                  <a:cubicBezTo>
                    <a:pt x="421" y="255"/>
                    <a:pt x="421" y="255"/>
                    <a:pt x="421" y="255"/>
                  </a:cubicBezTo>
                  <a:cubicBezTo>
                    <a:pt x="413" y="265"/>
                    <a:pt x="413" y="265"/>
                    <a:pt x="413" y="265"/>
                  </a:cubicBezTo>
                  <a:cubicBezTo>
                    <a:pt x="394" y="257"/>
                    <a:pt x="394" y="257"/>
                    <a:pt x="394" y="257"/>
                  </a:cubicBezTo>
                  <a:cubicBezTo>
                    <a:pt x="377" y="266"/>
                    <a:pt x="377" y="266"/>
                    <a:pt x="377" y="266"/>
                  </a:cubicBezTo>
                  <a:cubicBezTo>
                    <a:pt x="368" y="256"/>
                    <a:pt x="368" y="256"/>
                    <a:pt x="368" y="256"/>
                  </a:cubicBezTo>
                  <a:cubicBezTo>
                    <a:pt x="379" y="222"/>
                    <a:pt x="379" y="222"/>
                    <a:pt x="379" y="222"/>
                  </a:cubicBezTo>
                  <a:cubicBezTo>
                    <a:pt x="384" y="222"/>
                    <a:pt x="384" y="222"/>
                    <a:pt x="384" y="222"/>
                  </a:cubicBezTo>
                  <a:cubicBezTo>
                    <a:pt x="387" y="251"/>
                    <a:pt x="387" y="251"/>
                    <a:pt x="387" y="251"/>
                  </a:cubicBezTo>
                  <a:cubicBezTo>
                    <a:pt x="394" y="230"/>
                    <a:pt x="394" y="230"/>
                    <a:pt x="394" y="230"/>
                  </a:cubicBezTo>
                  <a:cubicBezTo>
                    <a:pt x="411" y="231"/>
                    <a:pt x="411" y="231"/>
                    <a:pt x="411" y="231"/>
                  </a:cubicBezTo>
                  <a:cubicBezTo>
                    <a:pt x="404" y="228"/>
                    <a:pt x="404" y="228"/>
                    <a:pt x="404" y="228"/>
                  </a:cubicBezTo>
                  <a:cubicBezTo>
                    <a:pt x="415" y="227"/>
                    <a:pt x="415" y="227"/>
                    <a:pt x="415" y="227"/>
                  </a:cubicBezTo>
                  <a:cubicBezTo>
                    <a:pt x="412" y="220"/>
                    <a:pt x="412" y="220"/>
                    <a:pt x="412" y="220"/>
                  </a:cubicBezTo>
                  <a:cubicBezTo>
                    <a:pt x="418" y="210"/>
                    <a:pt x="418" y="210"/>
                    <a:pt x="418" y="210"/>
                  </a:cubicBezTo>
                  <a:cubicBezTo>
                    <a:pt x="421" y="188"/>
                    <a:pt x="421" y="188"/>
                    <a:pt x="421" y="188"/>
                  </a:cubicBezTo>
                  <a:cubicBezTo>
                    <a:pt x="406" y="175"/>
                    <a:pt x="406" y="175"/>
                    <a:pt x="406" y="175"/>
                  </a:cubicBezTo>
                  <a:cubicBezTo>
                    <a:pt x="394" y="176"/>
                    <a:pt x="394" y="176"/>
                    <a:pt x="394" y="176"/>
                  </a:cubicBezTo>
                  <a:cubicBezTo>
                    <a:pt x="384" y="184"/>
                    <a:pt x="384" y="184"/>
                    <a:pt x="384" y="184"/>
                  </a:cubicBezTo>
                  <a:cubicBezTo>
                    <a:pt x="381" y="122"/>
                    <a:pt x="381" y="122"/>
                    <a:pt x="381" y="122"/>
                  </a:cubicBezTo>
                  <a:cubicBezTo>
                    <a:pt x="378" y="118"/>
                    <a:pt x="378" y="118"/>
                    <a:pt x="378" y="118"/>
                  </a:cubicBezTo>
                  <a:cubicBezTo>
                    <a:pt x="375" y="221"/>
                    <a:pt x="375" y="221"/>
                    <a:pt x="375" y="221"/>
                  </a:cubicBezTo>
                  <a:cubicBezTo>
                    <a:pt x="367" y="233"/>
                    <a:pt x="367" y="233"/>
                    <a:pt x="367" y="233"/>
                  </a:cubicBezTo>
                  <a:cubicBezTo>
                    <a:pt x="367" y="233"/>
                    <a:pt x="366" y="232"/>
                    <a:pt x="364" y="225"/>
                  </a:cubicBezTo>
                  <a:cubicBezTo>
                    <a:pt x="362" y="218"/>
                    <a:pt x="365" y="200"/>
                    <a:pt x="365" y="200"/>
                  </a:cubicBezTo>
                  <a:cubicBezTo>
                    <a:pt x="373" y="120"/>
                    <a:pt x="373" y="120"/>
                    <a:pt x="373" y="120"/>
                  </a:cubicBezTo>
                  <a:cubicBezTo>
                    <a:pt x="367" y="127"/>
                    <a:pt x="367" y="127"/>
                    <a:pt x="367" y="127"/>
                  </a:cubicBezTo>
                  <a:cubicBezTo>
                    <a:pt x="363" y="176"/>
                    <a:pt x="363" y="176"/>
                    <a:pt x="363" y="176"/>
                  </a:cubicBezTo>
                  <a:cubicBezTo>
                    <a:pt x="345" y="189"/>
                    <a:pt x="345" y="189"/>
                    <a:pt x="345" y="189"/>
                  </a:cubicBezTo>
                  <a:cubicBezTo>
                    <a:pt x="340" y="215"/>
                    <a:pt x="340" y="215"/>
                    <a:pt x="340" y="215"/>
                  </a:cubicBezTo>
                  <a:cubicBezTo>
                    <a:pt x="347" y="195"/>
                    <a:pt x="347" y="195"/>
                    <a:pt x="347" y="195"/>
                  </a:cubicBezTo>
                  <a:cubicBezTo>
                    <a:pt x="361" y="188"/>
                    <a:pt x="361" y="188"/>
                    <a:pt x="361" y="188"/>
                  </a:cubicBezTo>
                  <a:cubicBezTo>
                    <a:pt x="359" y="201"/>
                    <a:pt x="359" y="201"/>
                    <a:pt x="359" y="201"/>
                  </a:cubicBezTo>
                  <a:cubicBezTo>
                    <a:pt x="350" y="207"/>
                    <a:pt x="350" y="207"/>
                    <a:pt x="350" y="207"/>
                  </a:cubicBezTo>
                  <a:cubicBezTo>
                    <a:pt x="332" y="230"/>
                    <a:pt x="332" y="230"/>
                    <a:pt x="332" y="230"/>
                  </a:cubicBezTo>
                  <a:cubicBezTo>
                    <a:pt x="330" y="270"/>
                    <a:pt x="330" y="270"/>
                    <a:pt x="330" y="270"/>
                  </a:cubicBezTo>
                  <a:cubicBezTo>
                    <a:pt x="370" y="304"/>
                    <a:pt x="370" y="304"/>
                    <a:pt x="370" y="304"/>
                  </a:cubicBezTo>
                  <a:cubicBezTo>
                    <a:pt x="361" y="327"/>
                    <a:pt x="361" y="327"/>
                    <a:pt x="361" y="327"/>
                  </a:cubicBezTo>
                  <a:cubicBezTo>
                    <a:pt x="394" y="351"/>
                    <a:pt x="394" y="351"/>
                    <a:pt x="394" y="351"/>
                  </a:cubicBezTo>
                  <a:cubicBezTo>
                    <a:pt x="387" y="356"/>
                    <a:pt x="387" y="356"/>
                    <a:pt x="387" y="356"/>
                  </a:cubicBezTo>
                  <a:cubicBezTo>
                    <a:pt x="350" y="337"/>
                    <a:pt x="350" y="337"/>
                    <a:pt x="350" y="337"/>
                  </a:cubicBezTo>
                  <a:cubicBezTo>
                    <a:pt x="361" y="327"/>
                    <a:pt x="361" y="327"/>
                    <a:pt x="361" y="327"/>
                  </a:cubicBezTo>
                  <a:cubicBezTo>
                    <a:pt x="290" y="318"/>
                    <a:pt x="290" y="318"/>
                    <a:pt x="290" y="318"/>
                  </a:cubicBezTo>
                  <a:cubicBezTo>
                    <a:pt x="253" y="336"/>
                    <a:pt x="253" y="336"/>
                    <a:pt x="253" y="336"/>
                  </a:cubicBezTo>
                  <a:cubicBezTo>
                    <a:pt x="253" y="350"/>
                    <a:pt x="253" y="350"/>
                    <a:pt x="253" y="350"/>
                  </a:cubicBezTo>
                  <a:cubicBezTo>
                    <a:pt x="253" y="367"/>
                    <a:pt x="253" y="367"/>
                    <a:pt x="253" y="367"/>
                  </a:cubicBezTo>
                  <a:cubicBezTo>
                    <a:pt x="229" y="367"/>
                    <a:pt x="229" y="367"/>
                    <a:pt x="229" y="367"/>
                  </a:cubicBezTo>
                  <a:cubicBezTo>
                    <a:pt x="220" y="351"/>
                    <a:pt x="220" y="351"/>
                    <a:pt x="220" y="351"/>
                  </a:cubicBezTo>
                  <a:cubicBezTo>
                    <a:pt x="207" y="351"/>
                    <a:pt x="207" y="351"/>
                    <a:pt x="207" y="351"/>
                  </a:cubicBezTo>
                  <a:cubicBezTo>
                    <a:pt x="207" y="326"/>
                    <a:pt x="207" y="326"/>
                    <a:pt x="207" y="326"/>
                  </a:cubicBezTo>
                  <a:cubicBezTo>
                    <a:pt x="227" y="326"/>
                    <a:pt x="227" y="326"/>
                    <a:pt x="227" y="326"/>
                  </a:cubicBezTo>
                  <a:cubicBezTo>
                    <a:pt x="227" y="326"/>
                    <a:pt x="227" y="326"/>
                    <a:pt x="227" y="326"/>
                  </a:cubicBezTo>
                  <a:cubicBezTo>
                    <a:pt x="232" y="326"/>
                    <a:pt x="235" y="323"/>
                    <a:pt x="235" y="318"/>
                  </a:cubicBezTo>
                  <a:cubicBezTo>
                    <a:pt x="235" y="318"/>
                    <a:pt x="235" y="318"/>
                    <a:pt x="235" y="318"/>
                  </a:cubicBezTo>
                  <a:cubicBezTo>
                    <a:pt x="235" y="315"/>
                    <a:pt x="235" y="315"/>
                    <a:pt x="235" y="315"/>
                  </a:cubicBezTo>
                  <a:cubicBezTo>
                    <a:pt x="236" y="315"/>
                    <a:pt x="236" y="315"/>
                    <a:pt x="236" y="315"/>
                  </a:cubicBezTo>
                  <a:cubicBezTo>
                    <a:pt x="236" y="286"/>
                    <a:pt x="236" y="286"/>
                    <a:pt x="236" y="286"/>
                  </a:cubicBezTo>
                  <a:cubicBezTo>
                    <a:pt x="236" y="286"/>
                    <a:pt x="236" y="286"/>
                    <a:pt x="236" y="286"/>
                  </a:cubicBezTo>
                  <a:cubicBezTo>
                    <a:pt x="236" y="275"/>
                    <a:pt x="236" y="275"/>
                    <a:pt x="236" y="275"/>
                  </a:cubicBezTo>
                  <a:cubicBezTo>
                    <a:pt x="236" y="275"/>
                    <a:pt x="236" y="275"/>
                    <a:pt x="236" y="274"/>
                  </a:cubicBezTo>
                  <a:cubicBezTo>
                    <a:pt x="236" y="270"/>
                    <a:pt x="232" y="266"/>
                    <a:pt x="228" y="266"/>
                  </a:cubicBezTo>
                  <a:cubicBezTo>
                    <a:pt x="227" y="266"/>
                    <a:pt x="227" y="266"/>
                    <a:pt x="227" y="266"/>
                  </a:cubicBezTo>
                  <a:cubicBezTo>
                    <a:pt x="207" y="266"/>
                    <a:pt x="207" y="266"/>
                    <a:pt x="207" y="266"/>
                  </a:cubicBezTo>
                  <a:cubicBezTo>
                    <a:pt x="207" y="171"/>
                    <a:pt x="207" y="171"/>
                    <a:pt x="207" y="171"/>
                  </a:cubicBezTo>
                  <a:cubicBezTo>
                    <a:pt x="205" y="171"/>
                    <a:pt x="205" y="171"/>
                    <a:pt x="205" y="171"/>
                  </a:cubicBezTo>
                  <a:cubicBezTo>
                    <a:pt x="205" y="138"/>
                    <a:pt x="205" y="138"/>
                    <a:pt x="205" y="138"/>
                  </a:cubicBezTo>
                  <a:cubicBezTo>
                    <a:pt x="206" y="137"/>
                    <a:pt x="208" y="137"/>
                    <a:pt x="209" y="137"/>
                  </a:cubicBezTo>
                  <a:cubicBezTo>
                    <a:pt x="221" y="168"/>
                    <a:pt x="221" y="168"/>
                    <a:pt x="221" y="168"/>
                  </a:cubicBezTo>
                  <a:cubicBezTo>
                    <a:pt x="219" y="169"/>
                    <a:pt x="219" y="169"/>
                    <a:pt x="219" y="169"/>
                  </a:cubicBezTo>
                  <a:cubicBezTo>
                    <a:pt x="219" y="169"/>
                    <a:pt x="219" y="169"/>
                    <a:pt x="219" y="169"/>
                  </a:cubicBezTo>
                  <a:cubicBezTo>
                    <a:pt x="220" y="173"/>
                    <a:pt x="220" y="173"/>
                    <a:pt x="220" y="173"/>
                  </a:cubicBezTo>
                  <a:cubicBezTo>
                    <a:pt x="239" y="166"/>
                    <a:pt x="239" y="166"/>
                    <a:pt x="239" y="166"/>
                  </a:cubicBezTo>
                  <a:cubicBezTo>
                    <a:pt x="237" y="162"/>
                    <a:pt x="237" y="162"/>
                    <a:pt x="237" y="162"/>
                  </a:cubicBezTo>
                  <a:cubicBezTo>
                    <a:pt x="235" y="163"/>
                    <a:pt x="235" y="163"/>
                    <a:pt x="235" y="163"/>
                  </a:cubicBezTo>
                  <a:cubicBezTo>
                    <a:pt x="223" y="131"/>
                    <a:pt x="223" y="131"/>
                    <a:pt x="223" y="131"/>
                  </a:cubicBezTo>
                  <a:cubicBezTo>
                    <a:pt x="224" y="130"/>
                    <a:pt x="225" y="129"/>
                    <a:pt x="226" y="129"/>
                  </a:cubicBezTo>
                  <a:cubicBezTo>
                    <a:pt x="250" y="153"/>
                    <a:pt x="250" y="153"/>
                    <a:pt x="250" y="153"/>
                  </a:cubicBezTo>
                  <a:cubicBezTo>
                    <a:pt x="249" y="155"/>
                    <a:pt x="249" y="155"/>
                    <a:pt x="249" y="155"/>
                  </a:cubicBezTo>
                  <a:cubicBezTo>
                    <a:pt x="249" y="155"/>
                    <a:pt x="249" y="155"/>
                    <a:pt x="249" y="155"/>
                  </a:cubicBezTo>
                  <a:cubicBezTo>
                    <a:pt x="252" y="158"/>
                    <a:pt x="252" y="158"/>
                    <a:pt x="252" y="158"/>
                  </a:cubicBezTo>
                  <a:cubicBezTo>
                    <a:pt x="265" y="144"/>
                    <a:pt x="265" y="144"/>
                    <a:pt x="265" y="144"/>
                  </a:cubicBezTo>
                  <a:cubicBezTo>
                    <a:pt x="262" y="141"/>
                    <a:pt x="262" y="141"/>
                    <a:pt x="262" y="141"/>
                  </a:cubicBezTo>
                  <a:cubicBezTo>
                    <a:pt x="261" y="142"/>
                    <a:pt x="261" y="142"/>
                    <a:pt x="261" y="142"/>
                  </a:cubicBezTo>
                  <a:cubicBezTo>
                    <a:pt x="236" y="118"/>
                    <a:pt x="236" y="118"/>
                    <a:pt x="236" y="118"/>
                  </a:cubicBezTo>
                  <a:cubicBezTo>
                    <a:pt x="237" y="117"/>
                    <a:pt x="237" y="116"/>
                    <a:pt x="238" y="115"/>
                  </a:cubicBezTo>
                  <a:cubicBezTo>
                    <a:pt x="271" y="128"/>
                    <a:pt x="271" y="128"/>
                    <a:pt x="271" y="128"/>
                  </a:cubicBezTo>
                  <a:cubicBezTo>
                    <a:pt x="270" y="130"/>
                    <a:pt x="270" y="130"/>
                    <a:pt x="270" y="130"/>
                  </a:cubicBezTo>
                  <a:cubicBezTo>
                    <a:pt x="270" y="130"/>
                    <a:pt x="270" y="130"/>
                    <a:pt x="270" y="130"/>
                  </a:cubicBezTo>
                  <a:cubicBezTo>
                    <a:pt x="274" y="132"/>
                    <a:pt x="274" y="132"/>
                    <a:pt x="274" y="132"/>
                  </a:cubicBezTo>
                  <a:cubicBezTo>
                    <a:pt x="281" y="114"/>
                    <a:pt x="281" y="114"/>
                    <a:pt x="281" y="114"/>
                  </a:cubicBezTo>
                  <a:cubicBezTo>
                    <a:pt x="277" y="112"/>
                    <a:pt x="277" y="112"/>
                    <a:pt x="277" y="112"/>
                  </a:cubicBezTo>
                  <a:cubicBezTo>
                    <a:pt x="277" y="114"/>
                    <a:pt x="277" y="114"/>
                    <a:pt x="277" y="114"/>
                  </a:cubicBezTo>
                  <a:cubicBezTo>
                    <a:pt x="244" y="101"/>
                    <a:pt x="244" y="101"/>
                    <a:pt x="244" y="101"/>
                  </a:cubicBezTo>
                  <a:cubicBezTo>
                    <a:pt x="244" y="100"/>
                    <a:pt x="244" y="99"/>
                    <a:pt x="244" y="98"/>
                  </a:cubicBezTo>
                  <a:cubicBezTo>
                    <a:pt x="279" y="98"/>
                    <a:pt x="279" y="98"/>
                    <a:pt x="279" y="98"/>
                  </a:cubicBezTo>
                  <a:cubicBezTo>
                    <a:pt x="279" y="100"/>
                    <a:pt x="279" y="100"/>
                    <a:pt x="279" y="100"/>
                  </a:cubicBezTo>
                  <a:cubicBezTo>
                    <a:pt x="368" y="100"/>
                    <a:pt x="368" y="100"/>
                    <a:pt x="368" y="100"/>
                  </a:cubicBezTo>
                  <a:cubicBezTo>
                    <a:pt x="369" y="101"/>
                    <a:pt x="369" y="103"/>
                    <a:pt x="370" y="105"/>
                  </a:cubicBezTo>
                  <a:cubicBezTo>
                    <a:pt x="371" y="109"/>
                    <a:pt x="374" y="112"/>
                    <a:pt x="375" y="112"/>
                  </a:cubicBezTo>
                  <a:cubicBezTo>
                    <a:pt x="375" y="112"/>
                    <a:pt x="375" y="112"/>
                    <a:pt x="375" y="112"/>
                  </a:cubicBezTo>
                  <a:cubicBezTo>
                    <a:pt x="375" y="112"/>
                    <a:pt x="375" y="112"/>
                    <a:pt x="375" y="112"/>
                  </a:cubicBezTo>
                  <a:cubicBezTo>
                    <a:pt x="406" y="100"/>
                    <a:pt x="406" y="100"/>
                    <a:pt x="406" y="100"/>
                  </a:cubicBezTo>
                  <a:cubicBezTo>
                    <a:pt x="416" y="100"/>
                    <a:pt x="416" y="100"/>
                    <a:pt x="416" y="100"/>
                  </a:cubicBezTo>
                  <a:cubicBezTo>
                    <a:pt x="394" y="130"/>
                    <a:pt x="394" y="130"/>
                    <a:pt x="394" y="130"/>
                  </a:cubicBezTo>
                  <a:cubicBezTo>
                    <a:pt x="394" y="130"/>
                    <a:pt x="394" y="130"/>
                    <a:pt x="394" y="130"/>
                  </a:cubicBezTo>
                  <a:cubicBezTo>
                    <a:pt x="394" y="130"/>
                    <a:pt x="394" y="130"/>
                    <a:pt x="394" y="130"/>
                  </a:cubicBezTo>
                  <a:cubicBezTo>
                    <a:pt x="394" y="130"/>
                    <a:pt x="394" y="130"/>
                    <a:pt x="394" y="130"/>
                  </a:cubicBezTo>
                  <a:cubicBezTo>
                    <a:pt x="394" y="130"/>
                    <a:pt x="394" y="130"/>
                    <a:pt x="394" y="130"/>
                  </a:cubicBezTo>
                  <a:cubicBezTo>
                    <a:pt x="393" y="131"/>
                    <a:pt x="395" y="134"/>
                    <a:pt x="399" y="136"/>
                  </a:cubicBezTo>
                  <a:cubicBezTo>
                    <a:pt x="403" y="139"/>
                    <a:pt x="406" y="140"/>
                    <a:pt x="407" y="139"/>
                  </a:cubicBezTo>
                  <a:cubicBezTo>
                    <a:pt x="407" y="139"/>
                    <a:pt x="407" y="139"/>
                    <a:pt x="407" y="139"/>
                  </a:cubicBezTo>
                  <a:cubicBezTo>
                    <a:pt x="438" y="100"/>
                    <a:pt x="438" y="100"/>
                    <a:pt x="438" y="100"/>
                  </a:cubicBezTo>
                  <a:cubicBezTo>
                    <a:pt x="439" y="100"/>
                    <a:pt x="439" y="100"/>
                    <a:pt x="439" y="100"/>
                  </a:cubicBezTo>
                  <a:cubicBezTo>
                    <a:pt x="423" y="147"/>
                    <a:pt x="423" y="147"/>
                    <a:pt x="423" y="147"/>
                  </a:cubicBezTo>
                  <a:cubicBezTo>
                    <a:pt x="423" y="147"/>
                    <a:pt x="423" y="147"/>
                    <a:pt x="423" y="147"/>
                  </a:cubicBezTo>
                  <a:cubicBezTo>
                    <a:pt x="423" y="147"/>
                    <a:pt x="423" y="147"/>
                    <a:pt x="423" y="147"/>
                  </a:cubicBezTo>
                  <a:cubicBezTo>
                    <a:pt x="422" y="149"/>
                    <a:pt x="426" y="151"/>
                    <a:pt x="430" y="153"/>
                  </a:cubicBezTo>
                  <a:cubicBezTo>
                    <a:pt x="434" y="154"/>
                    <a:pt x="438" y="155"/>
                    <a:pt x="439" y="153"/>
                  </a:cubicBezTo>
                  <a:cubicBezTo>
                    <a:pt x="439" y="153"/>
                    <a:pt x="439" y="153"/>
                    <a:pt x="439" y="153"/>
                  </a:cubicBezTo>
                  <a:cubicBezTo>
                    <a:pt x="439" y="153"/>
                    <a:pt x="439" y="153"/>
                    <a:pt x="439" y="153"/>
                  </a:cubicBezTo>
                  <a:cubicBezTo>
                    <a:pt x="439" y="153"/>
                    <a:pt x="439" y="153"/>
                    <a:pt x="439" y="153"/>
                  </a:cubicBezTo>
                  <a:cubicBezTo>
                    <a:pt x="439" y="153"/>
                    <a:pt x="439" y="153"/>
                    <a:pt x="439" y="153"/>
                  </a:cubicBezTo>
                  <a:cubicBezTo>
                    <a:pt x="457" y="100"/>
                    <a:pt x="457" y="100"/>
                    <a:pt x="457" y="100"/>
                  </a:cubicBezTo>
                  <a:cubicBezTo>
                    <a:pt x="457" y="100"/>
                    <a:pt x="457" y="100"/>
                    <a:pt x="457" y="100"/>
                  </a:cubicBezTo>
                  <a:cubicBezTo>
                    <a:pt x="457" y="159"/>
                    <a:pt x="457" y="159"/>
                    <a:pt x="457" y="159"/>
                  </a:cubicBezTo>
                  <a:cubicBezTo>
                    <a:pt x="457" y="159"/>
                    <a:pt x="457" y="159"/>
                    <a:pt x="457" y="159"/>
                  </a:cubicBezTo>
                  <a:cubicBezTo>
                    <a:pt x="457" y="159"/>
                    <a:pt x="457" y="159"/>
                    <a:pt x="457" y="159"/>
                  </a:cubicBezTo>
                  <a:cubicBezTo>
                    <a:pt x="457" y="159"/>
                    <a:pt x="457" y="159"/>
                    <a:pt x="457" y="159"/>
                  </a:cubicBezTo>
                  <a:cubicBezTo>
                    <a:pt x="457" y="159"/>
                    <a:pt x="457" y="159"/>
                    <a:pt x="457" y="159"/>
                  </a:cubicBezTo>
                  <a:cubicBezTo>
                    <a:pt x="457" y="160"/>
                    <a:pt x="461" y="161"/>
                    <a:pt x="466" y="161"/>
                  </a:cubicBezTo>
                  <a:cubicBezTo>
                    <a:pt x="471" y="161"/>
                    <a:pt x="474" y="160"/>
                    <a:pt x="475" y="159"/>
                  </a:cubicBezTo>
                  <a:cubicBezTo>
                    <a:pt x="475" y="159"/>
                    <a:pt x="475" y="159"/>
                    <a:pt x="475" y="159"/>
                  </a:cubicBezTo>
                  <a:cubicBezTo>
                    <a:pt x="475" y="159"/>
                    <a:pt x="475" y="159"/>
                    <a:pt x="475" y="159"/>
                  </a:cubicBezTo>
                  <a:cubicBezTo>
                    <a:pt x="475" y="159"/>
                    <a:pt x="475" y="159"/>
                    <a:pt x="475" y="159"/>
                  </a:cubicBezTo>
                  <a:cubicBezTo>
                    <a:pt x="475" y="159"/>
                    <a:pt x="475" y="159"/>
                    <a:pt x="475" y="159"/>
                  </a:cubicBezTo>
                  <a:cubicBezTo>
                    <a:pt x="475" y="100"/>
                    <a:pt x="475" y="100"/>
                    <a:pt x="475" y="100"/>
                  </a:cubicBezTo>
                  <a:cubicBezTo>
                    <a:pt x="481" y="100"/>
                    <a:pt x="481" y="100"/>
                    <a:pt x="481" y="100"/>
                  </a:cubicBezTo>
                  <a:cubicBezTo>
                    <a:pt x="481" y="88"/>
                    <a:pt x="481" y="88"/>
                    <a:pt x="481" y="88"/>
                  </a:cubicBezTo>
                  <a:cubicBezTo>
                    <a:pt x="412" y="88"/>
                    <a:pt x="412" y="88"/>
                    <a:pt x="412" y="88"/>
                  </a:cubicBezTo>
                  <a:cubicBezTo>
                    <a:pt x="412" y="84"/>
                    <a:pt x="412" y="84"/>
                    <a:pt x="412" y="84"/>
                  </a:cubicBezTo>
                  <a:cubicBezTo>
                    <a:pt x="481" y="84"/>
                    <a:pt x="481" y="84"/>
                    <a:pt x="481" y="84"/>
                  </a:cubicBezTo>
                  <a:cubicBezTo>
                    <a:pt x="481" y="80"/>
                    <a:pt x="481" y="80"/>
                    <a:pt x="481" y="80"/>
                  </a:cubicBezTo>
                  <a:cubicBezTo>
                    <a:pt x="456" y="80"/>
                    <a:pt x="456" y="80"/>
                    <a:pt x="456" y="80"/>
                  </a:cubicBezTo>
                  <a:cubicBezTo>
                    <a:pt x="456" y="80"/>
                    <a:pt x="456" y="80"/>
                    <a:pt x="456" y="80"/>
                  </a:cubicBezTo>
                  <a:cubicBezTo>
                    <a:pt x="411" y="80"/>
                    <a:pt x="411" y="80"/>
                    <a:pt x="411" y="80"/>
                  </a:cubicBezTo>
                  <a:cubicBezTo>
                    <a:pt x="404" y="79"/>
                    <a:pt x="386" y="75"/>
                    <a:pt x="374" y="63"/>
                  </a:cubicBezTo>
                  <a:cubicBezTo>
                    <a:pt x="357" y="46"/>
                    <a:pt x="357" y="34"/>
                    <a:pt x="357" y="34"/>
                  </a:cubicBezTo>
                  <a:cubicBezTo>
                    <a:pt x="354" y="34"/>
                    <a:pt x="354" y="34"/>
                    <a:pt x="354" y="34"/>
                  </a:cubicBezTo>
                  <a:cubicBezTo>
                    <a:pt x="354" y="80"/>
                    <a:pt x="354" y="80"/>
                    <a:pt x="354" y="80"/>
                  </a:cubicBezTo>
                  <a:cubicBezTo>
                    <a:pt x="350" y="80"/>
                    <a:pt x="350" y="80"/>
                    <a:pt x="350" y="80"/>
                  </a:cubicBezTo>
                  <a:cubicBezTo>
                    <a:pt x="350" y="34"/>
                    <a:pt x="350" y="34"/>
                    <a:pt x="350" y="34"/>
                  </a:cubicBezTo>
                  <a:cubicBezTo>
                    <a:pt x="344" y="34"/>
                    <a:pt x="344" y="34"/>
                    <a:pt x="344" y="34"/>
                  </a:cubicBezTo>
                  <a:cubicBezTo>
                    <a:pt x="344" y="80"/>
                    <a:pt x="344" y="80"/>
                    <a:pt x="344" y="80"/>
                  </a:cubicBezTo>
                  <a:cubicBezTo>
                    <a:pt x="279" y="80"/>
                    <a:pt x="279" y="80"/>
                    <a:pt x="279" y="80"/>
                  </a:cubicBezTo>
                  <a:cubicBezTo>
                    <a:pt x="279" y="82"/>
                    <a:pt x="279" y="82"/>
                    <a:pt x="279" y="82"/>
                  </a:cubicBezTo>
                  <a:cubicBezTo>
                    <a:pt x="244" y="82"/>
                    <a:pt x="244" y="82"/>
                    <a:pt x="244" y="82"/>
                  </a:cubicBezTo>
                  <a:cubicBezTo>
                    <a:pt x="241" y="62"/>
                    <a:pt x="225" y="46"/>
                    <a:pt x="205" y="43"/>
                  </a:cubicBezTo>
                  <a:cubicBezTo>
                    <a:pt x="205" y="4"/>
                    <a:pt x="205" y="4"/>
                    <a:pt x="205" y="4"/>
                  </a:cubicBezTo>
                  <a:cubicBezTo>
                    <a:pt x="207" y="4"/>
                    <a:pt x="207" y="4"/>
                    <a:pt x="207" y="4"/>
                  </a:cubicBezTo>
                  <a:cubicBezTo>
                    <a:pt x="207" y="0"/>
                    <a:pt x="207" y="0"/>
                    <a:pt x="207" y="0"/>
                  </a:cubicBezTo>
                  <a:cubicBezTo>
                    <a:pt x="187" y="0"/>
                    <a:pt x="187" y="0"/>
                    <a:pt x="187" y="0"/>
                  </a:cubicBezTo>
                  <a:cubicBezTo>
                    <a:pt x="187" y="4"/>
                    <a:pt x="187" y="4"/>
                    <a:pt x="187" y="4"/>
                  </a:cubicBezTo>
                  <a:cubicBezTo>
                    <a:pt x="190" y="4"/>
                    <a:pt x="190" y="4"/>
                    <a:pt x="190" y="4"/>
                  </a:cubicBezTo>
                  <a:cubicBezTo>
                    <a:pt x="190" y="43"/>
                    <a:pt x="190" y="43"/>
                    <a:pt x="190" y="43"/>
                  </a:cubicBezTo>
                  <a:cubicBezTo>
                    <a:pt x="188" y="43"/>
                    <a:pt x="187" y="43"/>
                    <a:pt x="186" y="43"/>
                  </a:cubicBezTo>
                  <a:cubicBezTo>
                    <a:pt x="171" y="8"/>
                    <a:pt x="171" y="8"/>
                    <a:pt x="171" y="8"/>
                  </a:cubicBezTo>
                  <a:cubicBezTo>
                    <a:pt x="173" y="7"/>
                    <a:pt x="173" y="7"/>
                    <a:pt x="173" y="7"/>
                  </a:cubicBezTo>
                  <a:cubicBezTo>
                    <a:pt x="173" y="7"/>
                    <a:pt x="173" y="7"/>
                    <a:pt x="173" y="7"/>
                  </a:cubicBezTo>
                  <a:cubicBezTo>
                    <a:pt x="172" y="3"/>
                    <a:pt x="172" y="3"/>
                    <a:pt x="172" y="3"/>
                  </a:cubicBezTo>
                  <a:cubicBezTo>
                    <a:pt x="154" y="11"/>
                    <a:pt x="154" y="11"/>
                    <a:pt x="154" y="11"/>
                  </a:cubicBezTo>
                  <a:cubicBezTo>
                    <a:pt x="155" y="15"/>
                    <a:pt x="155" y="15"/>
                    <a:pt x="155" y="15"/>
                  </a:cubicBezTo>
                  <a:cubicBezTo>
                    <a:pt x="157" y="14"/>
                    <a:pt x="157" y="14"/>
                    <a:pt x="157" y="14"/>
                  </a:cubicBezTo>
                  <a:cubicBezTo>
                    <a:pt x="172" y="49"/>
                    <a:pt x="172" y="49"/>
                    <a:pt x="172" y="49"/>
                  </a:cubicBezTo>
                  <a:cubicBezTo>
                    <a:pt x="171" y="49"/>
                    <a:pt x="170" y="50"/>
                    <a:pt x="169" y="51"/>
                  </a:cubicBezTo>
                  <a:cubicBezTo>
                    <a:pt x="142" y="24"/>
                    <a:pt x="142" y="24"/>
                    <a:pt x="142" y="24"/>
                  </a:cubicBezTo>
                  <a:cubicBezTo>
                    <a:pt x="144" y="23"/>
                    <a:pt x="144" y="23"/>
                    <a:pt x="144" y="23"/>
                  </a:cubicBezTo>
                  <a:cubicBezTo>
                    <a:pt x="144" y="23"/>
                    <a:pt x="144" y="23"/>
                    <a:pt x="144" y="23"/>
                  </a:cubicBezTo>
                  <a:cubicBezTo>
                    <a:pt x="141" y="20"/>
                    <a:pt x="141" y="20"/>
                    <a:pt x="141" y="20"/>
                  </a:cubicBezTo>
                  <a:cubicBezTo>
                    <a:pt x="127" y="34"/>
                    <a:pt x="127" y="34"/>
                    <a:pt x="127" y="34"/>
                  </a:cubicBezTo>
                  <a:cubicBezTo>
                    <a:pt x="130" y="37"/>
                    <a:pt x="130" y="37"/>
                    <a:pt x="130" y="37"/>
                  </a:cubicBezTo>
                  <a:cubicBezTo>
                    <a:pt x="132" y="35"/>
                    <a:pt x="132" y="35"/>
                    <a:pt x="132" y="35"/>
                  </a:cubicBezTo>
                  <a:cubicBezTo>
                    <a:pt x="158" y="61"/>
                    <a:pt x="158" y="61"/>
                    <a:pt x="158" y="61"/>
                  </a:cubicBezTo>
                  <a:cubicBezTo>
                    <a:pt x="157" y="62"/>
                    <a:pt x="157" y="63"/>
                    <a:pt x="156" y="64"/>
                  </a:cubicBezTo>
                  <a:cubicBezTo>
                    <a:pt x="122" y="51"/>
                    <a:pt x="122" y="51"/>
                    <a:pt x="122" y="51"/>
                  </a:cubicBezTo>
                  <a:cubicBezTo>
                    <a:pt x="123" y="48"/>
                    <a:pt x="123" y="48"/>
                    <a:pt x="123" y="48"/>
                  </a:cubicBezTo>
                  <a:cubicBezTo>
                    <a:pt x="123" y="48"/>
                    <a:pt x="123" y="48"/>
                    <a:pt x="123" y="48"/>
                  </a:cubicBezTo>
                  <a:cubicBezTo>
                    <a:pt x="119" y="47"/>
                    <a:pt x="119" y="47"/>
                    <a:pt x="119" y="47"/>
                  </a:cubicBezTo>
                  <a:cubicBezTo>
                    <a:pt x="112" y="65"/>
                    <a:pt x="112" y="65"/>
                    <a:pt x="112" y="65"/>
                  </a:cubicBezTo>
                  <a:cubicBezTo>
                    <a:pt x="116" y="66"/>
                    <a:pt x="116" y="66"/>
                    <a:pt x="116" y="66"/>
                  </a:cubicBezTo>
                  <a:cubicBezTo>
                    <a:pt x="116" y="64"/>
                    <a:pt x="116" y="64"/>
                    <a:pt x="116" y="64"/>
                  </a:cubicBezTo>
                  <a:cubicBezTo>
                    <a:pt x="150" y="78"/>
                    <a:pt x="150" y="78"/>
                    <a:pt x="150" y="78"/>
                  </a:cubicBezTo>
                  <a:cubicBezTo>
                    <a:pt x="150" y="79"/>
                    <a:pt x="149" y="81"/>
                    <a:pt x="149" y="82"/>
                  </a:cubicBezTo>
                  <a:cubicBezTo>
                    <a:pt x="110" y="82"/>
                    <a:pt x="110" y="82"/>
                    <a:pt x="110" y="82"/>
                  </a:cubicBezTo>
                  <a:cubicBezTo>
                    <a:pt x="110" y="80"/>
                    <a:pt x="110" y="80"/>
                    <a:pt x="110" y="80"/>
                  </a:cubicBezTo>
                  <a:cubicBezTo>
                    <a:pt x="68" y="80"/>
                    <a:pt x="68" y="80"/>
                    <a:pt x="68" y="80"/>
                  </a:cubicBezTo>
                  <a:cubicBezTo>
                    <a:pt x="68" y="80"/>
                    <a:pt x="68" y="80"/>
                    <a:pt x="67" y="80"/>
                  </a:cubicBezTo>
                  <a:cubicBezTo>
                    <a:pt x="63" y="80"/>
                    <a:pt x="59" y="84"/>
                    <a:pt x="59" y="89"/>
                  </a:cubicBezTo>
                  <a:cubicBezTo>
                    <a:pt x="59" y="89"/>
                    <a:pt x="59" y="89"/>
                    <a:pt x="59" y="89"/>
                  </a:cubicBezTo>
                  <a:cubicBezTo>
                    <a:pt x="59" y="98"/>
                    <a:pt x="59" y="98"/>
                    <a:pt x="59" y="98"/>
                  </a:cubicBezTo>
                  <a:cubicBezTo>
                    <a:pt x="59" y="98"/>
                    <a:pt x="59" y="98"/>
                    <a:pt x="59" y="98"/>
                  </a:cubicBezTo>
                  <a:cubicBezTo>
                    <a:pt x="59" y="266"/>
                    <a:pt x="59" y="266"/>
                    <a:pt x="59" y="266"/>
                  </a:cubicBezTo>
                  <a:cubicBezTo>
                    <a:pt x="59" y="266"/>
                    <a:pt x="59" y="266"/>
                    <a:pt x="59" y="266"/>
                  </a:cubicBezTo>
                  <a:cubicBezTo>
                    <a:pt x="59" y="277"/>
                    <a:pt x="59" y="277"/>
                    <a:pt x="59" y="277"/>
                  </a:cubicBezTo>
                  <a:cubicBezTo>
                    <a:pt x="59" y="277"/>
                    <a:pt x="59" y="277"/>
                    <a:pt x="59" y="277"/>
                  </a:cubicBezTo>
                  <a:cubicBezTo>
                    <a:pt x="59" y="282"/>
                    <a:pt x="63" y="286"/>
                    <a:pt x="67" y="286"/>
                  </a:cubicBezTo>
                  <a:cubicBezTo>
                    <a:pt x="68" y="286"/>
                    <a:pt x="68" y="286"/>
                    <a:pt x="68" y="286"/>
                  </a:cubicBezTo>
                  <a:cubicBezTo>
                    <a:pt x="108" y="286"/>
                    <a:pt x="108" y="286"/>
                    <a:pt x="108" y="286"/>
                  </a:cubicBezTo>
                  <a:cubicBezTo>
                    <a:pt x="108" y="286"/>
                    <a:pt x="108" y="286"/>
                    <a:pt x="108" y="286"/>
                  </a:cubicBezTo>
                  <a:cubicBezTo>
                    <a:pt x="185" y="286"/>
                    <a:pt x="185" y="286"/>
                    <a:pt x="185" y="286"/>
                  </a:cubicBezTo>
                  <a:cubicBezTo>
                    <a:pt x="185" y="286"/>
                    <a:pt x="185" y="286"/>
                    <a:pt x="185" y="286"/>
                  </a:cubicBezTo>
                  <a:cubicBezTo>
                    <a:pt x="187" y="286"/>
                    <a:pt x="187" y="286"/>
                    <a:pt x="187" y="286"/>
                  </a:cubicBezTo>
                  <a:cubicBezTo>
                    <a:pt x="187" y="307"/>
                    <a:pt x="187" y="307"/>
                    <a:pt x="187" y="307"/>
                  </a:cubicBezTo>
                  <a:cubicBezTo>
                    <a:pt x="185" y="307"/>
                    <a:pt x="185" y="307"/>
                    <a:pt x="185" y="307"/>
                  </a:cubicBezTo>
                  <a:cubicBezTo>
                    <a:pt x="185" y="307"/>
                    <a:pt x="185" y="307"/>
                    <a:pt x="185" y="307"/>
                  </a:cubicBezTo>
                  <a:cubicBezTo>
                    <a:pt x="153" y="307"/>
                    <a:pt x="153" y="307"/>
                    <a:pt x="153" y="307"/>
                  </a:cubicBezTo>
                  <a:cubicBezTo>
                    <a:pt x="153" y="307"/>
                    <a:pt x="153" y="307"/>
                    <a:pt x="153" y="307"/>
                  </a:cubicBezTo>
                  <a:cubicBezTo>
                    <a:pt x="148" y="307"/>
                    <a:pt x="145" y="310"/>
                    <a:pt x="145" y="315"/>
                  </a:cubicBezTo>
                  <a:cubicBezTo>
                    <a:pt x="145" y="315"/>
                    <a:pt x="145" y="315"/>
                    <a:pt x="145" y="315"/>
                  </a:cubicBezTo>
                  <a:cubicBezTo>
                    <a:pt x="145" y="326"/>
                    <a:pt x="145" y="326"/>
                    <a:pt x="145" y="326"/>
                  </a:cubicBezTo>
                  <a:cubicBezTo>
                    <a:pt x="145" y="326"/>
                    <a:pt x="145" y="326"/>
                    <a:pt x="145" y="326"/>
                  </a:cubicBezTo>
                  <a:cubicBezTo>
                    <a:pt x="145" y="351"/>
                    <a:pt x="145" y="351"/>
                    <a:pt x="145" y="351"/>
                  </a:cubicBezTo>
                  <a:cubicBezTo>
                    <a:pt x="86" y="351"/>
                    <a:pt x="86" y="351"/>
                    <a:pt x="86" y="351"/>
                  </a:cubicBezTo>
                  <a:cubicBezTo>
                    <a:pt x="87" y="400"/>
                    <a:pt x="87" y="400"/>
                    <a:pt x="87" y="400"/>
                  </a:cubicBezTo>
                  <a:cubicBezTo>
                    <a:pt x="103" y="418"/>
                    <a:pt x="103" y="418"/>
                    <a:pt x="103" y="418"/>
                  </a:cubicBezTo>
                  <a:cubicBezTo>
                    <a:pt x="103" y="451"/>
                    <a:pt x="103" y="451"/>
                    <a:pt x="103" y="451"/>
                  </a:cubicBezTo>
                  <a:cubicBezTo>
                    <a:pt x="122" y="459"/>
                    <a:pt x="122" y="459"/>
                    <a:pt x="122" y="459"/>
                  </a:cubicBezTo>
                  <a:cubicBezTo>
                    <a:pt x="122" y="505"/>
                    <a:pt x="122" y="505"/>
                    <a:pt x="122" y="505"/>
                  </a:cubicBezTo>
                  <a:cubicBezTo>
                    <a:pt x="38" y="520"/>
                    <a:pt x="7" y="539"/>
                    <a:pt x="4" y="540"/>
                  </a:cubicBezTo>
                  <a:cubicBezTo>
                    <a:pt x="0" y="540"/>
                    <a:pt x="19" y="543"/>
                    <a:pt x="46" y="556"/>
                  </a:cubicBezTo>
                  <a:cubicBezTo>
                    <a:pt x="80" y="572"/>
                    <a:pt x="76" y="581"/>
                    <a:pt x="76" y="581"/>
                  </a:cubicBezTo>
                  <a:cubicBezTo>
                    <a:pt x="76" y="581"/>
                    <a:pt x="135" y="543"/>
                    <a:pt x="263" y="520"/>
                  </a:cubicBezTo>
                  <a:cubicBezTo>
                    <a:pt x="330" y="508"/>
                    <a:pt x="451" y="503"/>
                    <a:pt x="495" y="512"/>
                  </a:cubicBezTo>
                  <a:cubicBezTo>
                    <a:pt x="495" y="512"/>
                    <a:pt x="461" y="504"/>
                    <a:pt x="413" y="49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5" name="Freeform 53"/>
            <p:cNvSpPr>
              <a:spLocks noEditPoints="1"/>
            </p:cNvSpPr>
            <p:nvPr/>
          </p:nvSpPr>
          <p:spPr bwMode="auto">
            <a:xfrm>
              <a:off x="4804858" y="3977648"/>
              <a:ext cx="1793875" cy="1787526"/>
            </a:xfrm>
            <a:custGeom>
              <a:avLst/>
              <a:gdLst>
                <a:gd name="T0" fmla="*/ 484 w 968"/>
                <a:gd name="T1" fmla="*/ 953 h 967"/>
                <a:gd name="T2" fmla="*/ 14 w 968"/>
                <a:gd name="T3" fmla="*/ 482 h 967"/>
                <a:gd name="T4" fmla="*/ 484 w 968"/>
                <a:gd name="T5" fmla="*/ 12 h 967"/>
                <a:gd name="T6" fmla="*/ 954 w 968"/>
                <a:gd name="T7" fmla="*/ 482 h 967"/>
                <a:gd name="T8" fmla="*/ 484 w 968"/>
                <a:gd name="T9" fmla="*/ 953 h 967"/>
                <a:gd name="T10" fmla="*/ 484 w 968"/>
                <a:gd name="T11" fmla="*/ 0 h 967"/>
                <a:gd name="T12" fmla="*/ 0 w 968"/>
                <a:gd name="T13" fmla="*/ 483 h 967"/>
                <a:gd name="T14" fmla="*/ 484 w 968"/>
                <a:gd name="T15" fmla="*/ 967 h 967"/>
                <a:gd name="T16" fmla="*/ 968 w 968"/>
                <a:gd name="T17" fmla="*/ 483 h 967"/>
                <a:gd name="T18" fmla="*/ 484 w 968"/>
                <a:gd name="T19" fmla="*/ 0 h 9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8" h="967">
                  <a:moveTo>
                    <a:pt x="484" y="953"/>
                  </a:moveTo>
                  <a:cubicBezTo>
                    <a:pt x="224" y="953"/>
                    <a:pt x="14" y="742"/>
                    <a:pt x="14" y="482"/>
                  </a:cubicBezTo>
                  <a:cubicBezTo>
                    <a:pt x="14" y="223"/>
                    <a:pt x="224" y="12"/>
                    <a:pt x="484" y="12"/>
                  </a:cubicBezTo>
                  <a:cubicBezTo>
                    <a:pt x="744" y="12"/>
                    <a:pt x="954" y="223"/>
                    <a:pt x="954" y="482"/>
                  </a:cubicBezTo>
                  <a:cubicBezTo>
                    <a:pt x="954" y="742"/>
                    <a:pt x="744" y="953"/>
                    <a:pt x="484" y="953"/>
                  </a:cubicBezTo>
                  <a:close/>
                  <a:moveTo>
                    <a:pt x="484" y="0"/>
                  </a:moveTo>
                  <a:cubicBezTo>
                    <a:pt x="217" y="0"/>
                    <a:pt x="0" y="216"/>
                    <a:pt x="0" y="483"/>
                  </a:cubicBezTo>
                  <a:cubicBezTo>
                    <a:pt x="0" y="750"/>
                    <a:pt x="217" y="967"/>
                    <a:pt x="484" y="967"/>
                  </a:cubicBezTo>
                  <a:cubicBezTo>
                    <a:pt x="751" y="967"/>
                    <a:pt x="968" y="750"/>
                    <a:pt x="968" y="483"/>
                  </a:cubicBezTo>
                  <a:cubicBezTo>
                    <a:pt x="968" y="216"/>
                    <a:pt x="751" y="0"/>
                    <a:pt x="48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6" name="Freeform 54"/>
            <p:cNvSpPr/>
            <p:nvPr/>
          </p:nvSpPr>
          <p:spPr bwMode="auto">
            <a:xfrm>
              <a:off x="5008058" y="4552323"/>
              <a:ext cx="65088" cy="60325"/>
            </a:xfrm>
            <a:custGeom>
              <a:avLst/>
              <a:gdLst>
                <a:gd name="T0" fmla="*/ 23 w 35"/>
                <a:gd name="T1" fmla="*/ 3 h 32"/>
                <a:gd name="T2" fmla="*/ 10 w 35"/>
                <a:gd name="T3" fmla="*/ 1 h 32"/>
                <a:gd name="T4" fmla="*/ 2 w 35"/>
                <a:gd name="T5" fmla="*/ 9 h 32"/>
                <a:gd name="T6" fmla="*/ 1 w 35"/>
                <a:gd name="T7" fmla="*/ 20 h 32"/>
                <a:gd name="T8" fmla="*/ 11 w 35"/>
                <a:gd name="T9" fmla="*/ 29 h 32"/>
                <a:gd name="T10" fmla="*/ 25 w 35"/>
                <a:gd name="T11" fmla="*/ 31 h 32"/>
                <a:gd name="T12" fmla="*/ 33 w 35"/>
                <a:gd name="T13" fmla="*/ 23 h 32"/>
                <a:gd name="T14" fmla="*/ 33 w 35"/>
                <a:gd name="T15" fmla="*/ 12 h 32"/>
                <a:gd name="T16" fmla="*/ 23 w 35"/>
                <a:gd name="T17" fmla="*/ 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32">
                  <a:moveTo>
                    <a:pt x="23" y="3"/>
                  </a:moveTo>
                  <a:cubicBezTo>
                    <a:pt x="18" y="0"/>
                    <a:pt x="13" y="0"/>
                    <a:pt x="10" y="1"/>
                  </a:cubicBezTo>
                  <a:cubicBezTo>
                    <a:pt x="6" y="2"/>
                    <a:pt x="3" y="5"/>
                    <a:pt x="2" y="9"/>
                  </a:cubicBezTo>
                  <a:cubicBezTo>
                    <a:pt x="0" y="13"/>
                    <a:pt x="0" y="17"/>
                    <a:pt x="1" y="20"/>
                  </a:cubicBezTo>
                  <a:cubicBezTo>
                    <a:pt x="3" y="24"/>
                    <a:pt x="6" y="27"/>
                    <a:pt x="11" y="29"/>
                  </a:cubicBezTo>
                  <a:cubicBezTo>
                    <a:pt x="16" y="31"/>
                    <a:pt x="21" y="32"/>
                    <a:pt x="25" y="31"/>
                  </a:cubicBezTo>
                  <a:cubicBezTo>
                    <a:pt x="28" y="29"/>
                    <a:pt x="31" y="27"/>
                    <a:pt x="33" y="23"/>
                  </a:cubicBezTo>
                  <a:cubicBezTo>
                    <a:pt x="35" y="19"/>
                    <a:pt x="35" y="15"/>
                    <a:pt x="33" y="12"/>
                  </a:cubicBezTo>
                  <a:cubicBezTo>
                    <a:pt x="32" y="8"/>
                    <a:pt x="28" y="5"/>
                    <a:pt x="23"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7" name="Freeform 55"/>
            <p:cNvSpPr/>
            <p:nvPr/>
          </p:nvSpPr>
          <p:spPr bwMode="auto">
            <a:xfrm>
              <a:off x="5581145" y="5347661"/>
              <a:ext cx="41275" cy="74613"/>
            </a:xfrm>
            <a:custGeom>
              <a:avLst/>
              <a:gdLst>
                <a:gd name="T0" fmla="*/ 22 w 22"/>
                <a:gd name="T1" fmla="*/ 0 h 40"/>
                <a:gd name="T2" fmla="*/ 22 w 22"/>
                <a:gd name="T3" fmla="*/ 40 h 40"/>
                <a:gd name="T4" fmla="*/ 11 w 22"/>
                <a:gd name="T5" fmla="*/ 40 h 40"/>
                <a:gd name="T6" fmla="*/ 11 w 22"/>
                <a:gd name="T7" fmla="*/ 14 h 40"/>
                <a:gd name="T8" fmla="*/ 6 w 22"/>
                <a:gd name="T9" fmla="*/ 17 h 40"/>
                <a:gd name="T10" fmla="*/ 0 w 22"/>
                <a:gd name="T11" fmla="*/ 19 h 40"/>
                <a:gd name="T12" fmla="*/ 0 w 22"/>
                <a:gd name="T13" fmla="*/ 11 h 40"/>
                <a:gd name="T14" fmla="*/ 8 w 22"/>
                <a:gd name="T15" fmla="*/ 6 h 40"/>
                <a:gd name="T16" fmla="*/ 13 w 22"/>
                <a:gd name="T17" fmla="*/ 0 h 40"/>
                <a:gd name="T18" fmla="*/ 22 w 22"/>
                <a:gd name="T19"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 h="40">
                  <a:moveTo>
                    <a:pt x="22" y="0"/>
                  </a:moveTo>
                  <a:cubicBezTo>
                    <a:pt x="22" y="40"/>
                    <a:pt x="22" y="40"/>
                    <a:pt x="22" y="40"/>
                  </a:cubicBezTo>
                  <a:cubicBezTo>
                    <a:pt x="11" y="40"/>
                    <a:pt x="11" y="40"/>
                    <a:pt x="11" y="40"/>
                  </a:cubicBezTo>
                  <a:cubicBezTo>
                    <a:pt x="11" y="14"/>
                    <a:pt x="11" y="14"/>
                    <a:pt x="11" y="14"/>
                  </a:cubicBezTo>
                  <a:cubicBezTo>
                    <a:pt x="9" y="15"/>
                    <a:pt x="8" y="16"/>
                    <a:pt x="6" y="17"/>
                  </a:cubicBezTo>
                  <a:cubicBezTo>
                    <a:pt x="4" y="18"/>
                    <a:pt x="2" y="19"/>
                    <a:pt x="0" y="19"/>
                  </a:cubicBezTo>
                  <a:cubicBezTo>
                    <a:pt x="0" y="11"/>
                    <a:pt x="0" y="11"/>
                    <a:pt x="0" y="11"/>
                  </a:cubicBezTo>
                  <a:cubicBezTo>
                    <a:pt x="4" y="10"/>
                    <a:pt x="6" y="8"/>
                    <a:pt x="8" y="6"/>
                  </a:cubicBezTo>
                  <a:cubicBezTo>
                    <a:pt x="10" y="5"/>
                    <a:pt x="12" y="3"/>
                    <a:pt x="13" y="0"/>
                  </a:cubicBezTo>
                  <a:lnTo>
                    <a:pt x="2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8" name="Freeform 56"/>
            <p:cNvSpPr>
              <a:spLocks noEditPoints="1"/>
            </p:cNvSpPr>
            <p:nvPr/>
          </p:nvSpPr>
          <p:spPr bwMode="auto">
            <a:xfrm>
              <a:off x="5639883" y="5347661"/>
              <a:ext cx="60325" cy="74613"/>
            </a:xfrm>
            <a:custGeom>
              <a:avLst/>
              <a:gdLst>
                <a:gd name="T0" fmla="*/ 21 w 32"/>
                <a:gd name="T1" fmla="*/ 14 h 40"/>
                <a:gd name="T2" fmla="*/ 19 w 32"/>
                <a:gd name="T3" fmla="*/ 9 h 40"/>
                <a:gd name="T4" fmla="*/ 15 w 32"/>
                <a:gd name="T5" fmla="*/ 7 h 40"/>
                <a:gd name="T6" fmla="*/ 12 w 32"/>
                <a:gd name="T7" fmla="*/ 9 h 40"/>
                <a:gd name="T8" fmla="*/ 10 w 32"/>
                <a:gd name="T9" fmla="*/ 13 h 40"/>
                <a:gd name="T10" fmla="*/ 12 w 32"/>
                <a:gd name="T11" fmla="*/ 18 h 40"/>
                <a:gd name="T12" fmla="*/ 15 w 32"/>
                <a:gd name="T13" fmla="*/ 20 h 40"/>
                <a:gd name="T14" fmla="*/ 19 w 32"/>
                <a:gd name="T15" fmla="*/ 18 h 40"/>
                <a:gd name="T16" fmla="*/ 21 w 32"/>
                <a:gd name="T17" fmla="*/ 14 h 40"/>
                <a:gd name="T18" fmla="*/ 1 w 32"/>
                <a:gd name="T19" fmla="*/ 31 h 40"/>
                <a:gd name="T20" fmla="*/ 12 w 32"/>
                <a:gd name="T21" fmla="*/ 30 h 40"/>
                <a:gd name="T22" fmla="*/ 13 w 32"/>
                <a:gd name="T23" fmla="*/ 33 h 40"/>
                <a:gd name="T24" fmla="*/ 15 w 32"/>
                <a:gd name="T25" fmla="*/ 34 h 40"/>
                <a:gd name="T26" fmla="*/ 20 w 32"/>
                <a:gd name="T27" fmla="*/ 31 h 40"/>
                <a:gd name="T28" fmla="*/ 21 w 32"/>
                <a:gd name="T29" fmla="*/ 23 h 40"/>
                <a:gd name="T30" fmla="*/ 17 w 32"/>
                <a:gd name="T31" fmla="*/ 26 h 40"/>
                <a:gd name="T32" fmla="*/ 13 w 32"/>
                <a:gd name="T33" fmla="*/ 27 h 40"/>
                <a:gd name="T34" fmla="*/ 4 w 32"/>
                <a:gd name="T35" fmla="*/ 23 h 40"/>
                <a:gd name="T36" fmla="*/ 0 w 32"/>
                <a:gd name="T37" fmla="*/ 14 h 40"/>
                <a:gd name="T38" fmla="*/ 2 w 32"/>
                <a:gd name="T39" fmla="*/ 7 h 40"/>
                <a:gd name="T40" fmla="*/ 7 w 32"/>
                <a:gd name="T41" fmla="*/ 2 h 40"/>
                <a:gd name="T42" fmla="*/ 15 w 32"/>
                <a:gd name="T43" fmla="*/ 0 h 40"/>
                <a:gd name="T44" fmla="*/ 24 w 32"/>
                <a:gd name="T45" fmla="*/ 2 h 40"/>
                <a:gd name="T46" fmla="*/ 30 w 32"/>
                <a:gd name="T47" fmla="*/ 9 h 40"/>
                <a:gd name="T48" fmla="*/ 32 w 32"/>
                <a:gd name="T49" fmla="*/ 20 h 40"/>
                <a:gd name="T50" fmla="*/ 28 w 32"/>
                <a:gd name="T51" fmla="*/ 35 h 40"/>
                <a:gd name="T52" fmla="*/ 15 w 32"/>
                <a:gd name="T53" fmla="*/ 40 h 40"/>
                <a:gd name="T54" fmla="*/ 8 w 32"/>
                <a:gd name="T55" fmla="*/ 39 h 40"/>
                <a:gd name="T56" fmla="*/ 4 w 32"/>
                <a:gd name="T57" fmla="*/ 36 h 40"/>
                <a:gd name="T58" fmla="*/ 1 w 32"/>
                <a:gd name="T59" fmla="*/ 31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2" h="40">
                  <a:moveTo>
                    <a:pt x="21" y="14"/>
                  </a:moveTo>
                  <a:cubicBezTo>
                    <a:pt x="21" y="12"/>
                    <a:pt x="20" y="10"/>
                    <a:pt x="19" y="9"/>
                  </a:cubicBezTo>
                  <a:cubicBezTo>
                    <a:pt x="18" y="8"/>
                    <a:pt x="17" y="7"/>
                    <a:pt x="15" y="7"/>
                  </a:cubicBezTo>
                  <a:cubicBezTo>
                    <a:pt x="14" y="7"/>
                    <a:pt x="13" y="8"/>
                    <a:pt x="12" y="9"/>
                  </a:cubicBezTo>
                  <a:cubicBezTo>
                    <a:pt x="11" y="10"/>
                    <a:pt x="10" y="11"/>
                    <a:pt x="10" y="13"/>
                  </a:cubicBezTo>
                  <a:cubicBezTo>
                    <a:pt x="10" y="16"/>
                    <a:pt x="11" y="17"/>
                    <a:pt x="12" y="18"/>
                  </a:cubicBezTo>
                  <a:cubicBezTo>
                    <a:pt x="13" y="20"/>
                    <a:pt x="14" y="20"/>
                    <a:pt x="15" y="20"/>
                  </a:cubicBezTo>
                  <a:cubicBezTo>
                    <a:pt x="17" y="20"/>
                    <a:pt x="18" y="20"/>
                    <a:pt x="19" y="18"/>
                  </a:cubicBezTo>
                  <a:cubicBezTo>
                    <a:pt x="20" y="17"/>
                    <a:pt x="21" y="16"/>
                    <a:pt x="21" y="14"/>
                  </a:cubicBezTo>
                  <a:close/>
                  <a:moveTo>
                    <a:pt x="1" y="31"/>
                  </a:moveTo>
                  <a:cubicBezTo>
                    <a:pt x="12" y="30"/>
                    <a:pt x="12" y="30"/>
                    <a:pt x="12" y="30"/>
                  </a:cubicBezTo>
                  <a:cubicBezTo>
                    <a:pt x="12" y="31"/>
                    <a:pt x="12" y="32"/>
                    <a:pt x="13" y="33"/>
                  </a:cubicBezTo>
                  <a:cubicBezTo>
                    <a:pt x="14" y="33"/>
                    <a:pt x="15" y="34"/>
                    <a:pt x="15" y="34"/>
                  </a:cubicBezTo>
                  <a:cubicBezTo>
                    <a:pt x="17" y="34"/>
                    <a:pt x="19" y="33"/>
                    <a:pt x="20" y="31"/>
                  </a:cubicBezTo>
                  <a:cubicBezTo>
                    <a:pt x="20" y="30"/>
                    <a:pt x="21" y="27"/>
                    <a:pt x="21" y="23"/>
                  </a:cubicBezTo>
                  <a:cubicBezTo>
                    <a:pt x="20" y="24"/>
                    <a:pt x="19" y="25"/>
                    <a:pt x="17" y="26"/>
                  </a:cubicBezTo>
                  <a:cubicBezTo>
                    <a:pt x="16" y="26"/>
                    <a:pt x="14" y="27"/>
                    <a:pt x="13" y="27"/>
                  </a:cubicBezTo>
                  <a:cubicBezTo>
                    <a:pt x="9" y="27"/>
                    <a:pt x="6" y="26"/>
                    <a:pt x="4" y="23"/>
                  </a:cubicBezTo>
                  <a:cubicBezTo>
                    <a:pt x="1" y="21"/>
                    <a:pt x="0" y="17"/>
                    <a:pt x="0" y="14"/>
                  </a:cubicBezTo>
                  <a:cubicBezTo>
                    <a:pt x="0" y="11"/>
                    <a:pt x="1" y="9"/>
                    <a:pt x="2" y="7"/>
                  </a:cubicBezTo>
                  <a:cubicBezTo>
                    <a:pt x="3" y="5"/>
                    <a:pt x="5" y="3"/>
                    <a:pt x="7" y="2"/>
                  </a:cubicBezTo>
                  <a:cubicBezTo>
                    <a:pt x="9" y="1"/>
                    <a:pt x="12" y="0"/>
                    <a:pt x="15" y="0"/>
                  </a:cubicBezTo>
                  <a:cubicBezTo>
                    <a:pt x="19" y="0"/>
                    <a:pt x="22" y="1"/>
                    <a:pt x="24" y="2"/>
                  </a:cubicBezTo>
                  <a:cubicBezTo>
                    <a:pt x="27" y="4"/>
                    <a:pt x="29" y="6"/>
                    <a:pt x="30" y="9"/>
                  </a:cubicBezTo>
                  <a:cubicBezTo>
                    <a:pt x="31" y="11"/>
                    <a:pt x="32" y="15"/>
                    <a:pt x="32" y="20"/>
                  </a:cubicBezTo>
                  <a:cubicBezTo>
                    <a:pt x="32" y="27"/>
                    <a:pt x="31" y="32"/>
                    <a:pt x="28" y="35"/>
                  </a:cubicBezTo>
                  <a:cubicBezTo>
                    <a:pt x="25" y="39"/>
                    <a:pt x="21" y="40"/>
                    <a:pt x="15" y="40"/>
                  </a:cubicBezTo>
                  <a:cubicBezTo>
                    <a:pt x="12" y="40"/>
                    <a:pt x="10" y="40"/>
                    <a:pt x="8" y="39"/>
                  </a:cubicBezTo>
                  <a:cubicBezTo>
                    <a:pt x="6" y="38"/>
                    <a:pt x="5" y="37"/>
                    <a:pt x="4" y="36"/>
                  </a:cubicBezTo>
                  <a:cubicBezTo>
                    <a:pt x="2" y="35"/>
                    <a:pt x="2" y="33"/>
                    <a:pt x="1" y="3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9" name="Freeform 57"/>
            <p:cNvSpPr/>
            <p:nvPr/>
          </p:nvSpPr>
          <p:spPr bwMode="auto">
            <a:xfrm>
              <a:off x="5704970" y="5349248"/>
              <a:ext cx="60325" cy="73025"/>
            </a:xfrm>
            <a:custGeom>
              <a:avLst/>
              <a:gdLst>
                <a:gd name="T0" fmla="*/ 4 w 32"/>
                <a:gd name="T1" fmla="*/ 0 h 39"/>
                <a:gd name="T2" fmla="*/ 30 w 32"/>
                <a:gd name="T3" fmla="*/ 0 h 39"/>
                <a:gd name="T4" fmla="*/ 30 w 32"/>
                <a:gd name="T5" fmla="*/ 8 h 39"/>
                <a:gd name="T6" fmla="*/ 13 w 32"/>
                <a:gd name="T7" fmla="*/ 8 h 39"/>
                <a:gd name="T8" fmla="*/ 12 w 32"/>
                <a:gd name="T9" fmla="*/ 14 h 39"/>
                <a:gd name="T10" fmla="*/ 15 w 32"/>
                <a:gd name="T11" fmla="*/ 13 h 39"/>
                <a:gd name="T12" fmla="*/ 19 w 32"/>
                <a:gd name="T13" fmla="*/ 13 h 39"/>
                <a:gd name="T14" fmla="*/ 28 w 32"/>
                <a:gd name="T15" fmla="*/ 16 h 39"/>
                <a:gd name="T16" fmla="*/ 32 w 32"/>
                <a:gd name="T17" fmla="*/ 25 h 39"/>
                <a:gd name="T18" fmla="*/ 30 w 32"/>
                <a:gd name="T19" fmla="*/ 32 h 39"/>
                <a:gd name="T20" fmla="*/ 25 w 32"/>
                <a:gd name="T21" fmla="*/ 37 h 39"/>
                <a:gd name="T22" fmla="*/ 16 w 32"/>
                <a:gd name="T23" fmla="*/ 39 h 39"/>
                <a:gd name="T24" fmla="*/ 9 w 32"/>
                <a:gd name="T25" fmla="*/ 39 h 39"/>
                <a:gd name="T26" fmla="*/ 5 w 32"/>
                <a:gd name="T27" fmla="*/ 36 h 39"/>
                <a:gd name="T28" fmla="*/ 2 w 32"/>
                <a:gd name="T29" fmla="*/ 33 h 39"/>
                <a:gd name="T30" fmla="*/ 0 w 32"/>
                <a:gd name="T31" fmla="*/ 29 h 39"/>
                <a:gd name="T32" fmla="*/ 11 w 32"/>
                <a:gd name="T33" fmla="*/ 27 h 39"/>
                <a:gd name="T34" fmla="*/ 12 w 32"/>
                <a:gd name="T35" fmla="*/ 31 h 39"/>
                <a:gd name="T36" fmla="*/ 16 w 32"/>
                <a:gd name="T37" fmla="*/ 33 h 39"/>
                <a:gd name="T38" fmla="*/ 20 w 32"/>
                <a:gd name="T39" fmla="*/ 31 h 39"/>
                <a:gd name="T40" fmla="*/ 21 w 32"/>
                <a:gd name="T41" fmla="*/ 26 h 39"/>
                <a:gd name="T42" fmla="*/ 20 w 32"/>
                <a:gd name="T43" fmla="*/ 21 h 39"/>
                <a:gd name="T44" fmla="*/ 16 w 32"/>
                <a:gd name="T45" fmla="*/ 19 h 39"/>
                <a:gd name="T46" fmla="*/ 13 w 32"/>
                <a:gd name="T47" fmla="*/ 20 h 39"/>
                <a:gd name="T48" fmla="*/ 10 w 32"/>
                <a:gd name="T49" fmla="*/ 22 h 39"/>
                <a:gd name="T50" fmla="*/ 1 w 32"/>
                <a:gd name="T51" fmla="*/ 21 h 39"/>
                <a:gd name="T52" fmla="*/ 4 w 32"/>
                <a:gd name="T53"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2" h="39">
                  <a:moveTo>
                    <a:pt x="4" y="0"/>
                  </a:moveTo>
                  <a:cubicBezTo>
                    <a:pt x="30" y="0"/>
                    <a:pt x="30" y="0"/>
                    <a:pt x="30" y="0"/>
                  </a:cubicBezTo>
                  <a:cubicBezTo>
                    <a:pt x="30" y="8"/>
                    <a:pt x="30" y="8"/>
                    <a:pt x="30" y="8"/>
                  </a:cubicBezTo>
                  <a:cubicBezTo>
                    <a:pt x="13" y="8"/>
                    <a:pt x="13" y="8"/>
                    <a:pt x="13" y="8"/>
                  </a:cubicBezTo>
                  <a:cubicBezTo>
                    <a:pt x="12" y="14"/>
                    <a:pt x="12" y="14"/>
                    <a:pt x="12" y="14"/>
                  </a:cubicBezTo>
                  <a:cubicBezTo>
                    <a:pt x="13" y="14"/>
                    <a:pt x="14" y="13"/>
                    <a:pt x="15" y="13"/>
                  </a:cubicBezTo>
                  <a:cubicBezTo>
                    <a:pt x="17" y="13"/>
                    <a:pt x="18" y="13"/>
                    <a:pt x="19" y="13"/>
                  </a:cubicBezTo>
                  <a:cubicBezTo>
                    <a:pt x="23" y="13"/>
                    <a:pt x="26" y="14"/>
                    <a:pt x="28" y="16"/>
                  </a:cubicBezTo>
                  <a:cubicBezTo>
                    <a:pt x="31" y="18"/>
                    <a:pt x="32" y="21"/>
                    <a:pt x="32" y="25"/>
                  </a:cubicBezTo>
                  <a:cubicBezTo>
                    <a:pt x="32" y="27"/>
                    <a:pt x="31" y="30"/>
                    <a:pt x="30" y="32"/>
                  </a:cubicBezTo>
                  <a:cubicBezTo>
                    <a:pt x="29" y="35"/>
                    <a:pt x="27" y="36"/>
                    <a:pt x="25" y="37"/>
                  </a:cubicBezTo>
                  <a:cubicBezTo>
                    <a:pt x="22" y="39"/>
                    <a:pt x="20" y="39"/>
                    <a:pt x="16" y="39"/>
                  </a:cubicBezTo>
                  <a:cubicBezTo>
                    <a:pt x="13" y="39"/>
                    <a:pt x="11" y="39"/>
                    <a:pt x="9" y="39"/>
                  </a:cubicBezTo>
                  <a:cubicBezTo>
                    <a:pt x="8" y="38"/>
                    <a:pt x="6" y="37"/>
                    <a:pt x="5" y="36"/>
                  </a:cubicBezTo>
                  <a:cubicBezTo>
                    <a:pt x="4" y="35"/>
                    <a:pt x="2" y="34"/>
                    <a:pt x="2" y="33"/>
                  </a:cubicBezTo>
                  <a:cubicBezTo>
                    <a:pt x="1" y="32"/>
                    <a:pt x="0" y="30"/>
                    <a:pt x="0" y="29"/>
                  </a:cubicBezTo>
                  <a:cubicBezTo>
                    <a:pt x="11" y="27"/>
                    <a:pt x="11" y="27"/>
                    <a:pt x="11" y="27"/>
                  </a:cubicBezTo>
                  <a:cubicBezTo>
                    <a:pt x="11" y="29"/>
                    <a:pt x="11" y="30"/>
                    <a:pt x="12" y="31"/>
                  </a:cubicBezTo>
                  <a:cubicBezTo>
                    <a:pt x="13" y="32"/>
                    <a:pt x="15" y="33"/>
                    <a:pt x="16" y="33"/>
                  </a:cubicBezTo>
                  <a:cubicBezTo>
                    <a:pt x="17" y="33"/>
                    <a:pt x="19" y="32"/>
                    <a:pt x="20" y="31"/>
                  </a:cubicBezTo>
                  <a:cubicBezTo>
                    <a:pt x="21" y="30"/>
                    <a:pt x="21" y="28"/>
                    <a:pt x="21" y="26"/>
                  </a:cubicBezTo>
                  <a:cubicBezTo>
                    <a:pt x="21" y="24"/>
                    <a:pt x="21" y="22"/>
                    <a:pt x="20" y="21"/>
                  </a:cubicBezTo>
                  <a:cubicBezTo>
                    <a:pt x="19" y="20"/>
                    <a:pt x="17" y="19"/>
                    <a:pt x="16" y="19"/>
                  </a:cubicBezTo>
                  <a:cubicBezTo>
                    <a:pt x="15" y="19"/>
                    <a:pt x="14" y="20"/>
                    <a:pt x="13" y="20"/>
                  </a:cubicBezTo>
                  <a:cubicBezTo>
                    <a:pt x="12" y="20"/>
                    <a:pt x="11" y="21"/>
                    <a:pt x="10" y="22"/>
                  </a:cubicBezTo>
                  <a:cubicBezTo>
                    <a:pt x="1" y="21"/>
                    <a:pt x="1" y="21"/>
                    <a:pt x="1" y="21"/>
                  </a:cubicBezTo>
                  <a:lnTo>
                    <a:pt x="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0" name="Freeform 58"/>
            <p:cNvSpPr/>
            <p:nvPr/>
          </p:nvSpPr>
          <p:spPr bwMode="auto">
            <a:xfrm>
              <a:off x="5770058" y="5347661"/>
              <a:ext cx="57150" cy="74613"/>
            </a:xfrm>
            <a:custGeom>
              <a:avLst/>
              <a:gdLst>
                <a:gd name="T0" fmla="*/ 10 w 31"/>
                <a:gd name="T1" fmla="*/ 12 h 40"/>
                <a:gd name="T2" fmla="*/ 0 w 31"/>
                <a:gd name="T3" fmla="*/ 10 h 40"/>
                <a:gd name="T4" fmla="*/ 5 w 31"/>
                <a:gd name="T5" fmla="*/ 3 h 40"/>
                <a:gd name="T6" fmla="*/ 15 w 31"/>
                <a:gd name="T7" fmla="*/ 0 h 40"/>
                <a:gd name="T8" fmla="*/ 26 w 31"/>
                <a:gd name="T9" fmla="*/ 3 h 40"/>
                <a:gd name="T10" fmla="*/ 30 w 31"/>
                <a:gd name="T11" fmla="*/ 10 h 40"/>
                <a:gd name="T12" fmla="*/ 28 w 31"/>
                <a:gd name="T13" fmla="*/ 15 h 40"/>
                <a:gd name="T14" fmla="*/ 24 w 31"/>
                <a:gd name="T15" fmla="*/ 18 h 40"/>
                <a:gd name="T16" fmla="*/ 27 w 31"/>
                <a:gd name="T17" fmla="*/ 20 h 40"/>
                <a:gd name="T18" fmla="*/ 30 w 31"/>
                <a:gd name="T19" fmla="*/ 23 h 40"/>
                <a:gd name="T20" fmla="*/ 31 w 31"/>
                <a:gd name="T21" fmla="*/ 27 h 40"/>
                <a:gd name="T22" fmla="*/ 30 w 31"/>
                <a:gd name="T23" fmla="*/ 34 h 40"/>
                <a:gd name="T24" fmla="*/ 25 w 31"/>
                <a:gd name="T25" fmla="*/ 39 h 40"/>
                <a:gd name="T26" fmla="*/ 16 w 31"/>
                <a:gd name="T27" fmla="*/ 40 h 40"/>
                <a:gd name="T28" fmla="*/ 8 w 31"/>
                <a:gd name="T29" fmla="*/ 39 h 40"/>
                <a:gd name="T30" fmla="*/ 3 w 31"/>
                <a:gd name="T31" fmla="*/ 35 h 40"/>
                <a:gd name="T32" fmla="*/ 0 w 31"/>
                <a:gd name="T33" fmla="*/ 29 h 40"/>
                <a:gd name="T34" fmla="*/ 10 w 31"/>
                <a:gd name="T35" fmla="*/ 28 h 40"/>
                <a:gd name="T36" fmla="*/ 12 w 31"/>
                <a:gd name="T37" fmla="*/ 32 h 40"/>
                <a:gd name="T38" fmla="*/ 16 w 31"/>
                <a:gd name="T39" fmla="*/ 34 h 40"/>
                <a:gd name="T40" fmla="*/ 19 w 31"/>
                <a:gd name="T41" fmla="*/ 32 h 40"/>
                <a:gd name="T42" fmla="*/ 21 w 31"/>
                <a:gd name="T43" fmla="*/ 28 h 40"/>
                <a:gd name="T44" fmla="*/ 19 w 31"/>
                <a:gd name="T45" fmla="*/ 24 h 40"/>
                <a:gd name="T46" fmla="*/ 15 w 31"/>
                <a:gd name="T47" fmla="*/ 22 h 40"/>
                <a:gd name="T48" fmla="*/ 12 w 31"/>
                <a:gd name="T49" fmla="*/ 23 h 40"/>
                <a:gd name="T50" fmla="*/ 13 w 31"/>
                <a:gd name="T51" fmla="*/ 15 h 40"/>
                <a:gd name="T52" fmla="*/ 14 w 31"/>
                <a:gd name="T53" fmla="*/ 15 h 40"/>
                <a:gd name="T54" fmla="*/ 17 w 31"/>
                <a:gd name="T55" fmla="*/ 14 h 40"/>
                <a:gd name="T56" fmla="*/ 19 w 31"/>
                <a:gd name="T57" fmla="*/ 11 h 40"/>
                <a:gd name="T58" fmla="*/ 18 w 31"/>
                <a:gd name="T59" fmla="*/ 8 h 40"/>
                <a:gd name="T60" fmla="*/ 15 w 31"/>
                <a:gd name="T61" fmla="*/ 7 h 40"/>
                <a:gd name="T62" fmla="*/ 12 w 31"/>
                <a:gd name="T63" fmla="*/ 8 h 40"/>
                <a:gd name="T64" fmla="*/ 10 w 31"/>
                <a:gd name="T65" fmla="*/ 12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1" h="40">
                  <a:moveTo>
                    <a:pt x="10" y="12"/>
                  </a:moveTo>
                  <a:cubicBezTo>
                    <a:pt x="0" y="10"/>
                    <a:pt x="0" y="10"/>
                    <a:pt x="0" y="10"/>
                  </a:cubicBezTo>
                  <a:cubicBezTo>
                    <a:pt x="1" y="7"/>
                    <a:pt x="3" y="5"/>
                    <a:pt x="5" y="3"/>
                  </a:cubicBezTo>
                  <a:cubicBezTo>
                    <a:pt x="7" y="1"/>
                    <a:pt x="11" y="0"/>
                    <a:pt x="15" y="0"/>
                  </a:cubicBezTo>
                  <a:cubicBezTo>
                    <a:pt x="20" y="0"/>
                    <a:pt x="24" y="1"/>
                    <a:pt x="26" y="3"/>
                  </a:cubicBezTo>
                  <a:cubicBezTo>
                    <a:pt x="28" y="5"/>
                    <a:pt x="30" y="7"/>
                    <a:pt x="30" y="10"/>
                  </a:cubicBezTo>
                  <a:cubicBezTo>
                    <a:pt x="30" y="12"/>
                    <a:pt x="29" y="13"/>
                    <a:pt x="28" y="15"/>
                  </a:cubicBezTo>
                  <a:cubicBezTo>
                    <a:pt x="27" y="16"/>
                    <a:pt x="26" y="17"/>
                    <a:pt x="24" y="18"/>
                  </a:cubicBezTo>
                  <a:cubicBezTo>
                    <a:pt x="25" y="19"/>
                    <a:pt x="27" y="19"/>
                    <a:pt x="27" y="20"/>
                  </a:cubicBezTo>
                  <a:cubicBezTo>
                    <a:pt x="29" y="20"/>
                    <a:pt x="30" y="21"/>
                    <a:pt x="30" y="23"/>
                  </a:cubicBezTo>
                  <a:cubicBezTo>
                    <a:pt x="31" y="24"/>
                    <a:pt x="31" y="26"/>
                    <a:pt x="31" y="27"/>
                  </a:cubicBezTo>
                  <a:cubicBezTo>
                    <a:pt x="31" y="30"/>
                    <a:pt x="31" y="32"/>
                    <a:pt x="30" y="34"/>
                  </a:cubicBezTo>
                  <a:cubicBezTo>
                    <a:pt x="29" y="36"/>
                    <a:pt x="27" y="38"/>
                    <a:pt x="25" y="39"/>
                  </a:cubicBezTo>
                  <a:cubicBezTo>
                    <a:pt x="22" y="40"/>
                    <a:pt x="19" y="40"/>
                    <a:pt x="16" y="40"/>
                  </a:cubicBezTo>
                  <a:cubicBezTo>
                    <a:pt x="12" y="40"/>
                    <a:pt x="10" y="40"/>
                    <a:pt x="8" y="39"/>
                  </a:cubicBezTo>
                  <a:cubicBezTo>
                    <a:pt x="6" y="38"/>
                    <a:pt x="4" y="37"/>
                    <a:pt x="3" y="35"/>
                  </a:cubicBezTo>
                  <a:cubicBezTo>
                    <a:pt x="1" y="34"/>
                    <a:pt x="0" y="32"/>
                    <a:pt x="0" y="29"/>
                  </a:cubicBezTo>
                  <a:cubicBezTo>
                    <a:pt x="10" y="28"/>
                    <a:pt x="10" y="28"/>
                    <a:pt x="10" y="28"/>
                  </a:cubicBezTo>
                  <a:cubicBezTo>
                    <a:pt x="11" y="30"/>
                    <a:pt x="11" y="32"/>
                    <a:pt x="12" y="32"/>
                  </a:cubicBezTo>
                  <a:cubicBezTo>
                    <a:pt x="13" y="33"/>
                    <a:pt x="14" y="34"/>
                    <a:pt x="16" y="34"/>
                  </a:cubicBezTo>
                  <a:cubicBezTo>
                    <a:pt x="17" y="34"/>
                    <a:pt x="18" y="33"/>
                    <a:pt x="19" y="32"/>
                  </a:cubicBezTo>
                  <a:cubicBezTo>
                    <a:pt x="20" y="31"/>
                    <a:pt x="21" y="30"/>
                    <a:pt x="21" y="28"/>
                  </a:cubicBezTo>
                  <a:cubicBezTo>
                    <a:pt x="21" y="26"/>
                    <a:pt x="20" y="25"/>
                    <a:pt x="19" y="24"/>
                  </a:cubicBezTo>
                  <a:cubicBezTo>
                    <a:pt x="18" y="23"/>
                    <a:pt x="17" y="22"/>
                    <a:pt x="15" y="22"/>
                  </a:cubicBezTo>
                  <a:cubicBezTo>
                    <a:pt x="15" y="22"/>
                    <a:pt x="14" y="23"/>
                    <a:pt x="12" y="23"/>
                  </a:cubicBezTo>
                  <a:cubicBezTo>
                    <a:pt x="13" y="15"/>
                    <a:pt x="13" y="15"/>
                    <a:pt x="13" y="15"/>
                  </a:cubicBezTo>
                  <a:cubicBezTo>
                    <a:pt x="13" y="15"/>
                    <a:pt x="14" y="15"/>
                    <a:pt x="14" y="15"/>
                  </a:cubicBezTo>
                  <a:cubicBezTo>
                    <a:pt x="15" y="15"/>
                    <a:pt x="17" y="15"/>
                    <a:pt x="17" y="14"/>
                  </a:cubicBezTo>
                  <a:cubicBezTo>
                    <a:pt x="18" y="13"/>
                    <a:pt x="19" y="12"/>
                    <a:pt x="19" y="11"/>
                  </a:cubicBezTo>
                  <a:cubicBezTo>
                    <a:pt x="19" y="10"/>
                    <a:pt x="18" y="9"/>
                    <a:pt x="18" y="8"/>
                  </a:cubicBezTo>
                  <a:cubicBezTo>
                    <a:pt x="17" y="7"/>
                    <a:pt x="16" y="7"/>
                    <a:pt x="15" y="7"/>
                  </a:cubicBezTo>
                  <a:cubicBezTo>
                    <a:pt x="14" y="7"/>
                    <a:pt x="13" y="7"/>
                    <a:pt x="12" y="8"/>
                  </a:cubicBezTo>
                  <a:cubicBezTo>
                    <a:pt x="11" y="9"/>
                    <a:pt x="11" y="10"/>
                    <a:pt x="10"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1" name="Freeform 59"/>
            <p:cNvSpPr/>
            <p:nvPr/>
          </p:nvSpPr>
          <p:spPr bwMode="auto">
            <a:xfrm>
              <a:off x="5277933" y="5415923"/>
              <a:ext cx="17463" cy="9525"/>
            </a:xfrm>
            <a:custGeom>
              <a:avLst/>
              <a:gdLst>
                <a:gd name="T0" fmla="*/ 0 w 11"/>
                <a:gd name="T1" fmla="*/ 6 h 6"/>
                <a:gd name="T2" fmla="*/ 5 w 11"/>
                <a:gd name="T3" fmla="*/ 5 h 6"/>
                <a:gd name="T4" fmla="*/ 11 w 11"/>
                <a:gd name="T5" fmla="*/ 2 h 6"/>
                <a:gd name="T6" fmla="*/ 8 w 11"/>
                <a:gd name="T7" fmla="*/ 1 h 6"/>
                <a:gd name="T8" fmla="*/ 4 w 11"/>
                <a:gd name="T9" fmla="*/ 0 h 6"/>
                <a:gd name="T10" fmla="*/ 0 w 11"/>
                <a:gd name="T11" fmla="*/ 6 h 6"/>
              </a:gdLst>
              <a:ahLst/>
              <a:cxnLst>
                <a:cxn ang="0">
                  <a:pos x="T0" y="T1"/>
                </a:cxn>
                <a:cxn ang="0">
                  <a:pos x="T2" y="T3"/>
                </a:cxn>
                <a:cxn ang="0">
                  <a:pos x="T4" y="T5"/>
                </a:cxn>
                <a:cxn ang="0">
                  <a:pos x="T6" y="T7"/>
                </a:cxn>
                <a:cxn ang="0">
                  <a:pos x="T8" y="T9"/>
                </a:cxn>
                <a:cxn ang="0">
                  <a:pos x="T10" y="T11"/>
                </a:cxn>
              </a:cxnLst>
              <a:rect l="0" t="0" r="r" b="b"/>
              <a:pathLst>
                <a:path w="11" h="6">
                  <a:moveTo>
                    <a:pt x="0" y="6"/>
                  </a:moveTo>
                  <a:lnTo>
                    <a:pt x="5" y="5"/>
                  </a:lnTo>
                  <a:lnTo>
                    <a:pt x="11" y="2"/>
                  </a:lnTo>
                  <a:lnTo>
                    <a:pt x="8" y="1"/>
                  </a:lnTo>
                  <a:lnTo>
                    <a:pt x="4" y="0"/>
                  </a:lnTo>
                  <a:lnTo>
                    <a:pt x="0" y="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2" name="Freeform 60"/>
            <p:cNvSpPr/>
            <p:nvPr/>
          </p:nvSpPr>
          <p:spPr bwMode="auto">
            <a:xfrm>
              <a:off x="5377945" y="4187198"/>
              <a:ext cx="44450" cy="34925"/>
            </a:xfrm>
            <a:custGeom>
              <a:avLst/>
              <a:gdLst>
                <a:gd name="T0" fmla="*/ 22 w 24"/>
                <a:gd name="T1" fmla="*/ 11 h 19"/>
                <a:gd name="T2" fmla="*/ 24 w 24"/>
                <a:gd name="T3" fmla="*/ 8 h 19"/>
                <a:gd name="T4" fmla="*/ 24 w 24"/>
                <a:gd name="T5" fmla="*/ 4 h 19"/>
                <a:gd name="T6" fmla="*/ 21 w 24"/>
                <a:gd name="T7" fmla="*/ 0 h 19"/>
                <a:gd name="T8" fmla="*/ 16 w 24"/>
                <a:gd name="T9" fmla="*/ 0 h 19"/>
                <a:gd name="T10" fmla="*/ 8 w 24"/>
                <a:gd name="T11" fmla="*/ 4 h 19"/>
                <a:gd name="T12" fmla="*/ 0 w 24"/>
                <a:gd name="T13" fmla="*/ 7 h 19"/>
                <a:gd name="T14" fmla="*/ 5 w 24"/>
                <a:gd name="T15" fmla="*/ 19 h 19"/>
                <a:gd name="T16" fmla="*/ 13 w 24"/>
                <a:gd name="T17" fmla="*/ 16 h 19"/>
                <a:gd name="T18" fmla="*/ 22 w 24"/>
                <a:gd name="T19" fmla="*/ 1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19">
                  <a:moveTo>
                    <a:pt x="22" y="11"/>
                  </a:moveTo>
                  <a:cubicBezTo>
                    <a:pt x="23" y="10"/>
                    <a:pt x="24" y="9"/>
                    <a:pt x="24" y="8"/>
                  </a:cubicBezTo>
                  <a:cubicBezTo>
                    <a:pt x="24" y="6"/>
                    <a:pt x="24" y="5"/>
                    <a:pt x="24" y="4"/>
                  </a:cubicBezTo>
                  <a:cubicBezTo>
                    <a:pt x="23" y="2"/>
                    <a:pt x="22" y="1"/>
                    <a:pt x="21" y="0"/>
                  </a:cubicBezTo>
                  <a:cubicBezTo>
                    <a:pt x="19" y="0"/>
                    <a:pt x="18" y="0"/>
                    <a:pt x="16" y="0"/>
                  </a:cubicBezTo>
                  <a:cubicBezTo>
                    <a:pt x="15" y="1"/>
                    <a:pt x="12" y="2"/>
                    <a:pt x="8" y="4"/>
                  </a:cubicBezTo>
                  <a:cubicBezTo>
                    <a:pt x="0" y="7"/>
                    <a:pt x="0" y="7"/>
                    <a:pt x="0" y="7"/>
                  </a:cubicBezTo>
                  <a:cubicBezTo>
                    <a:pt x="5" y="19"/>
                    <a:pt x="5" y="19"/>
                    <a:pt x="5" y="19"/>
                  </a:cubicBezTo>
                  <a:cubicBezTo>
                    <a:pt x="13" y="16"/>
                    <a:pt x="13" y="16"/>
                    <a:pt x="13" y="16"/>
                  </a:cubicBezTo>
                  <a:cubicBezTo>
                    <a:pt x="18" y="13"/>
                    <a:pt x="21" y="12"/>
                    <a:pt x="22"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3" name="Freeform 61"/>
            <p:cNvSpPr/>
            <p:nvPr/>
          </p:nvSpPr>
          <p:spPr bwMode="auto">
            <a:xfrm>
              <a:off x="6297108" y="4461836"/>
              <a:ext cx="36513" cy="46038"/>
            </a:xfrm>
            <a:custGeom>
              <a:avLst/>
              <a:gdLst>
                <a:gd name="T0" fmla="*/ 10 w 20"/>
                <a:gd name="T1" fmla="*/ 23 h 25"/>
                <a:gd name="T2" fmla="*/ 13 w 20"/>
                <a:gd name="T3" fmla="*/ 25 h 25"/>
                <a:gd name="T4" fmla="*/ 17 w 20"/>
                <a:gd name="T5" fmla="*/ 24 h 25"/>
                <a:gd name="T6" fmla="*/ 20 w 20"/>
                <a:gd name="T7" fmla="*/ 20 h 25"/>
                <a:gd name="T8" fmla="*/ 20 w 20"/>
                <a:gd name="T9" fmla="*/ 15 h 25"/>
                <a:gd name="T10" fmla="*/ 15 w 20"/>
                <a:gd name="T11" fmla="*/ 8 h 25"/>
                <a:gd name="T12" fmla="*/ 11 w 20"/>
                <a:gd name="T13" fmla="*/ 0 h 25"/>
                <a:gd name="T14" fmla="*/ 0 w 20"/>
                <a:gd name="T15" fmla="*/ 7 h 25"/>
                <a:gd name="T16" fmla="*/ 4 w 20"/>
                <a:gd name="T17" fmla="*/ 14 h 25"/>
                <a:gd name="T18" fmla="*/ 10 w 20"/>
                <a:gd name="T19" fmla="*/ 23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 h="25">
                  <a:moveTo>
                    <a:pt x="10" y="23"/>
                  </a:moveTo>
                  <a:cubicBezTo>
                    <a:pt x="11" y="24"/>
                    <a:pt x="12" y="24"/>
                    <a:pt x="13" y="25"/>
                  </a:cubicBezTo>
                  <a:cubicBezTo>
                    <a:pt x="15" y="25"/>
                    <a:pt x="16" y="24"/>
                    <a:pt x="17" y="24"/>
                  </a:cubicBezTo>
                  <a:cubicBezTo>
                    <a:pt x="19" y="23"/>
                    <a:pt x="20" y="21"/>
                    <a:pt x="20" y="20"/>
                  </a:cubicBezTo>
                  <a:cubicBezTo>
                    <a:pt x="20" y="19"/>
                    <a:pt x="20" y="17"/>
                    <a:pt x="20" y="15"/>
                  </a:cubicBezTo>
                  <a:cubicBezTo>
                    <a:pt x="19" y="14"/>
                    <a:pt x="18" y="12"/>
                    <a:pt x="15" y="8"/>
                  </a:cubicBezTo>
                  <a:cubicBezTo>
                    <a:pt x="11" y="0"/>
                    <a:pt x="11" y="0"/>
                    <a:pt x="11" y="0"/>
                  </a:cubicBezTo>
                  <a:cubicBezTo>
                    <a:pt x="0" y="7"/>
                    <a:pt x="0" y="7"/>
                    <a:pt x="0" y="7"/>
                  </a:cubicBezTo>
                  <a:cubicBezTo>
                    <a:pt x="4" y="14"/>
                    <a:pt x="4" y="14"/>
                    <a:pt x="4" y="14"/>
                  </a:cubicBezTo>
                  <a:cubicBezTo>
                    <a:pt x="7" y="19"/>
                    <a:pt x="9" y="22"/>
                    <a:pt x="10" y="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4" name="Freeform 62"/>
            <p:cNvSpPr/>
            <p:nvPr/>
          </p:nvSpPr>
          <p:spPr bwMode="auto">
            <a:xfrm>
              <a:off x="4995358" y="4642811"/>
              <a:ext cx="39688" cy="28575"/>
            </a:xfrm>
            <a:custGeom>
              <a:avLst/>
              <a:gdLst>
                <a:gd name="T0" fmla="*/ 25 w 25"/>
                <a:gd name="T1" fmla="*/ 0 h 18"/>
                <a:gd name="T2" fmla="*/ 0 w 25"/>
                <a:gd name="T3" fmla="*/ 3 h 18"/>
                <a:gd name="T4" fmla="*/ 19 w 25"/>
                <a:gd name="T5" fmla="*/ 18 h 18"/>
                <a:gd name="T6" fmla="*/ 25 w 25"/>
                <a:gd name="T7" fmla="*/ 0 h 18"/>
              </a:gdLst>
              <a:ahLst/>
              <a:cxnLst>
                <a:cxn ang="0">
                  <a:pos x="T0" y="T1"/>
                </a:cxn>
                <a:cxn ang="0">
                  <a:pos x="T2" y="T3"/>
                </a:cxn>
                <a:cxn ang="0">
                  <a:pos x="T4" y="T5"/>
                </a:cxn>
                <a:cxn ang="0">
                  <a:pos x="T6" y="T7"/>
                </a:cxn>
              </a:cxnLst>
              <a:rect l="0" t="0" r="r" b="b"/>
              <a:pathLst>
                <a:path w="25" h="18">
                  <a:moveTo>
                    <a:pt x="25" y="0"/>
                  </a:moveTo>
                  <a:lnTo>
                    <a:pt x="0" y="3"/>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5" name="Freeform 63"/>
            <p:cNvSpPr/>
            <p:nvPr/>
          </p:nvSpPr>
          <p:spPr bwMode="auto">
            <a:xfrm>
              <a:off x="5774820" y="5565148"/>
              <a:ext cx="38100" cy="61913"/>
            </a:xfrm>
            <a:custGeom>
              <a:avLst/>
              <a:gdLst>
                <a:gd name="T0" fmla="*/ 7 w 21"/>
                <a:gd name="T1" fmla="*/ 10 h 33"/>
                <a:gd name="T2" fmla="*/ 4 w 21"/>
                <a:gd name="T3" fmla="*/ 12 h 33"/>
                <a:gd name="T4" fmla="*/ 2 w 21"/>
                <a:gd name="T5" fmla="*/ 15 h 33"/>
                <a:gd name="T6" fmla="*/ 1 w 21"/>
                <a:gd name="T7" fmla="*/ 19 h 33"/>
                <a:gd name="T8" fmla="*/ 0 w 21"/>
                <a:gd name="T9" fmla="*/ 23 h 33"/>
                <a:gd name="T10" fmla="*/ 2 w 21"/>
                <a:gd name="T11" fmla="*/ 26 h 33"/>
                <a:gd name="T12" fmla="*/ 9 w 21"/>
                <a:gd name="T13" fmla="*/ 32 h 33"/>
                <a:gd name="T14" fmla="*/ 12 w 21"/>
                <a:gd name="T15" fmla="*/ 33 h 33"/>
                <a:gd name="T16" fmla="*/ 15 w 21"/>
                <a:gd name="T17" fmla="*/ 33 h 33"/>
                <a:gd name="T18" fmla="*/ 19 w 21"/>
                <a:gd name="T19" fmla="*/ 29 h 33"/>
                <a:gd name="T20" fmla="*/ 20 w 21"/>
                <a:gd name="T21" fmla="*/ 26 h 33"/>
                <a:gd name="T22" fmla="*/ 21 w 21"/>
                <a:gd name="T23" fmla="*/ 24 h 33"/>
                <a:gd name="T24" fmla="*/ 20 w 21"/>
                <a:gd name="T25" fmla="*/ 20 h 33"/>
                <a:gd name="T26" fmla="*/ 14 w 21"/>
                <a:gd name="T27" fmla="*/ 16 h 33"/>
                <a:gd name="T28" fmla="*/ 14 w 21"/>
                <a:gd name="T29" fmla="*/ 11 h 33"/>
                <a:gd name="T30" fmla="*/ 17 w 21"/>
                <a:gd name="T31" fmla="*/ 11 h 33"/>
                <a:gd name="T32" fmla="*/ 18 w 21"/>
                <a:gd name="T33" fmla="*/ 8 h 33"/>
                <a:gd name="T34" fmla="*/ 18 w 21"/>
                <a:gd name="T35" fmla="*/ 5 h 33"/>
                <a:gd name="T36" fmla="*/ 18 w 21"/>
                <a:gd name="T37" fmla="*/ 2 h 33"/>
                <a:gd name="T38" fmla="*/ 15 w 21"/>
                <a:gd name="T39" fmla="*/ 2 h 33"/>
                <a:gd name="T40" fmla="*/ 10 w 21"/>
                <a:gd name="T41" fmla="*/ 8 h 33"/>
                <a:gd name="T42" fmla="*/ 9 w 21"/>
                <a:gd name="T43" fmla="*/ 9 h 33"/>
                <a:gd name="T44" fmla="*/ 7 w 21"/>
                <a:gd name="T45" fmla="*/ 1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 h="33">
                  <a:moveTo>
                    <a:pt x="7" y="10"/>
                  </a:moveTo>
                  <a:cubicBezTo>
                    <a:pt x="5" y="10"/>
                    <a:pt x="4" y="12"/>
                    <a:pt x="4" y="12"/>
                  </a:cubicBezTo>
                  <a:cubicBezTo>
                    <a:pt x="1" y="14"/>
                    <a:pt x="2" y="15"/>
                    <a:pt x="2" y="15"/>
                  </a:cubicBezTo>
                  <a:cubicBezTo>
                    <a:pt x="2" y="16"/>
                    <a:pt x="1" y="19"/>
                    <a:pt x="1" y="19"/>
                  </a:cubicBezTo>
                  <a:cubicBezTo>
                    <a:pt x="0" y="20"/>
                    <a:pt x="0" y="23"/>
                    <a:pt x="0" y="23"/>
                  </a:cubicBezTo>
                  <a:cubicBezTo>
                    <a:pt x="0" y="24"/>
                    <a:pt x="2" y="26"/>
                    <a:pt x="2" y="26"/>
                  </a:cubicBezTo>
                  <a:cubicBezTo>
                    <a:pt x="3" y="29"/>
                    <a:pt x="9" y="32"/>
                    <a:pt x="9" y="32"/>
                  </a:cubicBezTo>
                  <a:cubicBezTo>
                    <a:pt x="10" y="33"/>
                    <a:pt x="11" y="33"/>
                    <a:pt x="12" y="33"/>
                  </a:cubicBezTo>
                  <a:cubicBezTo>
                    <a:pt x="13" y="33"/>
                    <a:pt x="14" y="33"/>
                    <a:pt x="15" y="33"/>
                  </a:cubicBezTo>
                  <a:cubicBezTo>
                    <a:pt x="19" y="33"/>
                    <a:pt x="19" y="29"/>
                    <a:pt x="19" y="29"/>
                  </a:cubicBezTo>
                  <a:cubicBezTo>
                    <a:pt x="18" y="28"/>
                    <a:pt x="20" y="26"/>
                    <a:pt x="20" y="26"/>
                  </a:cubicBezTo>
                  <a:cubicBezTo>
                    <a:pt x="21" y="25"/>
                    <a:pt x="21" y="24"/>
                    <a:pt x="21" y="24"/>
                  </a:cubicBezTo>
                  <a:cubicBezTo>
                    <a:pt x="20" y="23"/>
                    <a:pt x="20" y="20"/>
                    <a:pt x="20" y="20"/>
                  </a:cubicBezTo>
                  <a:cubicBezTo>
                    <a:pt x="18" y="19"/>
                    <a:pt x="14" y="16"/>
                    <a:pt x="14" y="16"/>
                  </a:cubicBezTo>
                  <a:cubicBezTo>
                    <a:pt x="11" y="12"/>
                    <a:pt x="14" y="11"/>
                    <a:pt x="14" y="11"/>
                  </a:cubicBezTo>
                  <a:cubicBezTo>
                    <a:pt x="16" y="12"/>
                    <a:pt x="17" y="11"/>
                    <a:pt x="17" y="11"/>
                  </a:cubicBezTo>
                  <a:cubicBezTo>
                    <a:pt x="19" y="11"/>
                    <a:pt x="18" y="8"/>
                    <a:pt x="18" y="8"/>
                  </a:cubicBezTo>
                  <a:cubicBezTo>
                    <a:pt x="18" y="6"/>
                    <a:pt x="18" y="5"/>
                    <a:pt x="18" y="5"/>
                  </a:cubicBezTo>
                  <a:cubicBezTo>
                    <a:pt x="19" y="2"/>
                    <a:pt x="18" y="2"/>
                    <a:pt x="18" y="2"/>
                  </a:cubicBezTo>
                  <a:cubicBezTo>
                    <a:pt x="16" y="0"/>
                    <a:pt x="15" y="2"/>
                    <a:pt x="15" y="2"/>
                  </a:cubicBezTo>
                  <a:cubicBezTo>
                    <a:pt x="14" y="4"/>
                    <a:pt x="10" y="8"/>
                    <a:pt x="10" y="8"/>
                  </a:cubicBezTo>
                  <a:cubicBezTo>
                    <a:pt x="9" y="8"/>
                    <a:pt x="9" y="9"/>
                    <a:pt x="9" y="9"/>
                  </a:cubicBezTo>
                  <a:cubicBezTo>
                    <a:pt x="8" y="10"/>
                    <a:pt x="7" y="10"/>
                    <a:pt x="7"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6" name="Freeform 64"/>
            <p:cNvSpPr/>
            <p:nvPr/>
          </p:nvSpPr>
          <p:spPr bwMode="auto">
            <a:xfrm>
              <a:off x="5417633" y="5504823"/>
              <a:ext cx="7938" cy="20638"/>
            </a:xfrm>
            <a:custGeom>
              <a:avLst/>
              <a:gdLst>
                <a:gd name="T0" fmla="*/ 0 w 4"/>
                <a:gd name="T1" fmla="*/ 0 h 11"/>
                <a:gd name="T2" fmla="*/ 2 w 4"/>
                <a:gd name="T3" fmla="*/ 5 h 11"/>
                <a:gd name="T4" fmla="*/ 2 w 4"/>
                <a:gd name="T5" fmla="*/ 7 h 11"/>
                <a:gd name="T6" fmla="*/ 3 w 4"/>
                <a:gd name="T7" fmla="*/ 10 h 11"/>
                <a:gd name="T8" fmla="*/ 4 w 4"/>
                <a:gd name="T9" fmla="*/ 9 h 11"/>
                <a:gd name="T10" fmla="*/ 3 w 4"/>
                <a:gd name="T11" fmla="*/ 3 h 11"/>
                <a:gd name="T12" fmla="*/ 3 w 4"/>
                <a:gd name="T13" fmla="*/ 0 h 11"/>
                <a:gd name="T14" fmla="*/ 0 w 4"/>
                <a:gd name="T15" fmla="*/ 0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11">
                  <a:moveTo>
                    <a:pt x="0" y="0"/>
                  </a:moveTo>
                  <a:cubicBezTo>
                    <a:pt x="1" y="3"/>
                    <a:pt x="2" y="4"/>
                    <a:pt x="2" y="5"/>
                  </a:cubicBezTo>
                  <a:cubicBezTo>
                    <a:pt x="2" y="6"/>
                    <a:pt x="2" y="7"/>
                    <a:pt x="2" y="7"/>
                  </a:cubicBezTo>
                  <a:cubicBezTo>
                    <a:pt x="4" y="9"/>
                    <a:pt x="3" y="8"/>
                    <a:pt x="3" y="10"/>
                  </a:cubicBezTo>
                  <a:cubicBezTo>
                    <a:pt x="4" y="11"/>
                    <a:pt x="4" y="10"/>
                    <a:pt x="4" y="9"/>
                  </a:cubicBezTo>
                  <a:cubicBezTo>
                    <a:pt x="4" y="8"/>
                    <a:pt x="4" y="5"/>
                    <a:pt x="3" y="3"/>
                  </a:cubicBezTo>
                  <a:cubicBezTo>
                    <a:pt x="3" y="2"/>
                    <a:pt x="3" y="1"/>
                    <a:pt x="3" y="0"/>
                  </a:cubicBezTo>
                  <a:cubicBezTo>
                    <a:pt x="2" y="0"/>
                    <a:pt x="1"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7" name="Freeform 65"/>
            <p:cNvSpPr/>
            <p:nvPr/>
          </p:nvSpPr>
          <p:spPr bwMode="auto">
            <a:xfrm>
              <a:off x="5384295" y="5517523"/>
              <a:ext cx="33338" cy="12700"/>
            </a:xfrm>
            <a:custGeom>
              <a:avLst/>
              <a:gdLst>
                <a:gd name="T0" fmla="*/ 0 w 18"/>
                <a:gd name="T1" fmla="*/ 7 h 7"/>
                <a:gd name="T2" fmla="*/ 5 w 18"/>
                <a:gd name="T3" fmla="*/ 6 h 7"/>
                <a:gd name="T4" fmla="*/ 17 w 18"/>
                <a:gd name="T5" fmla="*/ 3 h 7"/>
                <a:gd name="T6" fmla="*/ 18 w 18"/>
                <a:gd name="T7" fmla="*/ 2 h 7"/>
                <a:gd name="T8" fmla="*/ 18 w 18"/>
                <a:gd name="T9" fmla="*/ 2 h 7"/>
                <a:gd name="T10" fmla="*/ 17 w 18"/>
                <a:gd name="T11" fmla="*/ 0 h 7"/>
                <a:gd name="T12" fmla="*/ 0 w 18"/>
                <a:gd name="T13" fmla="*/ 7 h 7"/>
              </a:gdLst>
              <a:ahLst/>
              <a:cxnLst>
                <a:cxn ang="0">
                  <a:pos x="T0" y="T1"/>
                </a:cxn>
                <a:cxn ang="0">
                  <a:pos x="T2" y="T3"/>
                </a:cxn>
                <a:cxn ang="0">
                  <a:pos x="T4" y="T5"/>
                </a:cxn>
                <a:cxn ang="0">
                  <a:pos x="T6" y="T7"/>
                </a:cxn>
                <a:cxn ang="0">
                  <a:pos x="T8" y="T9"/>
                </a:cxn>
                <a:cxn ang="0">
                  <a:pos x="T10" y="T11"/>
                </a:cxn>
                <a:cxn ang="0">
                  <a:pos x="T12" y="T13"/>
                </a:cxn>
              </a:cxnLst>
              <a:rect l="0" t="0" r="r" b="b"/>
              <a:pathLst>
                <a:path w="18" h="7">
                  <a:moveTo>
                    <a:pt x="0" y="7"/>
                  </a:moveTo>
                  <a:cubicBezTo>
                    <a:pt x="1" y="7"/>
                    <a:pt x="3" y="6"/>
                    <a:pt x="5" y="6"/>
                  </a:cubicBezTo>
                  <a:cubicBezTo>
                    <a:pt x="9" y="6"/>
                    <a:pt x="15" y="5"/>
                    <a:pt x="17" y="3"/>
                  </a:cubicBezTo>
                  <a:cubicBezTo>
                    <a:pt x="18" y="3"/>
                    <a:pt x="18" y="3"/>
                    <a:pt x="18" y="2"/>
                  </a:cubicBezTo>
                  <a:cubicBezTo>
                    <a:pt x="18" y="2"/>
                    <a:pt x="18" y="2"/>
                    <a:pt x="18" y="2"/>
                  </a:cubicBezTo>
                  <a:cubicBezTo>
                    <a:pt x="18" y="1"/>
                    <a:pt x="17" y="1"/>
                    <a:pt x="17" y="0"/>
                  </a:cubicBezTo>
                  <a:cubicBezTo>
                    <a:pt x="12" y="4"/>
                    <a:pt x="3" y="5"/>
                    <a:pt x="0"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8" name="Freeform 66"/>
            <p:cNvSpPr/>
            <p:nvPr/>
          </p:nvSpPr>
          <p:spPr bwMode="auto">
            <a:xfrm>
              <a:off x="5849433" y="4149098"/>
              <a:ext cx="63500" cy="68263"/>
            </a:xfrm>
            <a:custGeom>
              <a:avLst/>
              <a:gdLst>
                <a:gd name="T0" fmla="*/ 12 w 34"/>
                <a:gd name="T1" fmla="*/ 36 h 37"/>
                <a:gd name="T2" fmla="*/ 24 w 34"/>
                <a:gd name="T3" fmla="*/ 35 h 37"/>
                <a:gd name="T4" fmla="*/ 32 w 34"/>
                <a:gd name="T5" fmla="*/ 23 h 37"/>
                <a:gd name="T6" fmla="*/ 32 w 34"/>
                <a:gd name="T7" fmla="*/ 9 h 37"/>
                <a:gd name="T8" fmla="*/ 22 w 34"/>
                <a:gd name="T9" fmla="*/ 2 h 37"/>
                <a:gd name="T10" fmla="*/ 10 w 34"/>
                <a:gd name="T11" fmla="*/ 3 h 37"/>
                <a:gd name="T12" fmla="*/ 2 w 34"/>
                <a:gd name="T13" fmla="*/ 15 h 37"/>
                <a:gd name="T14" fmla="*/ 3 w 34"/>
                <a:gd name="T15" fmla="*/ 29 h 37"/>
                <a:gd name="T16" fmla="*/ 12 w 34"/>
                <a:gd name="T17" fmla="*/ 36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37">
                  <a:moveTo>
                    <a:pt x="12" y="36"/>
                  </a:moveTo>
                  <a:cubicBezTo>
                    <a:pt x="17" y="37"/>
                    <a:pt x="21" y="37"/>
                    <a:pt x="24" y="35"/>
                  </a:cubicBezTo>
                  <a:cubicBezTo>
                    <a:pt x="28" y="33"/>
                    <a:pt x="31" y="29"/>
                    <a:pt x="32" y="23"/>
                  </a:cubicBezTo>
                  <a:cubicBezTo>
                    <a:pt x="34" y="17"/>
                    <a:pt x="34" y="12"/>
                    <a:pt x="32" y="9"/>
                  </a:cubicBezTo>
                  <a:cubicBezTo>
                    <a:pt x="30" y="5"/>
                    <a:pt x="26" y="3"/>
                    <a:pt x="22" y="2"/>
                  </a:cubicBezTo>
                  <a:cubicBezTo>
                    <a:pt x="17" y="0"/>
                    <a:pt x="13" y="1"/>
                    <a:pt x="10" y="3"/>
                  </a:cubicBezTo>
                  <a:cubicBezTo>
                    <a:pt x="6" y="5"/>
                    <a:pt x="3" y="9"/>
                    <a:pt x="2" y="15"/>
                  </a:cubicBezTo>
                  <a:cubicBezTo>
                    <a:pt x="0" y="20"/>
                    <a:pt x="1" y="25"/>
                    <a:pt x="3" y="29"/>
                  </a:cubicBezTo>
                  <a:cubicBezTo>
                    <a:pt x="5" y="33"/>
                    <a:pt x="8" y="35"/>
                    <a:pt x="12" y="3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9" name="Freeform 67"/>
            <p:cNvSpPr>
              <a:spLocks noEditPoints="1"/>
            </p:cNvSpPr>
            <p:nvPr/>
          </p:nvSpPr>
          <p:spPr bwMode="auto">
            <a:xfrm>
              <a:off x="4862008" y="4030036"/>
              <a:ext cx="1677988" cy="1673225"/>
            </a:xfrm>
            <a:custGeom>
              <a:avLst/>
              <a:gdLst>
                <a:gd name="T0" fmla="*/ 812 w 905"/>
                <a:gd name="T1" fmla="*/ 404 h 905"/>
                <a:gd name="T2" fmla="*/ 774 w 905"/>
                <a:gd name="T3" fmla="*/ 279 h 905"/>
                <a:gd name="T4" fmla="*/ 779 w 905"/>
                <a:gd name="T5" fmla="*/ 210 h 905"/>
                <a:gd name="T6" fmla="*/ 721 w 905"/>
                <a:gd name="T7" fmla="*/ 187 h 905"/>
                <a:gd name="T8" fmla="*/ 685 w 905"/>
                <a:gd name="T9" fmla="*/ 149 h 905"/>
                <a:gd name="T10" fmla="*/ 617 w 905"/>
                <a:gd name="T11" fmla="*/ 113 h 905"/>
                <a:gd name="T12" fmla="*/ 564 w 905"/>
                <a:gd name="T13" fmla="*/ 108 h 905"/>
                <a:gd name="T14" fmla="*/ 460 w 905"/>
                <a:gd name="T15" fmla="*/ 45 h 905"/>
                <a:gd name="T16" fmla="*/ 375 w 905"/>
                <a:gd name="T17" fmla="*/ 52 h 905"/>
                <a:gd name="T18" fmla="*/ 348 w 905"/>
                <a:gd name="T19" fmla="*/ 78 h 905"/>
                <a:gd name="T20" fmla="*/ 362 w 905"/>
                <a:gd name="T21" fmla="*/ 92 h 905"/>
                <a:gd name="T22" fmla="*/ 312 w 905"/>
                <a:gd name="T23" fmla="*/ 104 h 905"/>
                <a:gd name="T24" fmla="*/ 250 w 905"/>
                <a:gd name="T25" fmla="*/ 96 h 905"/>
                <a:gd name="T26" fmla="*/ 175 w 905"/>
                <a:gd name="T27" fmla="*/ 151 h 905"/>
                <a:gd name="T28" fmla="*/ 121 w 905"/>
                <a:gd name="T29" fmla="*/ 211 h 905"/>
                <a:gd name="T30" fmla="*/ 120 w 905"/>
                <a:gd name="T31" fmla="*/ 281 h 905"/>
                <a:gd name="T32" fmla="*/ 132 w 905"/>
                <a:gd name="T33" fmla="*/ 289 h 905"/>
                <a:gd name="T34" fmla="*/ 95 w 905"/>
                <a:gd name="T35" fmla="*/ 410 h 905"/>
                <a:gd name="T36" fmla="*/ 41 w 905"/>
                <a:gd name="T37" fmla="*/ 453 h 905"/>
                <a:gd name="T38" fmla="*/ 51 w 905"/>
                <a:gd name="T39" fmla="*/ 518 h 905"/>
                <a:gd name="T40" fmla="*/ 101 w 905"/>
                <a:gd name="T41" fmla="*/ 526 h 905"/>
                <a:gd name="T42" fmla="*/ 238 w 905"/>
                <a:gd name="T43" fmla="*/ 764 h 905"/>
                <a:gd name="T44" fmla="*/ 218 w 905"/>
                <a:gd name="T45" fmla="*/ 741 h 905"/>
                <a:gd name="T46" fmla="*/ 196 w 905"/>
                <a:gd name="T47" fmla="*/ 742 h 905"/>
                <a:gd name="T48" fmla="*/ 289 w 905"/>
                <a:gd name="T49" fmla="*/ 829 h 905"/>
                <a:gd name="T50" fmla="*/ 284 w 905"/>
                <a:gd name="T51" fmla="*/ 801 h 905"/>
                <a:gd name="T52" fmla="*/ 309 w 905"/>
                <a:gd name="T53" fmla="*/ 811 h 905"/>
                <a:gd name="T54" fmla="*/ 317 w 905"/>
                <a:gd name="T55" fmla="*/ 787 h 905"/>
                <a:gd name="T56" fmla="*/ 310 w 905"/>
                <a:gd name="T57" fmla="*/ 842 h 905"/>
                <a:gd name="T58" fmla="*/ 352 w 905"/>
                <a:gd name="T59" fmla="*/ 858 h 905"/>
                <a:gd name="T60" fmla="*/ 420 w 905"/>
                <a:gd name="T61" fmla="*/ 807 h 905"/>
                <a:gd name="T62" fmla="*/ 413 w 905"/>
                <a:gd name="T63" fmla="*/ 875 h 905"/>
                <a:gd name="T64" fmla="*/ 399 w 905"/>
                <a:gd name="T65" fmla="*/ 866 h 905"/>
                <a:gd name="T66" fmla="*/ 430 w 905"/>
                <a:gd name="T67" fmla="*/ 858 h 905"/>
                <a:gd name="T68" fmla="*/ 479 w 905"/>
                <a:gd name="T69" fmla="*/ 856 h 905"/>
                <a:gd name="T70" fmla="*/ 477 w 905"/>
                <a:gd name="T71" fmla="*/ 831 h 905"/>
                <a:gd name="T72" fmla="*/ 529 w 905"/>
                <a:gd name="T73" fmla="*/ 866 h 905"/>
                <a:gd name="T74" fmla="*/ 486 w 905"/>
                <a:gd name="T75" fmla="*/ 850 h 905"/>
                <a:gd name="T76" fmla="*/ 516 w 905"/>
                <a:gd name="T77" fmla="*/ 820 h 905"/>
                <a:gd name="T78" fmla="*/ 599 w 905"/>
                <a:gd name="T79" fmla="*/ 840 h 905"/>
                <a:gd name="T80" fmla="*/ 588 w 905"/>
                <a:gd name="T81" fmla="*/ 834 h 905"/>
                <a:gd name="T82" fmla="*/ 584 w 905"/>
                <a:gd name="T83" fmla="*/ 805 h 905"/>
                <a:gd name="T84" fmla="*/ 599 w 905"/>
                <a:gd name="T85" fmla="*/ 796 h 905"/>
                <a:gd name="T86" fmla="*/ 616 w 905"/>
                <a:gd name="T87" fmla="*/ 825 h 905"/>
                <a:gd name="T88" fmla="*/ 655 w 905"/>
                <a:gd name="T89" fmla="*/ 793 h 905"/>
                <a:gd name="T90" fmla="*/ 654 w 905"/>
                <a:gd name="T91" fmla="*/ 760 h 905"/>
                <a:gd name="T92" fmla="*/ 663 w 905"/>
                <a:gd name="T93" fmla="*/ 752 h 905"/>
                <a:gd name="T94" fmla="*/ 668 w 905"/>
                <a:gd name="T95" fmla="*/ 737 h 905"/>
                <a:gd name="T96" fmla="*/ 676 w 905"/>
                <a:gd name="T97" fmla="*/ 737 h 905"/>
                <a:gd name="T98" fmla="*/ 677 w 905"/>
                <a:gd name="T99" fmla="*/ 721 h 905"/>
                <a:gd name="T100" fmla="*/ 691 w 905"/>
                <a:gd name="T101" fmla="*/ 738 h 905"/>
                <a:gd name="T102" fmla="*/ 665 w 905"/>
                <a:gd name="T103" fmla="*/ 771 h 905"/>
                <a:gd name="T104" fmla="*/ 688 w 905"/>
                <a:gd name="T105" fmla="*/ 807 h 905"/>
                <a:gd name="T106" fmla="*/ 679 w 905"/>
                <a:gd name="T107" fmla="*/ 769 h 905"/>
                <a:gd name="T108" fmla="*/ 705 w 905"/>
                <a:gd name="T109" fmla="*/ 766 h 905"/>
                <a:gd name="T110" fmla="*/ 778 w 905"/>
                <a:gd name="T111" fmla="*/ 296 h 905"/>
                <a:gd name="T112" fmla="*/ 810 w 905"/>
                <a:gd name="T113" fmla="*/ 386 h 905"/>
                <a:gd name="T114" fmla="*/ 843 w 905"/>
                <a:gd name="T115" fmla="*/ 516 h 905"/>
                <a:gd name="T116" fmla="*/ 807 w 905"/>
                <a:gd name="T117" fmla="*/ 478 h 9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05" h="905">
                  <a:moveTo>
                    <a:pt x="453" y="0"/>
                  </a:moveTo>
                  <a:cubicBezTo>
                    <a:pt x="203" y="0"/>
                    <a:pt x="0" y="203"/>
                    <a:pt x="0" y="453"/>
                  </a:cubicBezTo>
                  <a:cubicBezTo>
                    <a:pt x="0" y="702"/>
                    <a:pt x="203" y="905"/>
                    <a:pt x="453" y="905"/>
                  </a:cubicBezTo>
                  <a:cubicBezTo>
                    <a:pt x="703" y="905"/>
                    <a:pt x="905" y="702"/>
                    <a:pt x="905" y="453"/>
                  </a:cubicBezTo>
                  <a:cubicBezTo>
                    <a:pt x="905" y="203"/>
                    <a:pt x="703" y="0"/>
                    <a:pt x="453" y="0"/>
                  </a:cubicBezTo>
                  <a:close/>
                  <a:moveTo>
                    <a:pt x="858" y="430"/>
                  </a:moveTo>
                  <a:cubicBezTo>
                    <a:pt x="849" y="431"/>
                    <a:pt x="849" y="431"/>
                    <a:pt x="849" y="431"/>
                  </a:cubicBezTo>
                  <a:cubicBezTo>
                    <a:pt x="846" y="400"/>
                    <a:pt x="846" y="400"/>
                    <a:pt x="846" y="400"/>
                  </a:cubicBezTo>
                  <a:cubicBezTo>
                    <a:pt x="835" y="401"/>
                    <a:pt x="835" y="401"/>
                    <a:pt x="835" y="401"/>
                  </a:cubicBezTo>
                  <a:cubicBezTo>
                    <a:pt x="838" y="430"/>
                    <a:pt x="838" y="430"/>
                    <a:pt x="838" y="430"/>
                  </a:cubicBezTo>
                  <a:cubicBezTo>
                    <a:pt x="829" y="431"/>
                    <a:pt x="829" y="431"/>
                    <a:pt x="829" y="431"/>
                  </a:cubicBezTo>
                  <a:cubicBezTo>
                    <a:pt x="826" y="402"/>
                    <a:pt x="826" y="402"/>
                    <a:pt x="826" y="402"/>
                  </a:cubicBezTo>
                  <a:cubicBezTo>
                    <a:pt x="812" y="404"/>
                    <a:pt x="812" y="404"/>
                    <a:pt x="812" y="404"/>
                  </a:cubicBezTo>
                  <a:cubicBezTo>
                    <a:pt x="816" y="435"/>
                    <a:pt x="816" y="435"/>
                    <a:pt x="816" y="435"/>
                  </a:cubicBezTo>
                  <a:cubicBezTo>
                    <a:pt x="807" y="436"/>
                    <a:pt x="807" y="436"/>
                    <a:pt x="807" y="436"/>
                  </a:cubicBezTo>
                  <a:cubicBezTo>
                    <a:pt x="802" y="393"/>
                    <a:pt x="802" y="393"/>
                    <a:pt x="802" y="393"/>
                  </a:cubicBezTo>
                  <a:cubicBezTo>
                    <a:pt x="854" y="388"/>
                    <a:pt x="854" y="388"/>
                    <a:pt x="854" y="388"/>
                  </a:cubicBezTo>
                  <a:lnTo>
                    <a:pt x="858" y="430"/>
                  </a:lnTo>
                  <a:close/>
                  <a:moveTo>
                    <a:pt x="799" y="241"/>
                  </a:moveTo>
                  <a:cubicBezTo>
                    <a:pt x="802" y="246"/>
                    <a:pt x="804" y="250"/>
                    <a:pt x="804" y="253"/>
                  </a:cubicBezTo>
                  <a:cubicBezTo>
                    <a:pt x="805" y="256"/>
                    <a:pt x="805" y="258"/>
                    <a:pt x="804" y="261"/>
                  </a:cubicBezTo>
                  <a:cubicBezTo>
                    <a:pt x="803" y="264"/>
                    <a:pt x="801" y="266"/>
                    <a:pt x="798" y="267"/>
                  </a:cubicBezTo>
                  <a:cubicBezTo>
                    <a:pt x="795" y="269"/>
                    <a:pt x="791" y="270"/>
                    <a:pt x="788" y="269"/>
                  </a:cubicBezTo>
                  <a:cubicBezTo>
                    <a:pt x="784" y="268"/>
                    <a:pt x="781" y="266"/>
                    <a:pt x="778" y="262"/>
                  </a:cubicBezTo>
                  <a:cubicBezTo>
                    <a:pt x="778" y="265"/>
                    <a:pt x="778" y="267"/>
                    <a:pt x="778" y="269"/>
                  </a:cubicBezTo>
                  <a:cubicBezTo>
                    <a:pt x="777" y="272"/>
                    <a:pt x="776" y="275"/>
                    <a:pt x="774" y="279"/>
                  </a:cubicBezTo>
                  <a:cubicBezTo>
                    <a:pt x="769" y="291"/>
                    <a:pt x="769" y="291"/>
                    <a:pt x="769" y="291"/>
                  </a:cubicBezTo>
                  <a:cubicBezTo>
                    <a:pt x="762" y="279"/>
                    <a:pt x="762" y="279"/>
                    <a:pt x="762" y="279"/>
                  </a:cubicBezTo>
                  <a:cubicBezTo>
                    <a:pt x="767" y="266"/>
                    <a:pt x="767" y="266"/>
                    <a:pt x="767" y="266"/>
                  </a:cubicBezTo>
                  <a:cubicBezTo>
                    <a:pt x="769" y="261"/>
                    <a:pt x="770" y="258"/>
                    <a:pt x="770" y="257"/>
                  </a:cubicBezTo>
                  <a:cubicBezTo>
                    <a:pt x="771" y="255"/>
                    <a:pt x="771" y="254"/>
                    <a:pt x="770" y="253"/>
                  </a:cubicBezTo>
                  <a:cubicBezTo>
                    <a:pt x="770" y="252"/>
                    <a:pt x="769" y="250"/>
                    <a:pt x="768" y="248"/>
                  </a:cubicBezTo>
                  <a:cubicBezTo>
                    <a:pt x="766" y="246"/>
                    <a:pt x="766" y="246"/>
                    <a:pt x="766" y="246"/>
                  </a:cubicBezTo>
                  <a:cubicBezTo>
                    <a:pt x="748" y="257"/>
                    <a:pt x="748" y="257"/>
                    <a:pt x="748" y="257"/>
                  </a:cubicBezTo>
                  <a:cubicBezTo>
                    <a:pt x="742" y="247"/>
                    <a:pt x="742" y="247"/>
                    <a:pt x="742" y="247"/>
                  </a:cubicBezTo>
                  <a:cubicBezTo>
                    <a:pt x="786" y="220"/>
                    <a:pt x="786" y="220"/>
                    <a:pt x="786" y="220"/>
                  </a:cubicBezTo>
                  <a:lnTo>
                    <a:pt x="799" y="241"/>
                  </a:lnTo>
                  <a:close/>
                  <a:moveTo>
                    <a:pt x="750" y="176"/>
                  </a:moveTo>
                  <a:cubicBezTo>
                    <a:pt x="779" y="210"/>
                    <a:pt x="779" y="210"/>
                    <a:pt x="779" y="210"/>
                  </a:cubicBezTo>
                  <a:cubicBezTo>
                    <a:pt x="772" y="216"/>
                    <a:pt x="772" y="216"/>
                    <a:pt x="772" y="216"/>
                  </a:cubicBezTo>
                  <a:cubicBezTo>
                    <a:pt x="761" y="203"/>
                    <a:pt x="761" y="203"/>
                    <a:pt x="761" y="203"/>
                  </a:cubicBezTo>
                  <a:cubicBezTo>
                    <a:pt x="728" y="230"/>
                    <a:pt x="728" y="230"/>
                    <a:pt x="728" y="230"/>
                  </a:cubicBezTo>
                  <a:cubicBezTo>
                    <a:pt x="721" y="221"/>
                    <a:pt x="721" y="221"/>
                    <a:pt x="721" y="221"/>
                  </a:cubicBezTo>
                  <a:cubicBezTo>
                    <a:pt x="754" y="194"/>
                    <a:pt x="754" y="194"/>
                    <a:pt x="754" y="194"/>
                  </a:cubicBezTo>
                  <a:cubicBezTo>
                    <a:pt x="744" y="181"/>
                    <a:pt x="744" y="181"/>
                    <a:pt x="744" y="181"/>
                  </a:cubicBezTo>
                  <a:lnTo>
                    <a:pt x="750" y="176"/>
                  </a:lnTo>
                  <a:close/>
                  <a:moveTo>
                    <a:pt x="742" y="167"/>
                  </a:moveTo>
                  <a:cubicBezTo>
                    <a:pt x="736" y="174"/>
                    <a:pt x="736" y="174"/>
                    <a:pt x="736" y="174"/>
                  </a:cubicBezTo>
                  <a:cubicBezTo>
                    <a:pt x="714" y="153"/>
                    <a:pt x="714" y="153"/>
                    <a:pt x="714" y="153"/>
                  </a:cubicBezTo>
                  <a:cubicBezTo>
                    <a:pt x="706" y="162"/>
                    <a:pt x="706" y="162"/>
                    <a:pt x="706" y="162"/>
                  </a:cubicBezTo>
                  <a:cubicBezTo>
                    <a:pt x="727" y="181"/>
                    <a:pt x="727" y="181"/>
                    <a:pt x="727" y="181"/>
                  </a:cubicBezTo>
                  <a:cubicBezTo>
                    <a:pt x="721" y="187"/>
                    <a:pt x="721" y="187"/>
                    <a:pt x="721" y="187"/>
                  </a:cubicBezTo>
                  <a:cubicBezTo>
                    <a:pt x="700" y="168"/>
                    <a:pt x="700" y="168"/>
                    <a:pt x="700" y="168"/>
                  </a:cubicBezTo>
                  <a:cubicBezTo>
                    <a:pt x="691" y="178"/>
                    <a:pt x="691" y="178"/>
                    <a:pt x="691" y="178"/>
                  </a:cubicBezTo>
                  <a:cubicBezTo>
                    <a:pt x="714" y="200"/>
                    <a:pt x="714" y="200"/>
                    <a:pt x="714" y="200"/>
                  </a:cubicBezTo>
                  <a:cubicBezTo>
                    <a:pt x="708" y="206"/>
                    <a:pt x="708" y="206"/>
                    <a:pt x="708" y="206"/>
                  </a:cubicBezTo>
                  <a:cubicBezTo>
                    <a:pt x="677" y="177"/>
                    <a:pt x="677" y="177"/>
                    <a:pt x="677" y="177"/>
                  </a:cubicBezTo>
                  <a:cubicBezTo>
                    <a:pt x="711" y="139"/>
                    <a:pt x="711" y="139"/>
                    <a:pt x="711" y="139"/>
                  </a:cubicBezTo>
                  <a:lnTo>
                    <a:pt x="742" y="167"/>
                  </a:lnTo>
                  <a:close/>
                  <a:moveTo>
                    <a:pt x="665" y="105"/>
                  </a:moveTo>
                  <a:cubicBezTo>
                    <a:pt x="680" y="116"/>
                    <a:pt x="680" y="116"/>
                    <a:pt x="680" y="116"/>
                  </a:cubicBezTo>
                  <a:cubicBezTo>
                    <a:pt x="686" y="120"/>
                    <a:pt x="689" y="122"/>
                    <a:pt x="691" y="124"/>
                  </a:cubicBezTo>
                  <a:cubicBezTo>
                    <a:pt x="693" y="127"/>
                    <a:pt x="694" y="130"/>
                    <a:pt x="695" y="133"/>
                  </a:cubicBezTo>
                  <a:cubicBezTo>
                    <a:pt x="695" y="136"/>
                    <a:pt x="694" y="140"/>
                    <a:pt x="692" y="143"/>
                  </a:cubicBezTo>
                  <a:cubicBezTo>
                    <a:pt x="690" y="146"/>
                    <a:pt x="688" y="148"/>
                    <a:pt x="685" y="149"/>
                  </a:cubicBezTo>
                  <a:cubicBezTo>
                    <a:pt x="683" y="150"/>
                    <a:pt x="681" y="150"/>
                    <a:pt x="679" y="150"/>
                  </a:cubicBezTo>
                  <a:cubicBezTo>
                    <a:pt x="676" y="150"/>
                    <a:pt x="674" y="149"/>
                    <a:pt x="672" y="149"/>
                  </a:cubicBezTo>
                  <a:cubicBezTo>
                    <a:pt x="670" y="148"/>
                    <a:pt x="666" y="145"/>
                    <a:pt x="662" y="143"/>
                  </a:cubicBezTo>
                  <a:cubicBezTo>
                    <a:pt x="656" y="138"/>
                    <a:pt x="656" y="138"/>
                    <a:pt x="656" y="138"/>
                  </a:cubicBezTo>
                  <a:cubicBezTo>
                    <a:pt x="645" y="154"/>
                    <a:pt x="645" y="154"/>
                    <a:pt x="645" y="154"/>
                  </a:cubicBezTo>
                  <a:cubicBezTo>
                    <a:pt x="635" y="148"/>
                    <a:pt x="635" y="148"/>
                    <a:pt x="635" y="148"/>
                  </a:cubicBezTo>
                  <a:lnTo>
                    <a:pt x="665" y="105"/>
                  </a:lnTo>
                  <a:close/>
                  <a:moveTo>
                    <a:pt x="632" y="87"/>
                  </a:moveTo>
                  <a:cubicBezTo>
                    <a:pt x="629" y="95"/>
                    <a:pt x="629" y="95"/>
                    <a:pt x="629" y="95"/>
                  </a:cubicBezTo>
                  <a:cubicBezTo>
                    <a:pt x="603" y="84"/>
                    <a:pt x="603" y="84"/>
                    <a:pt x="603" y="84"/>
                  </a:cubicBezTo>
                  <a:cubicBezTo>
                    <a:pt x="598" y="95"/>
                    <a:pt x="598" y="95"/>
                    <a:pt x="598" y="95"/>
                  </a:cubicBezTo>
                  <a:cubicBezTo>
                    <a:pt x="620" y="105"/>
                    <a:pt x="620" y="105"/>
                    <a:pt x="620" y="105"/>
                  </a:cubicBezTo>
                  <a:cubicBezTo>
                    <a:pt x="617" y="113"/>
                    <a:pt x="617" y="113"/>
                    <a:pt x="617" y="113"/>
                  </a:cubicBezTo>
                  <a:cubicBezTo>
                    <a:pt x="595" y="103"/>
                    <a:pt x="595" y="103"/>
                    <a:pt x="595" y="103"/>
                  </a:cubicBezTo>
                  <a:cubicBezTo>
                    <a:pt x="586" y="123"/>
                    <a:pt x="586" y="123"/>
                    <a:pt x="586" y="123"/>
                  </a:cubicBezTo>
                  <a:cubicBezTo>
                    <a:pt x="576" y="119"/>
                    <a:pt x="576" y="119"/>
                    <a:pt x="576" y="119"/>
                  </a:cubicBezTo>
                  <a:cubicBezTo>
                    <a:pt x="596" y="71"/>
                    <a:pt x="596" y="71"/>
                    <a:pt x="596" y="71"/>
                  </a:cubicBezTo>
                  <a:lnTo>
                    <a:pt x="632" y="87"/>
                  </a:lnTo>
                  <a:close/>
                  <a:moveTo>
                    <a:pt x="523" y="77"/>
                  </a:moveTo>
                  <a:cubicBezTo>
                    <a:pt x="525" y="72"/>
                    <a:pt x="527" y="68"/>
                    <a:pt x="529" y="65"/>
                  </a:cubicBezTo>
                  <a:cubicBezTo>
                    <a:pt x="531" y="63"/>
                    <a:pt x="534" y="61"/>
                    <a:pt x="536" y="59"/>
                  </a:cubicBezTo>
                  <a:cubicBezTo>
                    <a:pt x="539" y="58"/>
                    <a:pt x="542" y="57"/>
                    <a:pt x="545" y="57"/>
                  </a:cubicBezTo>
                  <a:cubicBezTo>
                    <a:pt x="548" y="56"/>
                    <a:pt x="553" y="57"/>
                    <a:pt x="557" y="58"/>
                  </a:cubicBezTo>
                  <a:cubicBezTo>
                    <a:pt x="565" y="60"/>
                    <a:pt x="571" y="64"/>
                    <a:pt x="575" y="70"/>
                  </a:cubicBezTo>
                  <a:cubicBezTo>
                    <a:pt x="578" y="76"/>
                    <a:pt x="579" y="83"/>
                    <a:pt x="577" y="91"/>
                  </a:cubicBezTo>
                  <a:cubicBezTo>
                    <a:pt x="575" y="99"/>
                    <a:pt x="570" y="105"/>
                    <a:pt x="564" y="108"/>
                  </a:cubicBezTo>
                  <a:cubicBezTo>
                    <a:pt x="558" y="111"/>
                    <a:pt x="551" y="112"/>
                    <a:pt x="543" y="110"/>
                  </a:cubicBezTo>
                  <a:cubicBezTo>
                    <a:pt x="535" y="108"/>
                    <a:pt x="529" y="104"/>
                    <a:pt x="526" y="98"/>
                  </a:cubicBezTo>
                  <a:cubicBezTo>
                    <a:pt x="522" y="92"/>
                    <a:pt x="521" y="85"/>
                    <a:pt x="523" y="77"/>
                  </a:cubicBezTo>
                  <a:close/>
                  <a:moveTo>
                    <a:pt x="460" y="45"/>
                  </a:moveTo>
                  <a:cubicBezTo>
                    <a:pt x="473" y="66"/>
                    <a:pt x="473" y="66"/>
                    <a:pt x="473" y="66"/>
                  </a:cubicBezTo>
                  <a:cubicBezTo>
                    <a:pt x="487" y="46"/>
                    <a:pt x="487" y="46"/>
                    <a:pt x="487" y="46"/>
                  </a:cubicBezTo>
                  <a:cubicBezTo>
                    <a:pt x="500" y="47"/>
                    <a:pt x="500" y="47"/>
                    <a:pt x="500" y="47"/>
                  </a:cubicBezTo>
                  <a:cubicBezTo>
                    <a:pt x="477" y="76"/>
                    <a:pt x="477" y="76"/>
                    <a:pt x="477" y="76"/>
                  </a:cubicBezTo>
                  <a:cubicBezTo>
                    <a:pt x="476" y="97"/>
                    <a:pt x="476" y="97"/>
                    <a:pt x="476" y="97"/>
                  </a:cubicBezTo>
                  <a:cubicBezTo>
                    <a:pt x="465" y="97"/>
                    <a:pt x="465" y="97"/>
                    <a:pt x="465" y="97"/>
                  </a:cubicBezTo>
                  <a:cubicBezTo>
                    <a:pt x="466" y="75"/>
                    <a:pt x="466" y="75"/>
                    <a:pt x="466" y="75"/>
                  </a:cubicBezTo>
                  <a:cubicBezTo>
                    <a:pt x="447" y="44"/>
                    <a:pt x="447" y="44"/>
                    <a:pt x="447" y="44"/>
                  </a:cubicBezTo>
                  <a:lnTo>
                    <a:pt x="460" y="45"/>
                  </a:lnTo>
                  <a:close/>
                  <a:moveTo>
                    <a:pt x="441" y="44"/>
                  </a:moveTo>
                  <a:cubicBezTo>
                    <a:pt x="442" y="53"/>
                    <a:pt x="442" y="53"/>
                    <a:pt x="442" y="53"/>
                  </a:cubicBezTo>
                  <a:cubicBezTo>
                    <a:pt x="425" y="54"/>
                    <a:pt x="425" y="54"/>
                    <a:pt x="425" y="54"/>
                  </a:cubicBezTo>
                  <a:cubicBezTo>
                    <a:pt x="428" y="97"/>
                    <a:pt x="428" y="97"/>
                    <a:pt x="428" y="97"/>
                  </a:cubicBezTo>
                  <a:cubicBezTo>
                    <a:pt x="417" y="98"/>
                    <a:pt x="417" y="98"/>
                    <a:pt x="417" y="98"/>
                  </a:cubicBezTo>
                  <a:cubicBezTo>
                    <a:pt x="413" y="55"/>
                    <a:pt x="413" y="55"/>
                    <a:pt x="413" y="55"/>
                  </a:cubicBezTo>
                  <a:cubicBezTo>
                    <a:pt x="397" y="56"/>
                    <a:pt x="397" y="56"/>
                    <a:pt x="397" y="56"/>
                  </a:cubicBezTo>
                  <a:cubicBezTo>
                    <a:pt x="396" y="48"/>
                    <a:pt x="396" y="48"/>
                    <a:pt x="396" y="48"/>
                  </a:cubicBezTo>
                  <a:lnTo>
                    <a:pt x="441" y="44"/>
                  </a:lnTo>
                  <a:close/>
                  <a:moveTo>
                    <a:pt x="386" y="50"/>
                  </a:moveTo>
                  <a:cubicBezTo>
                    <a:pt x="395" y="101"/>
                    <a:pt x="395" y="101"/>
                    <a:pt x="395" y="101"/>
                  </a:cubicBezTo>
                  <a:cubicBezTo>
                    <a:pt x="384" y="103"/>
                    <a:pt x="384" y="103"/>
                    <a:pt x="384" y="103"/>
                  </a:cubicBezTo>
                  <a:cubicBezTo>
                    <a:pt x="375" y="52"/>
                    <a:pt x="375" y="52"/>
                    <a:pt x="375" y="52"/>
                  </a:cubicBezTo>
                  <a:lnTo>
                    <a:pt x="386" y="50"/>
                  </a:lnTo>
                  <a:close/>
                  <a:moveTo>
                    <a:pt x="324" y="70"/>
                  </a:moveTo>
                  <a:cubicBezTo>
                    <a:pt x="325" y="68"/>
                    <a:pt x="327" y="65"/>
                    <a:pt x="330" y="63"/>
                  </a:cubicBezTo>
                  <a:cubicBezTo>
                    <a:pt x="333" y="61"/>
                    <a:pt x="336" y="60"/>
                    <a:pt x="340" y="59"/>
                  </a:cubicBezTo>
                  <a:cubicBezTo>
                    <a:pt x="347" y="57"/>
                    <a:pt x="353" y="57"/>
                    <a:pt x="357" y="59"/>
                  </a:cubicBezTo>
                  <a:cubicBezTo>
                    <a:pt x="361" y="60"/>
                    <a:pt x="364" y="63"/>
                    <a:pt x="365" y="68"/>
                  </a:cubicBezTo>
                  <a:cubicBezTo>
                    <a:pt x="354" y="71"/>
                    <a:pt x="354" y="71"/>
                    <a:pt x="354" y="71"/>
                  </a:cubicBezTo>
                  <a:cubicBezTo>
                    <a:pt x="353" y="69"/>
                    <a:pt x="352" y="67"/>
                    <a:pt x="350" y="67"/>
                  </a:cubicBezTo>
                  <a:cubicBezTo>
                    <a:pt x="348" y="66"/>
                    <a:pt x="345" y="66"/>
                    <a:pt x="342" y="67"/>
                  </a:cubicBezTo>
                  <a:cubicBezTo>
                    <a:pt x="339" y="68"/>
                    <a:pt x="337" y="69"/>
                    <a:pt x="335" y="71"/>
                  </a:cubicBezTo>
                  <a:cubicBezTo>
                    <a:pt x="334" y="72"/>
                    <a:pt x="334" y="73"/>
                    <a:pt x="334" y="74"/>
                  </a:cubicBezTo>
                  <a:cubicBezTo>
                    <a:pt x="335" y="76"/>
                    <a:pt x="336" y="76"/>
                    <a:pt x="337" y="77"/>
                  </a:cubicBezTo>
                  <a:cubicBezTo>
                    <a:pt x="339" y="78"/>
                    <a:pt x="342" y="78"/>
                    <a:pt x="348" y="78"/>
                  </a:cubicBezTo>
                  <a:cubicBezTo>
                    <a:pt x="354" y="77"/>
                    <a:pt x="358" y="77"/>
                    <a:pt x="361" y="78"/>
                  </a:cubicBezTo>
                  <a:cubicBezTo>
                    <a:pt x="364" y="79"/>
                    <a:pt x="366" y="80"/>
                    <a:pt x="368" y="81"/>
                  </a:cubicBezTo>
                  <a:cubicBezTo>
                    <a:pt x="370" y="83"/>
                    <a:pt x="372" y="86"/>
                    <a:pt x="373" y="89"/>
                  </a:cubicBezTo>
                  <a:cubicBezTo>
                    <a:pt x="373" y="92"/>
                    <a:pt x="373" y="95"/>
                    <a:pt x="372" y="98"/>
                  </a:cubicBezTo>
                  <a:cubicBezTo>
                    <a:pt x="371" y="101"/>
                    <a:pt x="369" y="103"/>
                    <a:pt x="366" y="105"/>
                  </a:cubicBezTo>
                  <a:cubicBezTo>
                    <a:pt x="364" y="107"/>
                    <a:pt x="360" y="109"/>
                    <a:pt x="355" y="110"/>
                  </a:cubicBezTo>
                  <a:cubicBezTo>
                    <a:pt x="348" y="112"/>
                    <a:pt x="342" y="112"/>
                    <a:pt x="338" y="110"/>
                  </a:cubicBezTo>
                  <a:cubicBezTo>
                    <a:pt x="333" y="108"/>
                    <a:pt x="330" y="105"/>
                    <a:pt x="328" y="100"/>
                  </a:cubicBezTo>
                  <a:cubicBezTo>
                    <a:pt x="338" y="96"/>
                    <a:pt x="338" y="96"/>
                    <a:pt x="338" y="96"/>
                  </a:cubicBezTo>
                  <a:cubicBezTo>
                    <a:pt x="340" y="99"/>
                    <a:pt x="342" y="101"/>
                    <a:pt x="344" y="102"/>
                  </a:cubicBezTo>
                  <a:cubicBezTo>
                    <a:pt x="346" y="103"/>
                    <a:pt x="349" y="103"/>
                    <a:pt x="353" y="102"/>
                  </a:cubicBezTo>
                  <a:cubicBezTo>
                    <a:pt x="356" y="101"/>
                    <a:pt x="359" y="99"/>
                    <a:pt x="360" y="97"/>
                  </a:cubicBezTo>
                  <a:cubicBezTo>
                    <a:pt x="362" y="96"/>
                    <a:pt x="362" y="94"/>
                    <a:pt x="362" y="92"/>
                  </a:cubicBezTo>
                  <a:cubicBezTo>
                    <a:pt x="361" y="91"/>
                    <a:pt x="361" y="90"/>
                    <a:pt x="360" y="89"/>
                  </a:cubicBezTo>
                  <a:cubicBezTo>
                    <a:pt x="359" y="89"/>
                    <a:pt x="357" y="88"/>
                    <a:pt x="355" y="88"/>
                  </a:cubicBezTo>
                  <a:cubicBezTo>
                    <a:pt x="354" y="88"/>
                    <a:pt x="351" y="88"/>
                    <a:pt x="346" y="88"/>
                  </a:cubicBezTo>
                  <a:cubicBezTo>
                    <a:pt x="339" y="89"/>
                    <a:pt x="335" y="88"/>
                    <a:pt x="332" y="87"/>
                  </a:cubicBezTo>
                  <a:cubicBezTo>
                    <a:pt x="328" y="85"/>
                    <a:pt x="325" y="82"/>
                    <a:pt x="324" y="78"/>
                  </a:cubicBezTo>
                  <a:cubicBezTo>
                    <a:pt x="323" y="76"/>
                    <a:pt x="323" y="73"/>
                    <a:pt x="324" y="70"/>
                  </a:cubicBezTo>
                  <a:close/>
                  <a:moveTo>
                    <a:pt x="286" y="79"/>
                  </a:moveTo>
                  <a:cubicBezTo>
                    <a:pt x="292" y="77"/>
                    <a:pt x="296" y="75"/>
                    <a:pt x="299" y="75"/>
                  </a:cubicBezTo>
                  <a:cubicBezTo>
                    <a:pt x="302" y="75"/>
                    <a:pt x="304" y="75"/>
                    <a:pt x="307" y="77"/>
                  </a:cubicBezTo>
                  <a:cubicBezTo>
                    <a:pt x="309" y="78"/>
                    <a:pt x="311" y="80"/>
                    <a:pt x="312" y="83"/>
                  </a:cubicBezTo>
                  <a:cubicBezTo>
                    <a:pt x="314" y="87"/>
                    <a:pt x="314" y="90"/>
                    <a:pt x="313" y="94"/>
                  </a:cubicBezTo>
                  <a:cubicBezTo>
                    <a:pt x="311" y="97"/>
                    <a:pt x="309" y="100"/>
                    <a:pt x="304" y="102"/>
                  </a:cubicBezTo>
                  <a:cubicBezTo>
                    <a:pt x="307" y="103"/>
                    <a:pt x="310" y="103"/>
                    <a:pt x="312" y="104"/>
                  </a:cubicBezTo>
                  <a:cubicBezTo>
                    <a:pt x="314" y="105"/>
                    <a:pt x="317" y="106"/>
                    <a:pt x="321" y="109"/>
                  </a:cubicBezTo>
                  <a:cubicBezTo>
                    <a:pt x="331" y="115"/>
                    <a:pt x="331" y="115"/>
                    <a:pt x="331" y="115"/>
                  </a:cubicBezTo>
                  <a:cubicBezTo>
                    <a:pt x="319" y="121"/>
                    <a:pt x="319" y="121"/>
                    <a:pt x="319" y="121"/>
                  </a:cubicBezTo>
                  <a:cubicBezTo>
                    <a:pt x="307" y="114"/>
                    <a:pt x="307" y="114"/>
                    <a:pt x="307" y="114"/>
                  </a:cubicBezTo>
                  <a:cubicBezTo>
                    <a:pt x="302" y="112"/>
                    <a:pt x="300" y="110"/>
                    <a:pt x="298" y="109"/>
                  </a:cubicBezTo>
                  <a:cubicBezTo>
                    <a:pt x="297" y="109"/>
                    <a:pt x="295" y="109"/>
                    <a:pt x="294" y="109"/>
                  </a:cubicBezTo>
                  <a:cubicBezTo>
                    <a:pt x="293" y="109"/>
                    <a:pt x="291" y="110"/>
                    <a:pt x="289" y="111"/>
                  </a:cubicBezTo>
                  <a:cubicBezTo>
                    <a:pt x="286" y="112"/>
                    <a:pt x="286" y="112"/>
                    <a:pt x="286" y="112"/>
                  </a:cubicBezTo>
                  <a:cubicBezTo>
                    <a:pt x="295" y="131"/>
                    <a:pt x="295" y="131"/>
                    <a:pt x="295" y="131"/>
                  </a:cubicBezTo>
                  <a:cubicBezTo>
                    <a:pt x="285" y="136"/>
                    <a:pt x="285" y="136"/>
                    <a:pt x="285" y="136"/>
                  </a:cubicBezTo>
                  <a:cubicBezTo>
                    <a:pt x="264" y="89"/>
                    <a:pt x="264" y="89"/>
                    <a:pt x="264" y="89"/>
                  </a:cubicBezTo>
                  <a:lnTo>
                    <a:pt x="286" y="79"/>
                  </a:lnTo>
                  <a:close/>
                  <a:moveTo>
                    <a:pt x="250" y="96"/>
                  </a:moveTo>
                  <a:cubicBezTo>
                    <a:pt x="255" y="104"/>
                    <a:pt x="255" y="104"/>
                    <a:pt x="255" y="104"/>
                  </a:cubicBezTo>
                  <a:cubicBezTo>
                    <a:pt x="229" y="120"/>
                    <a:pt x="229" y="120"/>
                    <a:pt x="229" y="120"/>
                  </a:cubicBezTo>
                  <a:cubicBezTo>
                    <a:pt x="235" y="130"/>
                    <a:pt x="235" y="130"/>
                    <a:pt x="235" y="130"/>
                  </a:cubicBezTo>
                  <a:cubicBezTo>
                    <a:pt x="259" y="115"/>
                    <a:pt x="259" y="115"/>
                    <a:pt x="259" y="115"/>
                  </a:cubicBezTo>
                  <a:cubicBezTo>
                    <a:pt x="264" y="122"/>
                    <a:pt x="264" y="122"/>
                    <a:pt x="264" y="122"/>
                  </a:cubicBezTo>
                  <a:cubicBezTo>
                    <a:pt x="240" y="137"/>
                    <a:pt x="240" y="137"/>
                    <a:pt x="240" y="137"/>
                  </a:cubicBezTo>
                  <a:cubicBezTo>
                    <a:pt x="247" y="149"/>
                    <a:pt x="247" y="149"/>
                    <a:pt x="247" y="149"/>
                  </a:cubicBezTo>
                  <a:cubicBezTo>
                    <a:pt x="274" y="132"/>
                    <a:pt x="274" y="132"/>
                    <a:pt x="274" y="132"/>
                  </a:cubicBezTo>
                  <a:cubicBezTo>
                    <a:pt x="278" y="139"/>
                    <a:pt x="278" y="139"/>
                    <a:pt x="278" y="139"/>
                  </a:cubicBezTo>
                  <a:cubicBezTo>
                    <a:pt x="242" y="162"/>
                    <a:pt x="242" y="162"/>
                    <a:pt x="242" y="162"/>
                  </a:cubicBezTo>
                  <a:cubicBezTo>
                    <a:pt x="214" y="119"/>
                    <a:pt x="214" y="119"/>
                    <a:pt x="214" y="119"/>
                  </a:cubicBezTo>
                  <a:lnTo>
                    <a:pt x="250" y="96"/>
                  </a:lnTo>
                  <a:close/>
                  <a:moveTo>
                    <a:pt x="175" y="151"/>
                  </a:moveTo>
                  <a:cubicBezTo>
                    <a:pt x="210" y="171"/>
                    <a:pt x="210" y="171"/>
                    <a:pt x="210" y="171"/>
                  </a:cubicBezTo>
                  <a:cubicBezTo>
                    <a:pt x="196" y="133"/>
                    <a:pt x="196" y="133"/>
                    <a:pt x="196" y="133"/>
                  </a:cubicBezTo>
                  <a:cubicBezTo>
                    <a:pt x="206" y="125"/>
                    <a:pt x="206" y="125"/>
                    <a:pt x="206" y="125"/>
                  </a:cubicBezTo>
                  <a:cubicBezTo>
                    <a:pt x="223" y="177"/>
                    <a:pt x="223" y="177"/>
                    <a:pt x="223" y="177"/>
                  </a:cubicBezTo>
                  <a:cubicBezTo>
                    <a:pt x="214" y="185"/>
                    <a:pt x="214" y="185"/>
                    <a:pt x="214" y="185"/>
                  </a:cubicBezTo>
                  <a:cubicBezTo>
                    <a:pt x="165" y="159"/>
                    <a:pt x="165" y="159"/>
                    <a:pt x="165" y="159"/>
                  </a:cubicBezTo>
                  <a:lnTo>
                    <a:pt x="175" y="151"/>
                  </a:lnTo>
                  <a:close/>
                  <a:moveTo>
                    <a:pt x="160" y="165"/>
                  </a:moveTo>
                  <a:cubicBezTo>
                    <a:pt x="197" y="201"/>
                    <a:pt x="197" y="201"/>
                    <a:pt x="197" y="201"/>
                  </a:cubicBezTo>
                  <a:cubicBezTo>
                    <a:pt x="189" y="209"/>
                    <a:pt x="189" y="209"/>
                    <a:pt x="189" y="209"/>
                  </a:cubicBezTo>
                  <a:cubicBezTo>
                    <a:pt x="152" y="174"/>
                    <a:pt x="152" y="174"/>
                    <a:pt x="152" y="174"/>
                  </a:cubicBezTo>
                  <a:lnTo>
                    <a:pt x="160" y="165"/>
                  </a:lnTo>
                  <a:close/>
                  <a:moveTo>
                    <a:pt x="121" y="211"/>
                  </a:moveTo>
                  <a:cubicBezTo>
                    <a:pt x="163" y="214"/>
                    <a:pt x="163" y="214"/>
                    <a:pt x="163" y="214"/>
                  </a:cubicBezTo>
                  <a:cubicBezTo>
                    <a:pt x="135" y="193"/>
                    <a:pt x="135" y="193"/>
                    <a:pt x="135" y="193"/>
                  </a:cubicBezTo>
                  <a:cubicBezTo>
                    <a:pt x="142" y="184"/>
                    <a:pt x="142" y="184"/>
                    <a:pt x="142" y="184"/>
                  </a:cubicBezTo>
                  <a:cubicBezTo>
                    <a:pt x="182" y="216"/>
                    <a:pt x="182" y="216"/>
                    <a:pt x="182" y="216"/>
                  </a:cubicBezTo>
                  <a:cubicBezTo>
                    <a:pt x="175" y="225"/>
                    <a:pt x="175" y="225"/>
                    <a:pt x="175" y="225"/>
                  </a:cubicBezTo>
                  <a:cubicBezTo>
                    <a:pt x="134" y="222"/>
                    <a:pt x="134" y="222"/>
                    <a:pt x="134" y="222"/>
                  </a:cubicBezTo>
                  <a:cubicBezTo>
                    <a:pt x="161" y="243"/>
                    <a:pt x="161" y="243"/>
                    <a:pt x="161" y="243"/>
                  </a:cubicBezTo>
                  <a:cubicBezTo>
                    <a:pt x="155" y="252"/>
                    <a:pt x="155" y="252"/>
                    <a:pt x="155" y="252"/>
                  </a:cubicBezTo>
                  <a:cubicBezTo>
                    <a:pt x="114" y="220"/>
                    <a:pt x="114" y="220"/>
                    <a:pt x="114" y="220"/>
                  </a:cubicBezTo>
                  <a:lnTo>
                    <a:pt x="121" y="211"/>
                  </a:lnTo>
                  <a:close/>
                  <a:moveTo>
                    <a:pt x="88" y="264"/>
                  </a:moveTo>
                  <a:cubicBezTo>
                    <a:pt x="112" y="278"/>
                    <a:pt x="112" y="278"/>
                    <a:pt x="112" y="278"/>
                  </a:cubicBezTo>
                  <a:cubicBezTo>
                    <a:pt x="116" y="280"/>
                    <a:pt x="119" y="281"/>
                    <a:pt x="120" y="281"/>
                  </a:cubicBezTo>
                  <a:cubicBezTo>
                    <a:pt x="122" y="282"/>
                    <a:pt x="124" y="282"/>
                    <a:pt x="126" y="281"/>
                  </a:cubicBezTo>
                  <a:cubicBezTo>
                    <a:pt x="128" y="280"/>
                    <a:pt x="130" y="278"/>
                    <a:pt x="132" y="275"/>
                  </a:cubicBezTo>
                  <a:cubicBezTo>
                    <a:pt x="133" y="272"/>
                    <a:pt x="134" y="270"/>
                    <a:pt x="134" y="268"/>
                  </a:cubicBezTo>
                  <a:cubicBezTo>
                    <a:pt x="134" y="266"/>
                    <a:pt x="133" y="264"/>
                    <a:pt x="131" y="263"/>
                  </a:cubicBezTo>
                  <a:cubicBezTo>
                    <a:pt x="130" y="262"/>
                    <a:pt x="127" y="260"/>
                    <a:pt x="124" y="258"/>
                  </a:cubicBezTo>
                  <a:cubicBezTo>
                    <a:pt x="99" y="244"/>
                    <a:pt x="99" y="244"/>
                    <a:pt x="99" y="244"/>
                  </a:cubicBezTo>
                  <a:cubicBezTo>
                    <a:pt x="104" y="234"/>
                    <a:pt x="104" y="234"/>
                    <a:pt x="104" y="234"/>
                  </a:cubicBezTo>
                  <a:cubicBezTo>
                    <a:pt x="128" y="248"/>
                    <a:pt x="128" y="248"/>
                    <a:pt x="128" y="248"/>
                  </a:cubicBezTo>
                  <a:cubicBezTo>
                    <a:pt x="134" y="251"/>
                    <a:pt x="137" y="253"/>
                    <a:pt x="139" y="255"/>
                  </a:cubicBezTo>
                  <a:cubicBezTo>
                    <a:pt x="141" y="257"/>
                    <a:pt x="142" y="259"/>
                    <a:pt x="143" y="261"/>
                  </a:cubicBezTo>
                  <a:cubicBezTo>
                    <a:pt x="144" y="263"/>
                    <a:pt x="144" y="266"/>
                    <a:pt x="144" y="269"/>
                  </a:cubicBezTo>
                  <a:cubicBezTo>
                    <a:pt x="143" y="272"/>
                    <a:pt x="142" y="275"/>
                    <a:pt x="140" y="279"/>
                  </a:cubicBezTo>
                  <a:cubicBezTo>
                    <a:pt x="137" y="284"/>
                    <a:pt x="134" y="287"/>
                    <a:pt x="132" y="289"/>
                  </a:cubicBezTo>
                  <a:cubicBezTo>
                    <a:pt x="130" y="291"/>
                    <a:pt x="127" y="292"/>
                    <a:pt x="125" y="293"/>
                  </a:cubicBezTo>
                  <a:cubicBezTo>
                    <a:pt x="123" y="293"/>
                    <a:pt x="120" y="293"/>
                    <a:pt x="118" y="293"/>
                  </a:cubicBezTo>
                  <a:cubicBezTo>
                    <a:pt x="115" y="292"/>
                    <a:pt x="111" y="290"/>
                    <a:pt x="106" y="287"/>
                  </a:cubicBezTo>
                  <a:cubicBezTo>
                    <a:pt x="82" y="274"/>
                    <a:pt x="82" y="274"/>
                    <a:pt x="82" y="274"/>
                  </a:cubicBezTo>
                  <a:lnTo>
                    <a:pt x="88" y="264"/>
                  </a:lnTo>
                  <a:close/>
                  <a:moveTo>
                    <a:pt x="45" y="402"/>
                  </a:moveTo>
                  <a:cubicBezTo>
                    <a:pt x="82" y="384"/>
                    <a:pt x="82" y="384"/>
                    <a:pt x="82" y="384"/>
                  </a:cubicBezTo>
                  <a:cubicBezTo>
                    <a:pt x="48" y="379"/>
                    <a:pt x="48" y="379"/>
                    <a:pt x="48" y="379"/>
                  </a:cubicBezTo>
                  <a:cubicBezTo>
                    <a:pt x="50" y="368"/>
                    <a:pt x="50" y="368"/>
                    <a:pt x="50" y="368"/>
                  </a:cubicBezTo>
                  <a:cubicBezTo>
                    <a:pt x="101" y="376"/>
                    <a:pt x="101" y="376"/>
                    <a:pt x="101" y="376"/>
                  </a:cubicBezTo>
                  <a:cubicBezTo>
                    <a:pt x="99" y="387"/>
                    <a:pt x="99" y="387"/>
                    <a:pt x="99" y="387"/>
                  </a:cubicBezTo>
                  <a:cubicBezTo>
                    <a:pt x="62" y="405"/>
                    <a:pt x="62" y="405"/>
                    <a:pt x="62" y="405"/>
                  </a:cubicBezTo>
                  <a:cubicBezTo>
                    <a:pt x="95" y="410"/>
                    <a:pt x="95" y="410"/>
                    <a:pt x="95" y="410"/>
                  </a:cubicBezTo>
                  <a:cubicBezTo>
                    <a:pt x="94" y="421"/>
                    <a:pt x="94" y="421"/>
                    <a:pt x="94" y="421"/>
                  </a:cubicBezTo>
                  <a:cubicBezTo>
                    <a:pt x="43" y="413"/>
                    <a:pt x="43" y="413"/>
                    <a:pt x="43" y="413"/>
                  </a:cubicBezTo>
                  <a:lnTo>
                    <a:pt x="45" y="402"/>
                  </a:lnTo>
                  <a:close/>
                  <a:moveTo>
                    <a:pt x="42" y="427"/>
                  </a:moveTo>
                  <a:cubicBezTo>
                    <a:pt x="94" y="430"/>
                    <a:pt x="94" y="430"/>
                    <a:pt x="94" y="430"/>
                  </a:cubicBezTo>
                  <a:cubicBezTo>
                    <a:pt x="93" y="441"/>
                    <a:pt x="93" y="441"/>
                    <a:pt x="93" y="441"/>
                  </a:cubicBezTo>
                  <a:cubicBezTo>
                    <a:pt x="42" y="439"/>
                    <a:pt x="42" y="439"/>
                    <a:pt x="42" y="439"/>
                  </a:cubicBezTo>
                  <a:lnTo>
                    <a:pt x="42" y="427"/>
                  </a:lnTo>
                  <a:close/>
                  <a:moveTo>
                    <a:pt x="43" y="487"/>
                  </a:moveTo>
                  <a:cubicBezTo>
                    <a:pt x="63" y="486"/>
                    <a:pt x="63" y="486"/>
                    <a:pt x="63" y="486"/>
                  </a:cubicBezTo>
                  <a:cubicBezTo>
                    <a:pt x="62" y="464"/>
                    <a:pt x="62" y="464"/>
                    <a:pt x="62" y="464"/>
                  </a:cubicBezTo>
                  <a:cubicBezTo>
                    <a:pt x="42" y="465"/>
                    <a:pt x="42" y="465"/>
                    <a:pt x="42" y="465"/>
                  </a:cubicBezTo>
                  <a:cubicBezTo>
                    <a:pt x="41" y="453"/>
                    <a:pt x="41" y="453"/>
                    <a:pt x="41" y="453"/>
                  </a:cubicBezTo>
                  <a:cubicBezTo>
                    <a:pt x="92" y="450"/>
                    <a:pt x="92" y="450"/>
                    <a:pt x="92" y="450"/>
                  </a:cubicBezTo>
                  <a:cubicBezTo>
                    <a:pt x="93" y="462"/>
                    <a:pt x="93" y="462"/>
                    <a:pt x="93" y="462"/>
                  </a:cubicBezTo>
                  <a:cubicBezTo>
                    <a:pt x="71" y="463"/>
                    <a:pt x="71" y="463"/>
                    <a:pt x="71" y="463"/>
                  </a:cubicBezTo>
                  <a:cubicBezTo>
                    <a:pt x="72" y="486"/>
                    <a:pt x="72" y="486"/>
                    <a:pt x="72" y="486"/>
                  </a:cubicBezTo>
                  <a:cubicBezTo>
                    <a:pt x="94" y="484"/>
                    <a:pt x="94" y="484"/>
                    <a:pt x="94" y="484"/>
                  </a:cubicBezTo>
                  <a:cubicBezTo>
                    <a:pt x="95" y="496"/>
                    <a:pt x="95" y="496"/>
                    <a:pt x="95" y="496"/>
                  </a:cubicBezTo>
                  <a:cubicBezTo>
                    <a:pt x="43" y="499"/>
                    <a:pt x="43" y="499"/>
                    <a:pt x="43" y="499"/>
                  </a:cubicBezTo>
                  <a:lnTo>
                    <a:pt x="43" y="487"/>
                  </a:lnTo>
                  <a:close/>
                  <a:moveTo>
                    <a:pt x="98" y="546"/>
                  </a:moveTo>
                  <a:cubicBezTo>
                    <a:pt x="95" y="551"/>
                    <a:pt x="89" y="555"/>
                    <a:pt x="81" y="557"/>
                  </a:cubicBezTo>
                  <a:cubicBezTo>
                    <a:pt x="73" y="559"/>
                    <a:pt x="66" y="558"/>
                    <a:pt x="60" y="554"/>
                  </a:cubicBezTo>
                  <a:cubicBezTo>
                    <a:pt x="54" y="550"/>
                    <a:pt x="51" y="544"/>
                    <a:pt x="49" y="536"/>
                  </a:cubicBezTo>
                  <a:cubicBezTo>
                    <a:pt x="48" y="529"/>
                    <a:pt x="48" y="523"/>
                    <a:pt x="51" y="518"/>
                  </a:cubicBezTo>
                  <a:cubicBezTo>
                    <a:pt x="53" y="515"/>
                    <a:pt x="55" y="513"/>
                    <a:pt x="59" y="511"/>
                  </a:cubicBezTo>
                  <a:cubicBezTo>
                    <a:pt x="64" y="521"/>
                    <a:pt x="64" y="521"/>
                    <a:pt x="64" y="521"/>
                  </a:cubicBezTo>
                  <a:cubicBezTo>
                    <a:pt x="61" y="523"/>
                    <a:pt x="60" y="524"/>
                    <a:pt x="58" y="527"/>
                  </a:cubicBezTo>
                  <a:cubicBezTo>
                    <a:pt x="57" y="529"/>
                    <a:pt x="57" y="532"/>
                    <a:pt x="58" y="535"/>
                  </a:cubicBezTo>
                  <a:cubicBezTo>
                    <a:pt x="59" y="539"/>
                    <a:pt x="61" y="542"/>
                    <a:pt x="64" y="544"/>
                  </a:cubicBezTo>
                  <a:cubicBezTo>
                    <a:pt x="67" y="546"/>
                    <a:pt x="72" y="547"/>
                    <a:pt x="78" y="545"/>
                  </a:cubicBezTo>
                  <a:cubicBezTo>
                    <a:pt x="84" y="544"/>
                    <a:pt x="89" y="542"/>
                    <a:pt x="91" y="539"/>
                  </a:cubicBezTo>
                  <a:cubicBezTo>
                    <a:pt x="93" y="536"/>
                    <a:pt x="94" y="532"/>
                    <a:pt x="93" y="528"/>
                  </a:cubicBezTo>
                  <a:cubicBezTo>
                    <a:pt x="92" y="525"/>
                    <a:pt x="91" y="522"/>
                    <a:pt x="89" y="521"/>
                  </a:cubicBezTo>
                  <a:cubicBezTo>
                    <a:pt x="86" y="519"/>
                    <a:pt x="83" y="518"/>
                    <a:pt x="79" y="518"/>
                  </a:cubicBezTo>
                  <a:cubicBezTo>
                    <a:pt x="80" y="506"/>
                    <a:pt x="80" y="506"/>
                    <a:pt x="80" y="506"/>
                  </a:cubicBezTo>
                  <a:cubicBezTo>
                    <a:pt x="86" y="507"/>
                    <a:pt x="91" y="509"/>
                    <a:pt x="94" y="512"/>
                  </a:cubicBezTo>
                  <a:cubicBezTo>
                    <a:pt x="98" y="515"/>
                    <a:pt x="100" y="520"/>
                    <a:pt x="101" y="526"/>
                  </a:cubicBezTo>
                  <a:cubicBezTo>
                    <a:pt x="103" y="533"/>
                    <a:pt x="102" y="540"/>
                    <a:pt x="98" y="546"/>
                  </a:cubicBezTo>
                  <a:close/>
                  <a:moveTo>
                    <a:pt x="115" y="330"/>
                  </a:moveTo>
                  <a:cubicBezTo>
                    <a:pt x="102" y="331"/>
                    <a:pt x="102" y="331"/>
                    <a:pt x="102" y="331"/>
                  </a:cubicBezTo>
                  <a:cubicBezTo>
                    <a:pt x="95" y="353"/>
                    <a:pt x="95" y="353"/>
                    <a:pt x="95" y="353"/>
                  </a:cubicBezTo>
                  <a:cubicBezTo>
                    <a:pt x="105" y="361"/>
                    <a:pt x="105" y="361"/>
                    <a:pt x="105" y="361"/>
                  </a:cubicBezTo>
                  <a:cubicBezTo>
                    <a:pt x="101" y="373"/>
                    <a:pt x="101" y="373"/>
                    <a:pt x="101" y="373"/>
                  </a:cubicBezTo>
                  <a:cubicBezTo>
                    <a:pt x="59" y="336"/>
                    <a:pt x="59" y="336"/>
                    <a:pt x="59" y="336"/>
                  </a:cubicBezTo>
                  <a:cubicBezTo>
                    <a:pt x="62" y="324"/>
                    <a:pt x="62" y="324"/>
                    <a:pt x="62" y="324"/>
                  </a:cubicBezTo>
                  <a:cubicBezTo>
                    <a:pt x="118" y="318"/>
                    <a:pt x="118" y="318"/>
                    <a:pt x="118" y="318"/>
                  </a:cubicBezTo>
                  <a:lnTo>
                    <a:pt x="115" y="330"/>
                  </a:lnTo>
                  <a:close/>
                  <a:moveTo>
                    <a:pt x="252" y="762"/>
                  </a:moveTo>
                  <a:cubicBezTo>
                    <a:pt x="252" y="763"/>
                    <a:pt x="251" y="764"/>
                    <a:pt x="250" y="764"/>
                  </a:cubicBezTo>
                  <a:cubicBezTo>
                    <a:pt x="248" y="765"/>
                    <a:pt x="239" y="763"/>
                    <a:pt x="238" y="764"/>
                  </a:cubicBezTo>
                  <a:cubicBezTo>
                    <a:pt x="233" y="764"/>
                    <a:pt x="232" y="764"/>
                    <a:pt x="231" y="766"/>
                  </a:cubicBezTo>
                  <a:cubicBezTo>
                    <a:pt x="231" y="767"/>
                    <a:pt x="231" y="770"/>
                    <a:pt x="229" y="770"/>
                  </a:cubicBezTo>
                  <a:cubicBezTo>
                    <a:pt x="227" y="769"/>
                    <a:pt x="222" y="768"/>
                    <a:pt x="219" y="768"/>
                  </a:cubicBezTo>
                  <a:cubicBezTo>
                    <a:pt x="218" y="768"/>
                    <a:pt x="217" y="768"/>
                    <a:pt x="216" y="768"/>
                  </a:cubicBezTo>
                  <a:cubicBezTo>
                    <a:pt x="205" y="781"/>
                    <a:pt x="197" y="792"/>
                    <a:pt x="185" y="804"/>
                  </a:cubicBezTo>
                  <a:cubicBezTo>
                    <a:pt x="185" y="804"/>
                    <a:pt x="183" y="805"/>
                    <a:pt x="183" y="805"/>
                  </a:cubicBezTo>
                  <a:cubicBezTo>
                    <a:pt x="191" y="792"/>
                    <a:pt x="199" y="779"/>
                    <a:pt x="208" y="766"/>
                  </a:cubicBezTo>
                  <a:cubicBezTo>
                    <a:pt x="209" y="764"/>
                    <a:pt x="208" y="763"/>
                    <a:pt x="208" y="763"/>
                  </a:cubicBezTo>
                  <a:cubicBezTo>
                    <a:pt x="207" y="761"/>
                    <a:pt x="210" y="758"/>
                    <a:pt x="212" y="758"/>
                  </a:cubicBezTo>
                  <a:cubicBezTo>
                    <a:pt x="212" y="758"/>
                    <a:pt x="213" y="758"/>
                    <a:pt x="214" y="758"/>
                  </a:cubicBezTo>
                  <a:cubicBezTo>
                    <a:pt x="219" y="750"/>
                    <a:pt x="219" y="750"/>
                    <a:pt x="221" y="747"/>
                  </a:cubicBezTo>
                  <a:cubicBezTo>
                    <a:pt x="219" y="746"/>
                    <a:pt x="211" y="743"/>
                    <a:pt x="213" y="741"/>
                  </a:cubicBezTo>
                  <a:cubicBezTo>
                    <a:pt x="214" y="741"/>
                    <a:pt x="216" y="741"/>
                    <a:pt x="218" y="741"/>
                  </a:cubicBezTo>
                  <a:cubicBezTo>
                    <a:pt x="220" y="742"/>
                    <a:pt x="222" y="742"/>
                    <a:pt x="223" y="743"/>
                  </a:cubicBezTo>
                  <a:cubicBezTo>
                    <a:pt x="227" y="739"/>
                    <a:pt x="229" y="736"/>
                    <a:pt x="231" y="731"/>
                  </a:cubicBezTo>
                  <a:cubicBezTo>
                    <a:pt x="231" y="730"/>
                    <a:pt x="234" y="726"/>
                    <a:pt x="233" y="726"/>
                  </a:cubicBezTo>
                  <a:cubicBezTo>
                    <a:pt x="233" y="724"/>
                    <a:pt x="233" y="724"/>
                    <a:pt x="233" y="723"/>
                  </a:cubicBezTo>
                  <a:cubicBezTo>
                    <a:pt x="237" y="725"/>
                    <a:pt x="239" y="727"/>
                    <a:pt x="239" y="731"/>
                  </a:cubicBezTo>
                  <a:cubicBezTo>
                    <a:pt x="239" y="731"/>
                    <a:pt x="239" y="734"/>
                    <a:pt x="239" y="735"/>
                  </a:cubicBezTo>
                  <a:cubicBezTo>
                    <a:pt x="236" y="738"/>
                    <a:pt x="234" y="742"/>
                    <a:pt x="231" y="745"/>
                  </a:cubicBezTo>
                  <a:cubicBezTo>
                    <a:pt x="232" y="746"/>
                    <a:pt x="233" y="746"/>
                    <a:pt x="234" y="746"/>
                  </a:cubicBezTo>
                  <a:cubicBezTo>
                    <a:pt x="237" y="748"/>
                    <a:pt x="239" y="748"/>
                    <a:pt x="242" y="750"/>
                  </a:cubicBezTo>
                  <a:cubicBezTo>
                    <a:pt x="243" y="749"/>
                    <a:pt x="244" y="750"/>
                    <a:pt x="244" y="749"/>
                  </a:cubicBezTo>
                  <a:cubicBezTo>
                    <a:pt x="252" y="753"/>
                    <a:pt x="253" y="761"/>
                    <a:pt x="252" y="762"/>
                  </a:cubicBezTo>
                  <a:close/>
                  <a:moveTo>
                    <a:pt x="189" y="735"/>
                  </a:moveTo>
                  <a:cubicBezTo>
                    <a:pt x="192" y="737"/>
                    <a:pt x="195" y="739"/>
                    <a:pt x="196" y="742"/>
                  </a:cubicBezTo>
                  <a:cubicBezTo>
                    <a:pt x="197" y="743"/>
                    <a:pt x="201" y="748"/>
                    <a:pt x="203" y="754"/>
                  </a:cubicBezTo>
                  <a:cubicBezTo>
                    <a:pt x="204" y="757"/>
                    <a:pt x="205" y="758"/>
                    <a:pt x="204" y="761"/>
                  </a:cubicBezTo>
                  <a:cubicBezTo>
                    <a:pt x="199" y="758"/>
                    <a:pt x="200" y="757"/>
                    <a:pt x="198" y="752"/>
                  </a:cubicBezTo>
                  <a:cubicBezTo>
                    <a:pt x="198" y="750"/>
                    <a:pt x="197" y="748"/>
                    <a:pt x="193" y="744"/>
                  </a:cubicBezTo>
                  <a:cubicBezTo>
                    <a:pt x="193" y="742"/>
                    <a:pt x="189" y="738"/>
                    <a:pt x="189" y="735"/>
                  </a:cubicBezTo>
                  <a:close/>
                  <a:moveTo>
                    <a:pt x="262" y="820"/>
                  </a:moveTo>
                  <a:cubicBezTo>
                    <a:pt x="262" y="818"/>
                    <a:pt x="260" y="817"/>
                    <a:pt x="260" y="815"/>
                  </a:cubicBezTo>
                  <a:cubicBezTo>
                    <a:pt x="266" y="807"/>
                    <a:pt x="274" y="789"/>
                    <a:pt x="281" y="779"/>
                  </a:cubicBezTo>
                  <a:cubicBezTo>
                    <a:pt x="282" y="777"/>
                    <a:pt x="283" y="776"/>
                    <a:pt x="284" y="776"/>
                  </a:cubicBezTo>
                  <a:cubicBezTo>
                    <a:pt x="284" y="777"/>
                    <a:pt x="285" y="777"/>
                    <a:pt x="283" y="781"/>
                  </a:cubicBezTo>
                  <a:cubicBezTo>
                    <a:pt x="283" y="782"/>
                    <a:pt x="263" y="819"/>
                    <a:pt x="265" y="821"/>
                  </a:cubicBezTo>
                  <a:cubicBezTo>
                    <a:pt x="263" y="821"/>
                    <a:pt x="263" y="821"/>
                    <a:pt x="262" y="820"/>
                  </a:cubicBezTo>
                  <a:close/>
                  <a:moveTo>
                    <a:pt x="289" y="829"/>
                  </a:moveTo>
                  <a:cubicBezTo>
                    <a:pt x="288" y="830"/>
                    <a:pt x="288" y="830"/>
                    <a:pt x="287" y="830"/>
                  </a:cubicBezTo>
                  <a:cubicBezTo>
                    <a:pt x="286" y="830"/>
                    <a:pt x="284" y="829"/>
                    <a:pt x="282" y="828"/>
                  </a:cubicBezTo>
                  <a:cubicBezTo>
                    <a:pt x="280" y="826"/>
                    <a:pt x="275" y="818"/>
                    <a:pt x="276" y="816"/>
                  </a:cubicBezTo>
                  <a:cubicBezTo>
                    <a:pt x="276" y="816"/>
                    <a:pt x="276" y="816"/>
                    <a:pt x="276" y="816"/>
                  </a:cubicBezTo>
                  <a:cubicBezTo>
                    <a:pt x="278" y="822"/>
                    <a:pt x="286" y="820"/>
                    <a:pt x="294" y="818"/>
                  </a:cubicBezTo>
                  <a:cubicBezTo>
                    <a:pt x="300" y="816"/>
                    <a:pt x="305" y="813"/>
                    <a:pt x="305" y="812"/>
                  </a:cubicBezTo>
                  <a:cubicBezTo>
                    <a:pt x="305" y="811"/>
                    <a:pt x="305" y="810"/>
                    <a:pt x="304" y="809"/>
                  </a:cubicBezTo>
                  <a:cubicBezTo>
                    <a:pt x="304" y="810"/>
                    <a:pt x="301" y="811"/>
                    <a:pt x="297" y="812"/>
                  </a:cubicBezTo>
                  <a:cubicBezTo>
                    <a:pt x="288" y="814"/>
                    <a:pt x="275" y="816"/>
                    <a:pt x="273" y="815"/>
                  </a:cubicBezTo>
                  <a:cubicBezTo>
                    <a:pt x="270" y="814"/>
                    <a:pt x="270" y="813"/>
                    <a:pt x="273" y="809"/>
                  </a:cubicBezTo>
                  <a:cubicBezTo>
                    <a:pt x="279" y="807"/>
                    <a:pt x="290" y="805"/>
                    <a:pt x="297" y="802"/>
                  </a:cubicBezTo>
                  <a:cubicBezTo>
                    <a:pt x="297" y="801"/>
                    <a:pt x="299" y="801"/>
                    <a:pt x="298" y="799"/>
                  </a:cubicBezTo>
                  <a:cubicBezTo>
                    <a:pt x="295" y="800"/>
                    <a:pt x="286" y="801"/>
                    <a:pt x="284" y="801"/>
                  </a:cubicBezTo>
                  <a:cubicBezTo>
                    <a:pt x="281" y="798"/>
                    <a:pt x="283" y="795"/>
                    <a:pt x="284" y="792"/>
                  </a:cubicBezTo>
                  <a:cubicBezTo>
                    <a:pt x="285" y="792"/>
                    <a:pt x="284" y="792"/>
                    <a:pt x="285" y="792"/>
                  </a:cubicBezTo>
                  <a:cubicBezTo>
                    <a:pt x="287" y="794"/>
                    <a:pt x="294" y="792"/>
                    <a:pt x="295" y="791"/>
                  </a:cubicBezTo>
                  <a:cubicBezTo>
                    <a:pt x="294" y="789"/>
                    <a:pt x="292" y="784"/>
                    <a:pt x="293" y="785"/>
                  </a:cubicBezTo>
                  <a:cubicBezTo>
                    <a:pt x="295" y="786"/>
                    <a:pt x="295" y="787"/>
                    <a:pt x="298" y="787"/>
                  </a:cubicBezTo>
                  <a:cubicBezTo>
                    <a:pt x="298" y="787"/>
                    <a:pt x="299" y="787"/>
                    <a:pt x="298" y="787"/>
                  </a:cubicBezTo>
                  <a:cubicBezTo>
                    <a:pt x="297" y="786"/>
                    <a:pt x="295" y="785"/>
                    <a:pt x="295" y="784"/>
                  </a:cubicBezTo>
                  <a:cubicBezTo>
                    <a:pt x="296" y="782"/>
                    <a:pt x="298" y="782"/>
                    <a:pt x="299" y="783"/>
                  </a:cubicBezTo>
                  <a:cubicBezTo>
                    <a:pt x="301" y="784"/>
                    <a:pt x="308" y="789"/>
                    <a:pt x="308" y="789"/>
                  </a:cubicBezTo>
                  <a:cubicBezTo>
                    <a:pt x="309" y="790"/>
                    <a:pt x="309" y="790"/>
                    <a:pt x="309" y="790"/>
                  </a:cubicBezTo>
                  <a:cubicBezTo>
                    <a:pt x="310" y="791"/>
                    <a:pt x="310" y="792"/>
                    <a:pt x="310" y="793"/>
                  </a:cubicBezTo>
                  <a:cubicBezTo>
                    <a:pt x="310" y="796"/>
                    <a:pt x="308" y="797"/>
                    <a:pt x="305" y="797"/>
                  </a:cubicBezTo>
                  <a:cubicBezTo>
                    <a:pt x="306" y="802"/>
                    <a:pt x="306" y="806"/>
                    <a:pt x="309" y="811"/>
                  </a:cubicBezTo>
                  <a:cubicBezTo>
                    <a:pt x="311" y="809"/>
                    <a:pt x="313" y="809"/>
                    <a:pt x="313" y="808"/>
                  </a:cubicBezTo>
                  <a:cubicBezTo>
                    <a:pt x="316" y="810"/>
                    <a:pt x="317" y="811"/>
                    <a:pt x="317" y="814"/>
                  </a:cubicBezTo>
                  <a:cubicBezTo>
                    <a:pt x="315" y="818"/>
                    <a:pt x="310" y="817"/>
                    <a:pt x="309" y="819"/>
                  </a:cubicBezTo>
                  <a:cubicBezTo>
                    <a:pt x="308" y="823"/>
                    <a:pt x="309" y="831"/>
                    <a:pt x="307" y="834"/>
                  </a:cubicBezTo>
                  <a:cubicBezTo>
                    <a:pt x="307" y="835"/>
                    <a:pt x="306" y="835"/>
                    <a:pt x="305" y="834"/>
                  </a:cubicBezTo>
                  <a:cubicBezTo>
                    <a:pt x="304" y="831"/>
                    <a:pt x="305" y="824"/>
                    <a:pt x="305" y="820"/>
                  </a:cubicBezTo>
                  <a:cubicBezTo>
                    <a:pt x="303" y="821"/>
                    <a:pt x="299" y="823"/>
                    <a:pt x="295" y="823"/>
                  </a:cubicBezTo>
                  <a:cubicBezTo>
                    <a:pt x="295" y="824"/>
                    <a:pt x="295" y="824"/>
                    <a:pt x="295" y="825"/>
                  </a:cubicBezTo>
                  <a:cubicBezTo>
                    <a:pt x="297" y="826"/>
                    <a:pt x="297" y="827"/>
                    <a:pt x="298" y="828"/>
                  </a:cubicBezTo>
                  <a:cubicBezTo>
                    <a:pt x="298" y="829"/>
                    <a:pt x="296" y="830"/>
                    <a:pt x="296" y="831"/>
                  </a:cubicBezTo>
                  <a:cubicBezTo>
                    <a:pt x="295" y="831"/>
                    <a:pt x="293" y="830"/>
                    <a:pt x="291" y="829"/>
                  </a:cubicBezTo>
                  <a:cubicBezTo>
                    <a:pt x="290" y="829"/>
                    <a:pt x="289" y="829"/>
                    <a:pt x="289" y="829"/>
                  </a:cubicBezTo>
                  <a:close/>
                  <a:moveTo>
                    <a:pt x="317" y="787"/>
                  </a:moveTo>
                  <a:cubicBezTo>
                    <a:pt x="317" y="785"/>
                    <a:pt x="319" y="786"/>
                    <a:pt x="320" y="786"/>
                  </a:cubicBezTo>
                  <a:cubicBezTo>
                    <a:pt x="323" y="788"/>
                    <a:pt x="325" y="789"/>
                    <a:pt x="326" y="794"/>
                  </a:cubicBezTo>
                  <a:cubicBezTo>
                    <a:pt x="326" y="795"/>
                    <a:pt x="326" y="796"/>
                    <a:pt x="325" y="798"/>
                  </a:cubicBezTo>
                  <a:cubicBezTo>
                    <a:pt x="323" y="798"/>
                    <a:pt x="319" y="798"/>
                    <a:pt x="319" y="795"/>
                  </a:cubicBezTo>
                  <a:cubicBezTo>
                    <a:pt x="318" y="793"/>
                    <a:pt x="316" y="788"/>
                    <a:pt x="317" y="787"/>
                  </a:cubicBezTo>
                  <a:close/>
                  <a:moveTo>
                    <a:pt x="341" y="802"/>
                  </a:moveTo>
                  <a:cubicBezTo>
                    <a:pt x="334" y="803"/>
                    <a:pt x="319" y="845"/>
                    <a:pt x="312" y="854"/>
                  </a:cubicBezTo>
                  <a:cubicBezTo>
                    <a:pt x="308" y="861"/>
                    <a:pt x="306" y="861"/>
                    <a:pt x="303" y="858"/>
                  </a:cubicBezTo>
                  <a:cubicBezTo>
                    <a:pt x="299" y="854"/>
                    <a:pt x="294" y="836"/>
                    <a:pt x="295" y="832"/>
                  </a:cubicBezTo>
                  <a:cubicBezTo>
                    <a:pt x="296" y="833"/>
                    <a:pt x="297" y="836"/>
                    <a:pt x="297" y="837"/>
                  </a:cubicBezTo>
                  <a:cubicBezTo>
                    <a:pt x="298" y="836"/>
                    <a:pt x="297" y="836"/>
                    <a:pt x="298" y="835"/>
                  </a:cubicBezTo>
                  <a:cubicBezTo>
                    <a:pt x="299" y="838"/>
                    <a:pt x="303" y="846"/>
                    <a:pt x="304" y="847"/>
                  </a:cubicBezTo>
                  <a:cubicBezTo>
                    <a:pt x="307" y="849"/>
                    <a:pt x="308" y="844"/>
                    <a:pt x="310" y="842"/>
                  </a:cubicBezTo>
                  <a:cubicBezTo>
                    <a:pt x="314" y="834"/>
                    <a:pt x="325" y="807"/>
                    <a:pt x="329" y="799"/>
                  </a:cubicBezTo>
                  <a:cubicBezTo>
                    <a:pt x="332" y="794"/>
                    <a:pt x="334" y="789"/>
                    <a:pt x="331" y="786"/>
                  </a:cubicBezTo>
                  <a:cubicBezTo>
                    <a:pt x="320" y="780"/>
                    <a:pt x="306" y="784"/>
                    <a:pt x="296" y="778"/>
                  </a:cubicBezTo>
                  <a:cubicBezTo>
                    <a:pt x="296" y="778"/>
                    <a:pt x="296" y="778"/>
                    <a:pt x="296" y="778"/>
                  </a:cubicBezTo>
                  <a:cubicBezTo>
                    <a:pt x="302" y="776"/>
                    <a:pt x="328" y="782"/>
                    <a:pt x="328" y="782"/>
                  </a:cubicBezTo>
                  <a:cubicBezTo>
                    <a:pt x="336" y="784"/>
                    <a:pt x="346" y="792"/>
                    <a:pt x="341" y="802"/>
                  </a:cubicBezTo>
                  <a:close/>
                  <a:moveTo>
                    <a:pt x="365" y="858"/>
                  </a:moveTo>
                  <a:cubicBezTo>
                    <a:pt x="365" y="858"/>
                    <a:pt x="363" y="859"/>
                    <a:pt x="362" y="859"/>
                  </a:cubicBezTo>
                  <a:cubicBezTo>
                    <a:pt x="362" y="859"/>
                    <a:pt x="362" y="860"/>
                    <a:pt x="360" y="861"/>
                  </a:cubicBezTo>
                  <a:cubicBezTo>
                    <a:pt x="360" y="861"/>
                    <a:pt x="358" y="862"/>
                    <a:pt x="356" y="861"/>
                  </a:cubicBezTo>
                  <a:cubicBezTo>
                    <a:pt x="356" y="861"/>
                    <a:pt x="355" y="860"/>
                    <a:pt x="354" y="860"/>
                  </a:cubicBezTo>
                  <a:cubicBezTo>
                    <a:pt x="354" y="860"/>
                    <a:pt x="352" y="859"/>
                    <a:pt x="351" y="859"/>
                  </a:cubicBezTo>
                  <a:cubicBezTo>
                    <a:pt x="351" y="859"/>
                    <a:pt x="349" y="859"/>
                    <a:pt x="352" y="858"/>
                  </a:cubicBezTo>
                  <a:cubicBezTo>
                    <a:pt x="352" y="858"/>
                    <a:pt x="352" y="857"/>
                    <a:pt x="353" y="857"/>
                  </a:cubicBezTo>
                  <a:cubicBezTo>
                    <a:pt x="353" y="857"/>
                    <a:pt x="354" y="857"/>
                    <a:pt x="354" y="857"/>
                  </a:cubicBezTo>
                  <a:cubicBezTo>
                    <a:pt x="354" y="857"/>
                    <a:pt x="354" y="856"/>
                    <a:pt x="355" y="857"/>
                  </a:cubicBezTo>
                  <a:cubicBezTo>
                    <a:pt x="355" y="857"/>
                    <a:pt x="356" y="858"/>
                    <a:pt x="357" y="855"/>
                  </a:cubicBezTo>
                  <a:cubicBezTo>
                    <a:pt x="357" y="855"/>
                    <a:pt x="357" y="855"/>
                    <a:pt x="358" y="855"/>
                  </a:cubicBezTo>
                  <a:cubicBezTo>
                    <a:pt x="358" y="855"/>
                    <a:pt x="362" y="853"/>
                    <a:pt x="371" y="847"/>
                  </a:cubicBezTo>
                  <a:cubicBezTo>
                    <a:pt x="371" y="847"/>
                    <a:pt x="379" y="842"/>
                    <a:pt x="384" y="837"/>
                  </a:cubicBezTo>
                  <a:cubicBezTo>
                    <a:pt x="384" y="837"/>
                    <a:pt x="388" y="834"/>
                    <a:pt x="393" y="830"/>
                  </a:cubicBezTo>
                  <a:cubicBezTo>
                    <a:pt x="393" y="830"/>
                    <a:pt x="406" y="820"/>
                    <a:pt x="408" y="817"/>
                  </a:cubicBezTo>
                  <a:cubicBezTo>
                    <a:pt x="408" y="817"/>
                    <a:pt x="399" y="812"/>
                    <a:pt x="400" y="808"/>
                  </a:cubicBezTo>
                  <a:cubicBezTo>
                    <a:pt x="400" y="808"/>
                    <a:pt x="401" y="806"/>
                    <a:pt x="402" y="808"/>
                  </a:cubicBezTo>
                  <a:cubicBezTo>
                    <a:pt x="402" y="808"/>
                    <a:pt x="406" y="811"/>
                    <a:pt x="413" y="810"/>
                  </a:cubicBezTo>
                  <a:cubicBezTo>
                    <a:pt x="413" y="810"/>
                    <a:pt x="416" y="810"/>
                    <a:pt x="420" y="807"/>
                  </a:cubicBezTo>
                  <a:cubicBezTo>
                    <a:pt x="420" y="807"/>
                    <a:pt x="425" y="806"/>
                    <a:pt x="427" y="815"/>
                  </a:cubicBezTo>
                  <a:cubicBezTo>
                    <a:pt x="427" y="815"/>
                    <a:pt x="427" y="819"/>
                    <a:pt x="425" y="818"/>
                  </a:cubicBezTo>
                  <a:cubicBezTo>
                    <a:pt x="425" y="818"/>
                    <a:pt x="422" y="818"/>
                    <a:pt x="419" y="819"/>
                  </a:cubicBezTo>
                  <a:cubicBezTo>
                    <a:pt x="419" y="819"/>
                    <a:pt x="418" y="818"/>
                    <a:pt x="416" y="820"/>
                  </a:cubicBezTo>
                  <a:cubicBezTo>
                    <a:pt x="416" y="820"/>
                    <a:pt x="410" y="826"/>
                    <a:pt x="397" y="834"/>
                  </a:cubicBezTo>
                  <a:cubicBezTo>
                    <a:pt x="397" y="834"/>
                    <a:pt x="390" y="839"/>
                    <a:pt x="381" y="848"/>
                  </a:cubicBezTo>
                  <a:cubicBezTo>
                    <a:pt x="381" y="848"/>
                    <a:pt x="374" y="854"/>
                    <a:pt x="365" y="858"/>
                  </a:cubicBezTo>
                  <a:close/>
                  <a:moveTo>
                    <a:pt x="430" y="858"/>
                  </a:moveTo>
                  <a:cubicBezTo>
                    <a:pt x="430" y="858"/>
                    <a:pt x="430" y="859"/>
                    <a:pt x="430" y="860"/>
                  </a:cubicBezTo>
                  <a:cubicBezTo>
                    <a:pt x="430" y="860"/>
                    <a:pt x="430" y="862"/>
                    <a:pt x="427" y="862"/>
                  </a:cubicBezTo>
                  <a:cubicBezTo>
                    <a:pt x="427" y="862"/>
                    <a:pt x="420" y="864"/>
                    <a:pt x="419" y="866"/>
                  </a:cubicBezTo>
                  <a:cubicBezTo>
                    <a:pt x="419" y="866"/>
                    <a:pt x="415" y="869"/>
                    <a:pt x="416" y="872"/>
                  </a:cubicBezTo>
                  <a:cubicBezTo>
                    <a:pt x="416" y="872"/>
                    <a:pt x="416" y="874"/>
                    <a:pt x="413" y="875"/>
                  </a:cubicBezTo>
                  <a:cubicBezTo>
                    <a:pt x="413" y="875"/>
                    <a:pt x="411" y="875"/>
                    <a:pt x="409" y="875"/>
                  </a:cubicBezTo>
                  <a:cubicBezTo>
                    <a:pt x="409" y="875"/>
                    <a:pt x="407" y="873"/>
                    <a:pt x="404" y="875"/>
                  </a:cubicBezTo>
                  <a:cubicBezTo>
                    <a:pt x="404" y="875"/>
                    <a:pt x="404" y="876"/>
                    <a:pt x="402" y="875"/>
                  </a:cubicBezTo>
                  <a:cubicBezTo>
                    <a:pt x="402" y="875"/>
                    <a:pt x="402" y="874"/>
                    <a:pt x="401" y="874"/>
                  </a:cubicBezTo>
                  <a:cubicBezTo>
                    <a:pt x="401" y="874"/>
                    <a:pt x="400" y="873"/>
                    <a:pt x="400" y="872"/>
                  </a:cubicBezTo>
                  <a:cubicBezTo>
                    <a:pt x="400" y="872"/>
                    <a:pt x="400" y="870"/>
                    <a:pt x="398" y="869"/>
                  </a:cubicBezTo>
                  <a:cubicBezTo>
                    <a:pt x="398" y="869"/>
                    <a:pt x="397" y="869"/>
                    <a:pt x="397" y="867"/>
                  </a:cubicBezTo>
                  <a:cubicBezTo>
                    <a:pt x="397" y="867"/>
                    <a:pt x="396" y="861"/>
                    <a:pt x="395" y="858"/>
                  </a:cubicBezTo>
                  <a:cubicBezTo>
                    <a:pt x="395" y="858"/>
                    <a:pt x="394" y="855"/>
                    <a:pt x="391" y="854"/>
                  </a:cubicBezTo>
                  <a:cubicBezTo>
                    <a:pt x="391" y="854"/>
                    <a:pt x="387" y="848"/>
                    <a:pt x="389" y="848"/>
                  </a:cubicBezTo>
                  <a:cubicBezTo>
                    <a:pt x="389" y="848"/>
                    <a:pt x="393" y="848"/>
                    <a:pt x="396" y="854"/>
                  </a:cubicBezTo>
                  <a:cubicBezTo>
                    <a:pt x="396" y="854"/>
                    <a:pt x="396" y="856"/>
                    <a:pt x="396" y="858"/>
                  </a:cubicBezTo>
                  <a:cubicBezTo>
                    <a:pt x="396" y="858"/>
                    <a:pt x="397" y="859"/>
                    <a:pt x="399" y="866"/>
                  </a:cubicBezTo>
                  <a:cubicBezTo>
                    <a:pt x="399" y="866"/>
                    <a:pt x="400" y="867"/>
                    <a:pt x="400" y="865"/>
                  </a:cubicBezTo>
                  <a:cubicBezTo>
                    <a:pt x="402" y="863"/>
                    <a:pt x="402" y="863"/>
                    <a:pt x="402" y="863"/>
                  </a:cubicBezTo>
                  <a:cubicBezTo>
                    <a:pt x="402" y="863"/>
                    <a:pt x="403" y="861"/>
                    <a:pt x="404" y="862"/>
                  </a:cubicBezTo>
                  <a:cubicBezTo>
                    <a:pt x="404" y="862"/>
                    <a:pt x="404" y="863"/>
                    <a:pt x="405" y="862"/>
                  </a:cubicBezTo>
                  <a:cubicBezTo>
                    <a:pt x="405" y="862"/>
                    <a:pt x="408" y="860"/>
                    <a:pt x="410" y="858"/>
                  </a:cubicBezTo>
                  <a:cubicBezTo>
                    <a:pt x="410" y="858"/>
                    <a:pt x="413" y="856"/>
                    <a:pt x="412" y="855"/>
                  </a:cubicBezTo>
                  <a:cubicBezTo>
                    <a:pt x="412" y="855"/>
                    <a:pt x="409" y="851"/>
                    <a:pt x="408" y="850"/>
                  </a:cubicBezTo>
                  <a:cubicBezTo>
                    <a:pt x="408" y="850"/>
                    <a:pt x="405" y="848"/>
                    <a:pt x="407" y="848"/>
                  </a:cubicBezTo>
                  <a:cubicBezTo>
                    <a:pt x="407" y="848"/>
                    <a:pt x="408" y="848"/>
                    <a:pt x="411" y="849"/>
                  </a:cubicBezTo>
                  <a:cubicBezTo>
                    <a:pt x="411" y="849"/>
                    <a:pt x="417" y="850"/>
                    <a:pt x="419" y="848"/>
                  </a:cubicBezTo>
                  <a:cubicBezTo>
                    <a:pt x="419" y="848"/>
                    <a:pt x="419" y="846"/>
                    <a:pt x="421" y="847"/>
                  </a:cubicBezTo>
                  <a:cubicBezTo>
                    <a:pt x="421" y="847"/>
                    <a:pt x="424" y="850"/>
                    <a:pt x="425" y="850"/>
                  </a:cubicBezTo>
                  <a:cubicBezTo>
                    <a:pt x="425" y="850"/>
                    <a:pt x="431" y="852"/>
                    <a:pt x="430" y="858"/>
                  </a:cubicBezTo>
                  <a:close/>
                  <a:moveTo>
                    <a:pt x="485" y="876"/>
                  </a:moveTo>
                  <a:cubicBezTo>
                    <a:pt x="485" y="876"/>
                    <a:pt x="485" y="878"/>
                    <a:pt x="483" y="877"/>
                  </a:cubicBezTo>
                  <a:cubicBezTo>
                    <a:pt x="483" y="877"/>
                    <a:pt x="477" y="874"/>
                    <a:pt x="475" y="866"/>
                  </a:cubicBezTo>
                  <a:cubicBezTo>
                    <a:pt x="475" y="866"/>
                    <a:pt x="473" y="857"/>
                    <a:pt x="473" y="856"/>
                  </a:cubicBezTo>
                  <a:cubicBezTo>
                    <a:pt x="473" y="856"/>
                    <a:pt x="473" y="856"/>
                    <a:pt x="473" y="854"/>
                  </a:cubicBezTo>
                  <a:cubicBezTo>
                    <a:pt x="472" y="848"/>
                    <a:pt x="472" y="848"/>
                    <a:pt x="472" y="848"/>
                  </a:cubicBezTo>
                  <a:cubicBezTo>
                    <a:pt x="472" y="848"/>
                    <a:pt x="472" y="848"/>
                    <a:pt x="473" y="847"/>
                  </a:cubicBezTo>
                  <a:cubicBezTo>
                    <a:pt x="473" y="847"/>
                    <a:pt x="472" y="846"/>
                    <a:pt x="473" y="845"/>
                  </a:cubicBezTo>
                  <a:cubicBezTo>
                    <a:pt x="473" y="845"/>
                    <a:pt x="473" y="845"/>
                    <a:pt x="473" y="845"/>
                  </a:cubicBezTo>
                  <a:cubicBezTo>
                    <a:pt x="473" y="845"/>
                    <a:pt x="473" y="842"/>
                    <a:pt x="474" y="843"/>
                  </a:cubicBezTo>
                  <a:cubicBezTo>
                    <a:pt x="474" y="843"/>
                    <a:pt x="475" y="844"/>
                    <a:pt x="474" y="846"/>
                  </a:cubicBezTo>
                  <a:cubicBezTo>
                    <a:pt x="474" y="846"/>
                    <a:pt x="473" y="848"/>
                    <a:pt x="477" y="855"/>
                  </a:cubicBezTo>
                  <a:cubicBezTo>
                    <a:pt x="477" y="855"/>
                    <a:pt x="478" y="856"/>
                    <a:pt x="479" y="856"/>
                  </a:cubicBezTo>
                  <a:cubicBezTo>
                    <a:pt x="479" y="856"/>
                    <a:pt x="480" y="857"/>
                    <a:pt x="481" y="860"/>
                  </a:cubicBezTo>
                  <a:cubicBezTo>
                    <a:pt x="481" y="860"/>
                    <a:pt x="481" y="862"/>
                    <a:pt x="481" y="862"/>
                  </a:cubicBezTo>
                  <a:cubicBezTo>
                    <a:pt x="481" y="862"/>
                    <a:pt x="480" y="864"/>
                    <a:pt x="482" y="863"/>
                  </a:cubicBezTo>
                  <a:cubicBezTo>
                    <a:pt x="482" y="863"/>
                    <a:pt x="483" y="863"/>
                    <a:pt x="483" y="864"/>
                  </a:cubicBezTo>
                  <a:cubicBezTo>
                    <a:pt x="483" y="864"/>
                    <a:pt x="483" y="867"/>
                    <a:pt x="483" y="868"/>
                  </a:cubicBezTo>
                  <a:cubicBezTo>
                    <a:pt x="483" y="868"/>
                    <a:pt x="484" y="869"/>
                    <a:pt x="484" y="870"/>
                  </a:cubicBezTo>
                  <a:cubicBezTo>
                    <a:pt x="484" y="870"/>
                    <a:pt x="484" y="871"/>
                    <a:pt x="484" y="871"/>
                  </a:cubicBezTo>
                  <a:cubicBezTo>
                    <a:pt x="484" y="871"/>
                    <a:pt x="485" y="871"/>
                    <a:pt x="485" y="871"/>
                  </a:cubicBezTo>
                  <a:cubicBezTo>
                    <a:pt x="485" y="871"/>
                    <a:pt x="486" y="876"/>
                    <a:pt x="485" y="876"/>
                  </a:cubicBezTo>
                  <a:close/>
                  <a:moveTo>
                    <a:pt x="482" y="834"/>
                  </a:moveTo>
                  <a:cubicBezTo>
                    <a:pt x="482" y="834"/>
                    <a:pt x="481" y="833"/>
                    <a:pt x="480" y="833"/>
                  </a:cubicBezTo>
                  <a:cubicBezTo>
                    <a:pt x="480" y="833"/>
                    <a:pt x="479" y="833"/>
                    <a:pt x="478" y="833"/>
                  </a:cubicBezTo>
                  <a:cubicBezTo>
                    <a:pt x="478" y="833"/>
                    <a:pt x="476" y="833"/>
                    <a:pt x="477" y="831"/>
                  </a:cubicBezTo>
                  <a:cubicBezTo>
                    <a:pt x="477" y="831"/>
                    <a:pt x="479" y="827"/>
                    <a:pt x="478" y="823"/>
                  </a:cubicBezTo>
                  <a:cubicBezTo>
                    <a:pt x="478" y="823"/>
                    <a:pt x="478" y="822"/>
                    <a:pt x="479" y="821"/>
                  </a:cubicBezTo>
                  <a:cubicBezTo>
                    <a:pt x="479" y="821"/>
                    <a:pt x="479" y="820"/>
                    <a:pt x="480" y="821"/>
                  </a:cubicBezTo>
                  <a:cubicBezTo>
                    <a:pt x="480" y="821"/>
                    <a:pt x="485" y="828"/>
                    <a:pt x="485" y="832"/>
                  </a:cubicBezTo>
                  <a:cubicBezTo>
                    <a:pt x="485" y="832"/>
                    <a:pt x="486" y="835"/>
                    <a:pt x="482" y="834"/>
                  </a:cubicBezTo>
                  <a:close/>
                  <a:moveTo>
                    <a:pt x="540" y="838"/>
                  </a:moveTo>
                  <a:cubicBezTo>
                    <a:pt x="540" y="838"/>
                    <a:pt x="539" y="842"/>
                    <a:pt x="537" y="843"/>
                  </a:cubicBezTo>
                  <a:cubicBezTo>
                    <a:pt x="537" y="843"/>
                    <a:pt x="536" y="844"/>
                    <a:pt x="536" y="846"/>
                  </a:cubicBezTo>
                  <a:cubicBezTo>
                    <a:pt x="536" y="846"/>
                    <a:pt x="533" y="852"/>
                    <a:pt x="531" y="853"/>
                  </a:cubicBezTo>
                  <a:cubicBezTo>
                    <a:pt x="531" y="853"/>
                    <a:pt x="528" y="855"/>
                    <a:pt x="529" y="857"/>
                  </a:cubicBezTo>
                  <a:cubicBezTo>
                    <a:pt x="529" y="857"/>
                    <a:pt x="533" y="860"/>
                    <a:pt x="532" y="864"/>
                  </a:cubicBezTo>
                  <a:cubicBezTo>
                    <a:pt x="532" y="864"/>
                    <a:pt x="532" y="865"/>
                    <a:pt x="531" y="865"/>
                  </a:cubicBezTo>
                  <a:cubicBezTo>
                    <a:pt x="531" y="865"/>
                    <a:pt x="530" y="866"/>
                    <a:pt x="529" y="866"/>
                  </a:cubicBezTo>
                  <a:cubicBezTo>
                    <a:pt x="529" y="866"/>
                    <a:pt x="528" y="866"/>
                    <a:pt x="528" y="866"/>
                  </a:cubicBezTo>
                  <a:cubicBezTo>
                    <a:pt x="528" y="866"/>
                    <a:pt x="524" y="868"/>
                    <a:pt x="522" y="868"/>
                  </a:cubicBezTo>
                  <a:cubicBezTo>
                    <a:pt x="522" y="868"/>
                    <a:pt x="520" y="868"/>
                    <a:pt x="517" y="868"/>
                  </a:cubicBezTo>
                  <a:cubicBezTo>
                    <a:pt x="517" y="868"/>
                    <a:pt x="517" y="867"/>
                    <a:pt x="516" y="868"/>
                  </a:cubicBezTo>
                  <a:cubicBezTo>
                    <a:pt x="516" y="868"/>
                    <a:pt x="512" y="873"/>
                    <a:pt x="507" y="869"/>
                  </a:cubicBezTo>
                  <a:cubicBezTo>
                    <a:pt x="507" y="869"/>
                    <a:pt x="506" y="868"/>
                    <a:pt x="505" y="867"/>
                  </a:cubicBezTo>
                  <a:cubicBezTo>
                    <a:pt x="504" y="867"/>
                    <a:pt x="503" y="866"/>
                    <a:pt x="502" y="866"/>
                  </a:cubicBezTo>
                  <a:cubicBezTo>
                    <a:pt x="502" y="866"/>
                    <a:pt x="496" y="862"/>
                    <a:pt x="494" y="861"/>
                  </a:cubicBezTo>
                  <a:cubicBezTo>
                    <a:pt x="494" y="861"/>
                    <a:pt x="490" y="858"/>
                    <a:pt x="490" y="856"/>
                  </a:cubicBezTo>
                  <a:cubicBezTo>
                    <a:pt x="490" y="856"/>
                    <a:pt x="489" y="853"/>
                    <a:pt x="487" y="853"/>
                  </a:cubicBezTo>
                  <a:cubicBezTo>
                    <a:pt x="487" y="853"/>
                    <a:pt x="486" y="853"/>
                    <a:pt x="486" y="851"/>
                  </a:cubicBezTo>
                  <a:cubicBezTo>
                    <a:pt x="486" y="851"/>
                    <a:pt x="486" y="851"/>
                    <a:pt x="486" y="851"/>
                  </a:cubicBezTo>
                  <a:cubicBezTo>
                    <a:pt x="486" y="851"/>
                    <a:pt x="486" y="851"/>
                    <a:pt x="486" y="850"/>
                  </a:cubicBezTo>
                  <a:cubicBezTo>
                    <a:pt x="486" y="850"/>
                    <a:pt x="485" y="849"/>
                    <a:pt x="487" y="846"/>
                  </a:cubicBezTo>
                  <a:cubicBezTo>
                    <a:pt x="487" y="846"/>
                    <a:pt x="489" y="844"/>
                    <a:pt x="491" y="843"/>
                  </a:cubicBezTo>
                  <a:cubicBezTo>
                    <a:pt x="491" y="843"/>
                    <a:pt x="495" y="839"/>
                    <a:pt x="498" y="837"/>
                  </a:cubicBezTo>
                  <a:cubicBezTo>
                    <a:pt x="498" y="837"/>
                    <a:pt x="499" y="836"/>
                    <a:pt x="500" y="835"/>
                  </a:cubicBezTo>
                  <a:cubicBezTo>
                    <a:pt x="501" y="834"/>
                    <a:pt x="502" y="833"/>
                    <a:pt x="502" y="833"/>
                  </a:cubicBezTo>
                  <a:cubicBezTo>
                    <a:pt x="502" y="833"/>
                    <a:pt x="504" y="831"/>
                    <a:pt x="506" y="830"/>
                  </a:cubicBezTo>
                  <a:cubicBezTo>
                    <a:pt x="506" y="830"/>
                    <a:pt x="509" y="829"/>
                    <a:pt x="509" y="828"/>
                  </a:cubicBezTo>
                  <a:cubicBezTo>
                    <a:pt x="509" y="828"/>
                    <a:pt x="509" y="825"/>
                    <a:pt x="509" y="824"/>
                  </a:cubicBezTo>
                  <a:cubicBezTo>
                    <a:pt x="507" y="809"/>
                    <a:pt x="507" y="809"/>
                    <a:pt x="507" y="809"/>
                  </a:cubicBezTo>
                  <a:cubicBezTo>
                    <a:pt x="507" y="809"/>
                    <a:pt x="507" y="808"/>
                    <a:pt x="508" y="809"/>
                  </a:cubicBezTo>
                  <a:cubicBezTo>
                    <a:pt x="508" y="809"/>
                    <a:pt x="509" y="809"/>
                    <a:pt x="510" y="809"/>
                  </a:cubicBezTo>
                  <a:cubicBezTo>
                    <a:pt x="510" y="809"/>
                    <a:pt x="512" y="808"/>
                    <a:pt x="513" y="812"/>
                  </a:cubicBezTo>
                  <a:cubicBezTo>
                    <a:pt x="513" y="812"/>
                    <a:pt x="515" y="816"/>
                    <a:pt x="516" y="820"/>
                  </a:cubicBezTo>
                  <a:cubicBezTo>
                    <a:pt x="516" y="820"/>
                    <a:pt x="516" y="825"/>
                    <a:pt x="516" y="826"/>
                  </a:cubicBezTo>
                  <a:cubicBezTo>
                    <a:pt x="516" y="826"/>
                    <a:pt x="516" y="828"/>
                    <a:pt x="518" y="828"/>
                  </a:cubicBezTo>
                  <a:cubicBezTo>
                    <a:pt x="518" y="828"/>
                    <a:pt x="520" y="828"/>
                    <a:pt x="523" y="828"/>
                  </a:cubicBezTo>
                  <a:cubicBezTo>
                    <a:pt x="527" y="829"/>
                    <a:pt x="531" y="829"/>
                    <a:pt x="533" y="829"/>
                  </a:cubicBezTo>
                  <a:cubicBezTo>
                    <a:pt x="533" y="829"/>
                    <a:pt x="537" y="830"/>
                    <a:pt x="541" y="835"/>
                  </a:cubicBezTo>
                  <a:cubicBezTo>
                    <a:pt x="541" y="835"/>
                    <a:pt x="542" y="835"/>
                    <a:pt x="540" y="838"/>
                  </a:cubicBezTo>
                  <a:close/>
                  <a:moveTo>
                    <a:pt x="604" y="809"/>
                  </a:moveTo>
                  <a:cubicBezTo>
                    <a:pt x="604" y="809"/>
                    <a:pt x="603" y="809"/>
                    <a:pt x="603" y="811"/>
                  </a:cubicBezTo>
                  <a:cubicBezTo>
                    <a:pt x="603" y="811"/>
                    <a:pt x="602" y="814"/>
                    <a:pt x="603" y="816"/>
                  </a:cubicBezTo>
                  <a:cubicBezTo>
                    <a:pt x="603" y="816"/>
                    <a:pt x="603" y="818"/>
                    <a:pt x="602" y="821"/>
                  </a:cubicBezTo>
                  <a:cubicBezTo>
                    <a:pt x="602" y="821"/>
                    <a:pt x="598" y="826"/>
                    <a:pt x="601" y="831"/>
                  </a:cubicBezTo>
                  <a:cubicBezTo>
                    <a:pt x="601" y="831"/>
                    <a:pt x="604" y="834"/>
                    <a:pt x="601" y="836"/>
                  </a:cubicBezTo>
                  <a:cubicBezTo>
                    <a:pt x="601" y="836"/>
                    <a:pt x="600" y="837"/>
                    <a:pt x="599" y="840"/>
                  </a:cubicBezTo>
                  <a:cubicBezTo>
                    <a:pt x="599" y="840"/>
                    <a:pt x="599" y="842"/>
                    <a:pt x="599" y="842"/>
                  </a:cubicBezTo>
                  <a:cubicBezTo>
                    <a:pt x="599" y="842"/>
                    <a:pt x="598" y="844"/>
                    <a:pt x="598" y="845"/>
                  </a:cubicBezTo>
                  <a:cubicBezTo>
                    <a:pt x="598" y="845"/>
                    <a:pt x="598" y="847"/>
                    <a:pt x="595" y="848"/>
                  </a:cubicBezTo>
                  <a:cubicBezTo>
                    <a:pt x="595" y="848"/>
                    <a:pt x="593" y="850"/>
                    <a:pt x="592" y="851"/>
                  </a:cubicBezTo>
                  <a:cubicBezTo>
                    <a:pt x="592" y="851"/>
                    <a:pt x="591" y="853"/>
                    <a:pt x="590" y="853"/>
                  </a:cubicBezTo>
                  <a:cubicBezTo>
                    <a:pt x="590" y="853"/>
                    <a:pt x="590" y="853"/>
                    <a:pt x="590" y="854"/>
                  </a:cubicBezTo>
                  <a:cubicBezTo>
                    <a:pt x="590" y="854"/>
                    <a:pt x="589" y="856"/>
                    <a:pt x="586" y="857"/>
                  </a:cubicBezTo>
                  <a:cubicBezTo>
                    <a:pt x="586" y="857"/>
                    <a:pt x="586" y="850"/>
                    <a:pt x="586" y="848"/>
                  </a:cubicBezTo>
                  <a:cubicBezTo>
                    <a:pt x="586" y="848"/>
                    <a:pt x="586" y="845"/>
                    <a:pt x="586" y="843"/>
                  </a:cubicBezTo>
                  <a:cubicBezTo>
                    <a:pt x="586" y="843"/>
                    <a:pt x="586" y="840"/>
                    <a:pt x="588" y="840"/>
                  </a:cubicBezTo>
                  <a:cubicBezTo>
                    <a:pt x="588" y="840"/>
                    <a:pt x="588" y="841"/>
                    <a:pt x="588" y="840"/>
                  </a:cubicBezTo>
                  <a:cubicBezTo>
                    <a:pt x="588" y="840"/>
                    <a:pt x="590" y="836"/>
                    <a:pt x="590" y="835"/>
                  </a:cubicBezTo>
                  <a:cubicBezTo>
                    <a:pt x="590" y="835"/>
                    <a:pt x="588" y="834"/>
                    <a:pt x="588" y="834"/>
                  </a:cubicBezTo>
                  <a:cubicBezTo>
                    <a:pt x="588" y="834"/>
                    <a:pt x="587" y="833"/>
                    <a:pt x="587" y="832"/>
                  </a:cubicBezTo>
                  <a:cubicBezTo>
                    <a:pt x="587" y="832"/>
                    <a:pt x="587" y="832"/>
                    <a:pt x="586" y="831"/>
                  </a:cubicBezTo>
                  <a:cubicBezTo>
                    <a:pt x="586" y="831"/>
                    <a:pt x="584" y="830"/>
                    <a:pt x="584" y="831"/>
                  </a:cubicBezTo>
                  <a:cubicBezTo>
                    <a:pt x="584" y="831"/>
                    <a:pt x="584" y="831"/>
                    <a:pt x="582" y="831"/>
                  </a:cubicBezTo>
                  <a:cubicBezTo>
                    <a:pt x="582" y="831"/>
                    <a:pt x="573" y="829"/>
                    <a:pt x="577" y="827"/>
                  </a:cubicBezTo>
                  <a:cubicBezTo>
                    <a:pt x="577" y="827"/>
                    <a:pt x="582" y="827"/>
                    <a:pt x="585" y="822"/>
                  </a:cubicBezTo>
                  <a:cubicBezTo>
                    <a:pt x="585" y="822"/>
                    <a:pt x="586" y="822"/>
                    <a:pt x="587" y="814"/>
                  </a:cubicBezTo>
                  <a:cubicBezTo>
                    <a:pt x="587" y="814"/>
                    <a:pt x="587" y="813"/>
                    <a:pt x="586" y="813"/>
                  </a:cubicBezTo>
                  <a:cubicBezTo>
                    <a:pt x="586" y="813"/>
                    <a:pt x="585" y="812"/>
                    <a:pt x="586" y="812"/>
                  </a:cubicBezTo>
                  <a:cubicBezTo>
                    <a:pt x="586" y="812"/>
                    <a:pt x="586" y="811"/>
                    <a:pt x="585" y="810"/>
                  </a:cubicBezTo>
                  <a:cubicBezTo>
                    <a:pt x="585" y="810"/>
                    <a:pt x="584" y="809"/>
                    <a:pt x="585" y="808"/>
                  </a:cubicBezTo>
                  <a:cubicBezTo>
                    <a:pt x="585" y="808"/>
                    <a:pt x="585" y="807"/>
                    <a:pt x="584" y="806"/>
                  </a:cubicBezTo>
                  <a:cubicBezTo>
                    <a:pt x="584" y="806"/>
                    <a:pt x="584" y="806"/>
                    <a:pt x="584" y="805"/>
                  </a:cubicBezTo>
                  <a:cubicBezTo>
                    <a:pt x="584" y="805"/>
                    <a:pt x="584" y="805"/>
                    <a:pt x="583" y="803"/>
                  </a:cubicBezTo>
                  <a:cubicBezTo>
                    <a:pt x="583" y="803"/>
                    <a:pt x="583" y="803"/>
                    <a:pt x="584" y="802"/>
                  </a:cubicBezTo>
                  <a:cubicBezTo>
                    <a:pt x="584" y="802"/>
                    <a:pt x="585" y="803"/>
                    <a:pt x="584" y="801"/>
                  </a:cubicBezTo>
                  <a:cubicBezTo>
                    <a:pt x="584" y="801"/>
                    <a:pt x="583" y="800"/>
                    <a:pt x="582" y="799"/>
                  </a:cubicBezTo>
                  <a:cubicBezTo>
                    <a:pt x="581" y="798"/>
                    <a:pt x="581" y="798"/>
                    <a:pt x="581" y="798"/>
                  </a:cubicBezTo>
                  <a:cubicBezTo>
                    <a:pt x="577" y="791"/>
                    <a:pt x="577" y="791"/>
                    <a:pt x="577" y="791"/>
                  </a:cubicBezTo>
                  <a:cubicBezTo>
                    <a:pt x="577" y="791"/>
                    <a:pt x="574" y="788"/>
                    <a:pt x="578" y="789"/>
                  </a:cubicBezTo>
                  <a:cubicBezTo>
                    <a:pt x="578" y="789"/>
                    <a:pt x="581" y="788"/>
                    <a:pt x="584" y="789"/>
                  </a:cubicBezTo>
                  <a:cubicBezTo>
                    <a:pt x="584" y="789"/>
                    <a:pt x="587" y="789"/>
                    <a:pt x="589" y="789"/>
                  </a:cubicBezTo>
                  <a:cubicBezTo>
                    <a:pt x="589" y="789"/>
                    <a:pt x="590" y="788"/>
                    <a:pt x="591" y="792"/>
                  </a:cubicBezTo>
                  <a:cubicBezTo>
                    <a:pt x="591" y="792"/>
                    <a:pt x="593" y="795"/>
                    <a:pt x="593" y="795"/>
                  </a:cubicBezTo>
                  <a:cubicBezTo>
                    <a:pt x="593" y="795"/>
                    <a:pt x="598" y="796"/>
                    <a:pt x="599" y="797"/>
                  </a:cubicBezTo>
                  <a:cubicBezTo>
                    <a:pt x="599" y="797"/>
                    <a:pt x="599" y="797"/>
                    <a:pt x="599" y="796"/>
                  </a:cubicBezTo>
                  <a:cubicBezTo>
                    <a:pt x="599" y="796"/>
                    <a:pt x="601" y="796"/>
                    <a:pt x="603" y="798"/>
                  </a:cubicBezTo>
                  <a:cubicBezTo>
                    <a:pt x="603" y="798"/>
                    <a:pt x="602" y="800"/>
                    <a:pt x="604" y="799"/>
                  </a:cubicBezTo>
                  <a:cubicBezTo>
                    <a:pt x="604" y="799"/>
                    <a:pt x="606" y="799"/>
                    <a:pt x="606" y="802"/>
                  </a:cubicBezTo>
                  <a:cubicBezTo>
                    <a:pt x="606" y="802"/>
                    <a:pt x="607" y="806"/>
                    <a:pt x="604" y="809"/>
                  </a:cubicBezTo>
                  <a:close/>
                  <a:moveTo>
                    <a:pt x="632" y="834"/>
                  </a:moveTo>
                  <a:cubicBezTo>
                    <a:pt x="632" y="834"/>
                    <a:pt x="631" y="837"/>
                    <a:pt x="628" y="838"/>
                  </a:cubicBezTo>
                  <a:cubicBezTo>
                    <a:pt x="628" y="838"/>
                    <a:pt x="626" y="839"/>
                    <a:pt x="624" y="839"/>
                  </a:cubicBezTo>
                  <a:cubicBezTo>
                    <a:pt x="624" y="839"/>
                    <a:pt x="622" y="839"/>
                    <a:pt x="622" y="838"/>
                  </a:cubicBezTo>
                  <a:cubicBezTo>
                    <a:pt x="622" y="838"/>
                    <a:pt x="621" y="838"/>
                    <a:pt x="620" y="839"/>
                  </a:cubicBezTo>
                  <a:cubicBezTo>
                    <a:pt x="620" y="839"/>
                    <a:pt x="619" y="839"/>
                    <a:pt x="618" y="837"/>
                  </a:cubicBezTo>
                  <a:cubicBezTo>
                    <a:pt x="618" y="837"/>
                    <a:pt x="616" y="836"/>
                    <a:pt x="616" y="834"/>
                  </a:cubicBezTo>
                  <a:cubicBezTo>
                    <a:pt x="616" y="834"/>
                    <a:pt x="616" y="831"/>
                    <a:pt x="615" y="829"/>
                  </a:cubicBezTo>
                  <a:cubicBezTo>
                    <a:pt x="615" y="829"/>
                    <a:pt x="613" y="824"/>
                    <a:pt x="616" y="825"/>
                  </a:cubicBezTo>
                  <a:cubicBezTo>
                    <a:pt x="616" y="825"/>
                    <a:pt x="617" y="825"/>
                    <a:pt x="619" y="824"/>
                  </a:cubicBezTo>
                  <a:cubicBezTo>
                    <a:pt x="619" y="824"/>
                    <a:pt x="622" y="825"/>
                    <a:pt x="626" y="826"/>
                  </a:cubicBezTo>
                  <a:cubicBezTo>
                    <a:pt x="626" y="826"/>
                    <a:pt x="629" y="828"/>
                    <a:pt x="630" y="828"/>
                  </a:cubicBezTo>
                  <a:cubicBezTo>
                    <a:pt x="630" y="828"/>
                    <a:pt x="632" y="828"/>
                    <a:pt x="632" y="831"/>
                  </a:cubicBezTo>
                  <a:cubicBezTo>
                    <a:pt x="632" y="831"/>
                    <a:pt x="632" y="832"/>
                    <a:pt x="632" y="833"/>
                  </a:cubicBezTo>
                  <a:cubicBezTo>
                    <a:pt x="632" y="833"/>
                    <a:pt x="632" y="834"/>
                    <a:pt x="632" y="834"/>
                  </a:cubicBezTo>
                  <a:close/>
                  <a:moveTo>
                    <a:pt x="667" y="773"/>
                  </a:moveTo>
                  <a:cubicBezTo>
                    <a:pt x="667" y="773"/>
                    <a:pt x="665" y="772"/>
                    <a:pt x="664" y="772"/>
                  </a:cubicBezTo>
                  <a:cubicBezTo>
                    <a:pt x="664" y="772"/>
                    <a:pt x="662" y="770"/>
                    <a:pt x="662" y="773"/>
                  </a:cubicBezTo>
                  <a:cubicBezTo>
                    <a:pt x="662" y="773"/>
                    <a:pt x="656" y="778"/>
                    <a:pt x="656" y="783"/>
                  </a:cubicBezTo>
                  <a:cubicBezTo>
                    <a:pt x="656" y="783"/>
                    <a:pt x="656" y="784"/>
                    <a:pt x="657" y="785"/>
                  </a:cubicBezTo>
                  <a:cubicBezTo>
                    <a:pt x="657" y="785"/>
                    <a:pt x="657" y="788"/>
                    <a:pt x="656" y="789"/>
                  </a:cubicBezTo>
                  <a:cubicBezTo>
                    <a:pt x="656" y="789"/>
                    <a:pt x="656" y="792"/>
                    <a:pt x="655" y="793"/>
                  </a:cubicBezTo>
                  <a:cubicBezTo>
                    <a:pt x="655" y="793"/>
                    <a:pt x="654" y="793"/>
                    <a:pt x="653" y="794"/>
                  </a:cubicBezTo>
                  <a:cubicBezTo>
                    <a:pt x="653" y="794"/>
                    <a:pt x="653" y="794"/>
                    <a:pt x="652" y="794"/>
                  </a:cubicBezTo>
                  <a:cubicBezTo>
                    <a:pt x="652" y="794"/>
                    <a:pt x="647" y="794"/>
                    <a:pt x="648" y="791"/>
                  </a:cubicBezTo>
                  <a:cubicBezTo>
                    <a:pt x="648" y="791"/>
                    <a:pt x="648" y="787"/>
                    <a:pt x="648" y="785"/>
                  </a:cubicBezTo>
                  <a:cubicBezTo>
                    <a:pt x="648" y="785"/>
                    <a:pt x="646" y="782"/>
                    <a:pt x="649" y="781"/>
                  </a:cubicBezTo>
                  <a:cubicBezTo>
                    <a:pt x="649" y="781"/>
                    <a:pt x="651" y="780"/>
                    <a:pt x="652" y="780"/>
                  </a:cubicBezTo>
                  <a:cubicBezTo>
                    <a:pt x="652" y="780"/>
                    <a:pt x="653" y="780"/>
                    <a:pt x="654" y="779"/>
                  </a:cubicBezTo>
                  <a:cubicBezTo>
                    <a:pt x="654" y="779"/>
                    <a:pt x="659" y="773"/>
                    <a:pt x="661" y="770"/>
                  </a:cubicBezTo>
                  <a:cubicBezTo>
                    <a:pt x="661" y="770"/>
                    <a:pt x="662" y="769"/>
                    <a:pt x="660" y="767"/>
                  </a:cubicBezTo>
                  <a:cubicBezTo>
                    <a:pt x="660" y="767"/>
                    <a:pt x="654" y="762"/>
                    <a:pt x="650" y="760"/>
                  </a:cubicBezTo>
                  <a:cubicBezTo>
                    <a:pt x="650" y="760"/>
                    <a:pt x="645" y="758"/>
                    <a:pt x="642" y="759"/>
                  </a:cubicBezTo>
                  <a:cubicBezTo>
                    <a:pt x="642" y="759"/>
                    <a:pt x="634" y="758"/>
                    <a:pt x="640" y="756"/>
                  </a:cubicBezTo>
                  <a:cubicBezTo>
                    <a:pt x="640" y="756"/>
                    <a:pt x="645" y="754"/>
                    <a:pt x="654" y="760"/>
                  </a:cubicBezTo>
                  <a:cubicBezTo>
                    <a:pt x="654" y="760"/>
                    <a:pt x="660" y="764"/>
                    <a:pt x="661" y="767"/>
                  </a:cubicBezTo>
                  <a:cubicBezTo>
                    <a:pt x="661" y="767"/>
                    <a:pt x="662" y="768"/>
                    <a:pt x="663" y="767"/>
                  </a:cubicBezTo>
                  <a:cubicBezTo>
                    <a:pt x="663" y="767"/>
                    <a:pt x="666" y="765"/>
                    <a:pt x="664" y="763"/>
                  </a:cubicBezTo>
                  <a:cubicBezTo>
                    <a:pt x="664" y="763"/>
                    <a:pt x="661" y="757"/>
                    <a:pt x="650" y="750"/>
                  </a:cubicBezTo>
                  <a:cubicBezTo>
                    <a:pt x="650" y="750"/>
                    <a:pt x="646" y="747"/>
                    <a:pt x="644" y="748"/>
                  </a:cubicBezTo>
                  <a:cubicBezTo>
                    <a:pt x="644" y="748"/>
                    <a:pt x="642" y="747"/>
                    <a:pt x="644" y="747"/>
                  </a:cubicBezTo>
                  <a:cubicBezTo>
                    <a:pt x="644" y="747"/>
                    <a:pt x="649" y="745"/>
                    <a:pt x="656" y="750"/>
                  </a:cubicBezTo>
                  <a:cubicBezTo>
                    <a:pt x="656" y="750"/>
                    <a:pt x="661" y="754"/>
                    <a:pt x="664" y="758"/>
                  </a:cubicBezTo>
                  <a:cubicBezTo>
                    <a:pt x="664" y="758"/>
                    <a:pt x="666" y="760"/>
                    <a:pt x="665" y="758"/>
                  </a:cubicBezTo>
                  <a:cubicBezTo>
                    <a:pt x="665" y="758"/>
                    <a:pt x="664" y="756"/>
                    <a:pt x="665" y="755"/>
                  </a:cubicBezTo>
                  <a:cubicBezTo>
                    <a:pt x="665" y="755"/>
                    <a:pt x="665" y="755"/>
                    <a:pt x="665" y="754"/>
                  </a:cubicBezTo>
                  <a:cubicBezTo>
                    <a:pt x="665" y="754"/>
                    <a:pt x="664" y="753"/>
                    <a:pt x="664" y="752"/>
                  </a:cubicBezTo>
                  <a:cubicBezTo>
                    <a:pt x="664" y="752"/>
                    <a:pt x="665" y="752"/>
                    <a:pt x="663" y="752"/>
                  </a:cubicBezTo>
                  <a:cubicBezTo>
                    <a:pt x="663" y="752"/>
                    <a:pt x="662" y="751"/>
                    <a:pt x="661" y="751"/>
                  </a:cubicBezTo>
                  <a:cubicBezTo>
                    <a:pt x="661" y="751"/>
                    <a:pt x="656" y="751"/>
                    <a:pt x="660" y="750"/>
                  </a:cubicBezTo>
                  <a:cubicBezTo>
                    <a:pt x="660" y="750"/>
                    <a:pt x="661" y="750"/>
                    <a:pt x="663" y="750"/>
                  </a:cubicBezTo>
                  <a:cubicBezTo>
                    <a:pt x="663" y="750"/>
                    <a:pt x="664" y="750"/>
                    <a:pt x="663" y="749"/>
                  </a:cubicBezTo>
                  <a:cubicBezTo>
                    <a:pt x="663" y="749"/>
                    <a:pt x="661" y="745"/>
                    <a:pt x="661" y="744"/>
                  </a:cubicBezTo>
                  <a:cubicBezTo>
                    <a:pt x="661" y="744"/>
                    <a:pt x="660" y="742"/>
                    <a:pt x="660" y="744"/>
                  </a:cubicBezTo>
                  <a:cubicBezTo>
                    <a:pt x="660" y="744"/>
                    <a:pt x="659" y="746"/>
                    <a:pt x="656" y="744"/>
                  </a:cubicBezTo>
                  <a:cubicBezTo>
                    <a:pt x="656" y="744"/>
                    <a:pt x="651" y="744"/>
                    <a:pt x="651" y="741"/>
                  </a:cubicBezTo>
                  <a:cubicBezTo>
                    <a:pt x="651" y="741"/>
                    <a:pt x="652" y="737"/>
                    <a:pt x="649" y="737"/>
                  </a:cubicBezTo>
                  <a:cubicBezTo>
                    <a:pt x="649" y="737"/>
                    <a:pt x="646" y="736"/>
                    <a:pt x="649" y="735"/>
                  </a:cubicBezTo>
                  <a:cubicBezTo>
                    <a:pt x="649" y="735"/>
                    <a:pt x="652" y="734"/>
                    <a:pt x="656" y="735"/>
                  </a:cubicBezTo>
                  <a:cubicBezTo>
                    <a:pt x="656" y="735"/>
                    <a:pt x="656" y="736"/>
                    <a:pt x="658" y="735"/>
                  </a:cubicBezTo>
                  <a:cubicBezTo>
                    <a:pt x="658" y="735"/>
                    <a:pt x="667" y="731"/>
                    <a:pt x="668" y="737"/>
                  </a:cubicBezTo>
                  <a:cubicBezTo>
                    <a:pt x="668" y="737"/>
                    <a:pt x="667" y="741"/>
                    <a:pt x="669" y="744"/>
                  </a:cubicBezTo>
                  <a:cubicBezTo>
                    <a:pt x="669" y="744"/>
                    <a:pt x="669" y="746"/>
                    <a:pt x="669" y="747"/>
                  </a:cubicBezTo>
                  <a:cubicBezTo>
                    <a:pt x="669" y="747"/>
                    <a:pt x="669" y="748"/>
                    <a:pt x="670" y="750"/>
                  </a:cubicBezTo>
                  <a:cubicBezTo>
                    <a:pt x="670" y="750"/>
                    <a:pt x="671" y="750"/>
                    <a:pt x="670" y="751"/>
                  </a:cubicBezTo>
                  <a:cubicBezTo>
                    <a:pt x="670" y="751"/>
                    <a:pt x="670" y="753"/>
                    <a:pt x="670" y="755"/>
                  </a:cubicBezTo>
                  <a:cubicBezTo>
                    <a:pt x="670" y="755"/>
                    <a:pt x="669" y="758"/>
                    <a:pt x="671" y="756"/>
                  </a:cubicBezTo>
                  <a:cubicBezTo>
                    <a:pt x="671" y="756"/>
                    <a:pt x="676" y="749"/>
                    <a:pt x="678" y="746"/>
                  </a:cubicBezTo>
                  <a:cubicBezTo>
                    <a:pt x="678" y="746"/>
                    <a:pt x="680" y="744"/>
                    <a:pt x="677" y="744"/>
                  </a:cubicBezTo>
                  <a:cubicBezTo>
                    <a:pt x="677" y="744"/>
                    <a:pt x="674" y="743"/>
                    <a:pt x="672" y="742"/>
                  </a:cubicBezTo>
                  <a:cubicBezTo>
                    <a:pt x="672" y="742"/>
                    <a:pt x="670" y="741"/>
                    <a:pt x="672" y="740"/>
                  </a:cubicBezTo>
                  <a:cubicBezTo>
                    <a:pt x="672" y="740"/>
                    <a:pt x="674" y="741"/>
                    <a:pt x="674" y="740"/>
                  </a:cubicBezTo>
                  <a:cubicBezTo>
                    <a:pt x="674" y="740"/>
                    <a:pt x="673" y="739"/>
                    <a:pt x="674" y="739"/>
                  </a:cubicBezTo>
                  <a:cubicBezTo>
                    <a:pt x="674" y="739"/>
                    <a:pt x="676" y="739"/>
                    <a:pt x="676" y="737"/>
                  </a:cubicBezTo>
                  <a:cubicBezTo>
                    <a:pt x="676" y="737"/>
                    <a:pt x="675" y="734"/>
                    <a:pt x="674" y="735"/>
                  </a:cubicBezTo>
                  <a:cubicBezTo>
                    <a:pt x="674" y="735"/>
                    <a:pt x="670" y="735"/>
                    <a:pt x="669" y="733"/>
                  </a:cubicBezTo>
                  <a:cubicBezTo>
                    <a:pt x="669" y="733"/>
                    <a:pt x="667" y="732"/>
                    <a:pt x="667" y="731"/>
                  </a:cubicBezTo>
                  <a:cubicBezTo>
                    <a:pt x="667" y="731"/>
                    <a:pt x="667" y="730"/>
                    <a:pt x="669" y="731"/>
                  </a:cubicBezTo>
                  <a:cubicBezTo>
                    <a:pt x="669" y="731"/>
                    <a:pt x="673" y="733"/>
                    <a:pt x="671" y="730"/>
                  </a:cubicBezTo>
                  <a:cubicBezTo>
                    <a:pt x="669" y="728"/>
                    <a:pt x="669" y="728"/>
                    <a:pt x="669" y="728"/>
                  </a:cubicBezTo>
                  <a:cubicBezTo>
                    <a:pt x="669" y="728"/>
                    <a:pt x="669" y="726"/>
                    <a:pt x="666" y="728"/>
                  </a:cubicBezTo>
                  <a:cubicBezTo>
                    <a:pt x="666" y="728"/>
                    <a:pt x="660" y="729"/>
                    <a:pt x="662" y="727"/>
                  </a:cubicBezTo>
                  <a:cubicBezTo>
                    <a:pt x="662" y="727"/>
                    <a:pt x="664" y="726"/>
                    <a:pt x="663" y="725"/>
                  </a:cubicBezTo>
                  <a:cubicBezTo>
                    <a:pt x="663" y="725"/>
                    <a:pt x="663" y="724"/>
                    <a:pt x="665" y="723"/>
                  </a:cubicBezTo>
                  <a:cubicBezTo>
                    <a:pt x="665" y="723"/>
                    <a:pt x="666" y="722"/>
                    <a:pt x="665" y="721"/>
                  </a:cubicBezTo>
                  <a:cubicBezTo>
                    <a:pt x="665" y="721"/>
                    <a:pt x="665" y="721"/>
                    <a:pt x="668" y="720"/>
                  </a:cubicBezTo>
                  <a:cubicBezTo>
                    <a:pt x="668" y="720"/>
                    <a:pt x="676" y="717"/>
                    <a:pt x="677" y="721"/>
                  </a:cubicBezTo>
                  <a:cubicBezTo>
                    <a:pt x="677" y="721"/>
                    <a:pt x="678" y="723"/>
                    <a:pt x="677" y="725"/>
                  </a:cubicBezTo>
                  <a:cubicBezTo>
                    <a:pt x="677" y="725"/>
                    <a:pt x="676" y="725"/>
                    <a:pt x="677" y="729"/>
                  </a:cubicBezTo>
                  <a:cubicBezTo>
                    <a:pt x="677" y="729"/>
                    <a:pt x="677" y="731"/>
                    <a:pt x="679" y="732"/>
                  </a:cubicBezTo>
                  <a:cubicBezTo>
                    <a:pt x="679" y="732"/>
                    <a:pt x="680" y="734"/>
                    <a:pt x="681" y="736"/>
                  </a:cubicBezTo>
                  <a:cubicBezTo>
                    <a:pt x="681" y="736"/>
                    <a:pt x="683" y="739"/>
                    <a:pt x="683" y="740"/>
                  </a:cubicBezTo>
                  <a:cubicBezTo>
                    <a:pt x="683" y="740"/>
                    <a:pt x="683" y="742"/>
                    <a:pt x="684" y="741"/>
                  </a:cubicBezTo>
                  <a:cubicBezTo>
                    <a:pt x="684" y="741"/>
                    <a:pt x="692" y="731"/>
                    <a:pt x="698" y="734"/>
                  </a:cubicBezTo>
                  <a:cubicBezTo>
                    <a:pt x="698" y="734"/>
                    <a:pt x="701" y="733"/>
                    <a:pt x="697" y="738"/>
                  </a:cubicBezTo>
                  <a:cubicBezTo>
                    <a:pt x="697" y="738"/>
                    <a:pt x="696" y="740"/>
                    <a:pt x="695" y="740"/>
                  </a:cubicBezTo>
                  <a:cubicBezTo>
                    <a:pt x="688" y="743"/>
                    <a:pt x="688" y="743"/>
                    <a:pt x="688" y="743"/>
                  </a:cubicBezTo>
                  <a:cubicBezTo>
                    <a:pt x="688" y="743"/>
                    <a:pt x="686" y="744"/>
                    <a:pt x="689" y="742"/>
                  </a:cubicBezTo>
                  <a:cubicBezTo>
                    <a:pt x="689" y="742"/>
                    <a:pt x="692" y="739"/>
                    <a:pt x="692" y="738"/>
                  </a:cubicBezTo>
                  <a:cubicBezTo>
                    <a:pt x="692" y="738"/>
                    <a:pt x="692" y="736"/>
                    <a:pt x="691" y="738"/>
                  </a:cubicBezTo>
                  <a:cubicBezTo>
                    <a:pt x="691" y="738"/>
                    <a:pt x="687" y="741"/>
                    <a:pt x="686" y="742"/>
                  </a:cubicBezTo>
                  <a:cubicBezTo>
                    <a:pt x="686" y="742"/>
                    <a:pt x="684" y="743"/>
                    <a:pt x="685" y="745"/>
                  </a:cubicBezTo>
                  <a:cubicBezTo>
                    <a:pt x="685" y="745"/>
                    <a:pt x="685" y="746"/>
                    <a:pt x="685" y="746"/>
                  </a:cubicBezTo>
                  <a:cubicBezTo>
                    <a:pt x="685" y="746"/>
                    <a:pt x="685" y="747"/>
                    <a:pt x="685" y="747"/>
                  </a:cubicBezTo>
                  <a:cubicBezTo>
                    <a:pt x="685" y="747"/>
                    <a:pt x="687" y="751"/>
                    <a:pt x="684" y="751"/>
                  </a:cubicBezTo>
                  <a:cubicBezTo>
                    <a:pt x="684" y="751"/>
                    <a:pt x="681" y="751"/>
                    <a:pt x="680" y="749"/>
                  </a:cubicBezTo>
                  <a:cubicBezTo>
                    <a:pt x="680" y="749"/>
                    <a:pt x="679" y="747"/>
                    <a:pt x="678" y="750"/>
                  </a:cubicBezTo>
                  <a:cubicBezTo>
                    <a:pt x="678" y="750"/>
                    <a:pt x="675" y="755"/>
                    <a:pt x="673" y="757"/>
                  </a:cubicBezTo>
                  <a:cubicBezTo>
                    <a:pt x="673" y="757"/>
                    <a:pt x="668" y="762"/>
                    <a:pt x="669" y="763"/>
                  </a:cubicBezTo>
                  <a:cubicBezTo>
                    <a:pt x="669" y="763"/>
                    <a:pt x="671" y="765"/>
                    <a:pt x="670" y="765"/>
                  </a:cubicBezTo>
                  <a:cubicBezTo>
                    <a:pt x="670" y="765"/>
                    <a:pt x="669" y="766"/>
                    <a:pt x="667" y="765"/>
                  </a:cubicBezTo>
                  <a:cubicBezTo>
                    <a:pt x="667" y="765"/>
                    <a:pt x="667" y="765"/>
                    <a:pt x="666" y="767"/>
                  </a:cubicBezTo>
                  <a:cubicBezTo>
                    <a:pt x="666" y="767"/>
                    <a:pt x="663" y="770"/>
                    <a:pt x="665" y="771"/>
                  </a:cubicBezTo>
                  <a:cubicBezTo>
                    <a:pt x="665" y="771"/>
                    <a:pt x="666" y="771"/>
                    <a:pt x="667" y="772"/>
                  </a:cubicBezTo>
                  <a:cubicBezTo>
                    <a:pt x="667" y="772"/>
                    <a:pt x="669" y="772"/>
                    <a:pt x="667" y="773"/>
                  </a:cubicBezTo>
                  <a:close/>
                  <a:moveTo>
                    <a:pt x="706" y="796"/>
                  </a:moveTo>
                  <a:cubicBezTo>
                    <a:pt x="706" y="796"/>
                    <a:pt x="706" y="797"/>
                    <a:pt x="706" y="799"/>
                  </a:cubicBezTo>
                  <a:cubicBezTo>
                    <a:pt x="706" y="799"/>
                    <a:pt x="706" y="800"/>
                    <a:pt x="705" y="801"/>
                  </a:cubicBezTo>
                  <a:cubicBezTo>
                    <a:pt x="695" y="808"/>
                    <a:pt x="695" y="808"/>
                    <a:pt x="695" y="808"/>
                  </a:cubicBezTo>
                  <a:cubicBezTo>
                    <a:pt x="695" y="808"/>
                    <a:pt x="694" y="807"/>
                    <a:pt x="693" y="809"/>
                  </a:cubicBezTo>
                  <a:cubicBezTo>
                    <a:pt x="693" y="809"/>
                    <a:pt x="693" y="808"/>
                    <a:pt x="692" y="808"/>
                  </a:cubicBezTo>
                  <a:cubicBezTo>
                    <a:pt x="692" y="808"/>
                    <a:pt x="692" y="808"/>
                    <a:pt x="692" y="809"/>
                  </a:cubicBezTo>
                  <a:cubicBezTo>
                    <a:pt x="692" y="809"/>
                    <a:pt x="690" y="808"/>
                    <a:pt x="690" y="809"/>
                  </a:cubicBezTo>
                  <a:cubicBezTo>
                    <a:pt x="684" y="810"/>
                    <a:pt x="684" y="810"/>
                    <a:pt x="684" y="810"/>
                  </a:cubicBezTo>
                  <a:cubicBezTo>
                    <a:pt x="684" y="810"/>
                    <a:pt x="682" y="810"/>
                    <a:pt x="685" y="809"/>
                  </a:cubicBezTo>
                  <a:cubicBezTo>
                    <a:pt x="685" y="809"/>
                    <a:pt x="692" y="807"/>
                    <a:pt x="688" y="807"/>
                  </a:cubicBezTo>
                  <a:cubicBezTo>
                    <a:pt x="688" y="807"/>
                    <a:pt x="686" y="806"/>
                    <a:pt x="688" y="806"/>
                  </a:cubicBezTo>
                  <a:cubicBezTo>
                    <a:pt x="688" y="806"/>
                    <a:pt x="695" y="801"/>
                    <a:pt x="697" y="796"/>
                  </a:cubicBezTo>
                  <a:cubicBezTo>
                    <a:pt x="697" y="796"/>
                    <a:pt x="704" y="785"/>
                    <a:pt x="695" y="779"/>
                  </a:cubicBezTo>
                  <a:cubicBezTo>
                    <a:pt x="695" y="779"/>
                    <a:pt x="691" y="779"/>
                    <a:pt x="688" y="784"/>
                  </a:cubicBezTo>
                  <a:cubicBezTo>
                    <a:pt x="688" y="784"/>
                    <a:pt x="686" y="789"/>
                    <a:pt x="683" y="790"/>
                  </a:cubicBezTo>
                  <a:cubicBezTo>
                    <a:pt x="683" y="790"/>
                    <a:pt x="678" y="789"/>
                    <a:pt x="675" y="787"/>
                  </a:cubicBezTo>
                  <a:cubicBezTo>
                    <a:pt x="675" y="787"/>
                    <a:pt x="672" y="786"/>
                    <a:pt x="675" y="786"/>
                  </a:cubicBezTo>
                  <a:cubicBezTo>
                    <a:pt x="675" y="786"/>
                    <a:pt x="676" y="786"/>
                    <a:pt x="678" y="784"/>
                  </a:cubicBezTo>
                  <a:cubicBezTo>
                    <a:pt x="678" y="784"/>
                    <a:pt x="681" y="783"/>
                    <a:pt x="681" y="782"/>
                  </a:cubicBezTo>
                  <a:cubicBezTo>
                    <a:pt x="681" y="782"/>
                    <a:pt x="683" y="779"/>
                    <a:pt x="685" y="777"/>
                  </a:cubicBezTo>
                  <a:cubicBezTo>
                    <a:pt x="685" y="777"/>
                    <a:pt x="688" y="775"/>
                    <a:pt x="689" y="773"/>
                  </a:cubicBezTo>
                  <a:cubicBezTo>
                    <a:pt x="689" y="773"/>
                    <a:pt x="689" y="771"/>
                    <a:pt x="687" y="772"/>
                  </a:cubicBezTo>
                  <a:cubicBezTo>
                    <a:pt x="687" y="772"/>
                    <a:pt x="683" y="776"/>
                    <a:pt x="679" y="769"/>
                  </a:cubicBezTo>
                  <a:cubicBezTo>
                    <a:pt x="679" y="769"/>
                    <a:pt x="679" y="761"/>
                    <a:pt x="678" y="764"/>
                  </a:cubicBezTo>
                  <a:cubicBezTo>
                    <a:pt x="678" y="764"/>
                    <a:pt x="676" y="769"/>
                    <a:pt x="673" y="770"/>
                  </a:cubicBezTo>
                  <a:cubicBezTo>
                    <a:pt x="673" y="770"/>
                    <a:pt x="671" y="771"/>
                    <a:pt x="669" y="770"/>
                  </a:cubicBezTo>
                  <a:cubicBezTo>
                    <a:pt x="669" y="770"/>
                    <a:pt x="666" y="769"/>
                    <a:pt x="669" y="769"/>
                  </a:cubicBezTo>
                  <a:cubicBezTo>
                    <a:pt x="669" y="769"/>
                    <a:pt x="672" y="768"/>
                    <a:pt x="674" y="764"/>
                  </a:cubicBezTo>
                  <a:cubicBezTo>
                    <a:pt x="674" y="764"/>
                    <a:pt x="676" y="761"/>
                    <a:pt x="676" y="759"/>
                  </a:cubicBezTo>
                  <a:cubicBezTo>
                    <a:pt x="676" y="759"/>
                    <a:pt x="675" y="758"/>
                    <a:pt x="678" y="757"/>
                  </a:cubicBezTo>
                  <a:cubicBezTo>
                    <a:pt x="678" y="757"/>
                    <a:pt x="684" y="752"/>
                    <a:pt x="688" y="755"/>
                  </a:cubicBezTo>
                  <a:cubicBezTo>
                    <a:pt x="688" y="755"/>
                    <a:pt x="689" y="757"/>
                    <a:pt x="688" y="760"/>
                  </a:cubicBezTo>
                  <a:cubicBezTo>
                    <a:pt x="688" y="760"/>
                    <a:pt x="687" y="762"/>
                    <a:pt x="690" y="765"/>
                  </a:cubicBezTo>
                  <a:cubicBezTo>
                    <a:pt x="690" y="765"/>
                    <a:pt x="694" y="767"/>
                    <a:pt x="695" y="766"/>
                  </a:cubicBezTo>
                  <a:cubicBezTo>
                    <a:pt x="695" y="766"/>
                    <a:pt x="700" y="762"/>
                    <a:pt x="702" y="763"/>
                  </a:cubicBezTo>
                  <a:cubicBezTo>
                    <a:pt x="702" y="763"/>
                    <a:pt x="706" y="763"/>
                    <a:pt x="705" y="766"/>
                  </a:cubicBezTo>
                  <a:cubicBezTo>
                    <a:pt x="705" y="766"/>
                    <a:pt x="704" y="768"/>
                    <a:pt x="704" y="769"/>
                  </a:cubicBezTo>
                  <a:cubicBezTo>
                    <a:pt x="704" y="769"/>
                    <a:pt x="704" y="769"/>
                    <a:pt x="702" y="770"/>
                  </a:cubicBezTo>
                  <a:cubicBezTo>
                    <a:pt x="702" y="770"/>
                    <a:pt x="699" y="772"/>
                    <a:pt x="702" y="775"/>
                  </a:cubicBezTo>
                  <a:cubicBezTo>
                    <a:pt x="707" y="782"/>
                    <a:pt x="707" y="782"/>
                    <a:pt x="707" y="782"/>
                  </a:cubicBezTo>
                  <a:cubicBezTo>
                    <a:pt x="707" y="782"/>
                    <a:pt x="709" y="788"/>
                    <a:pt x="708" y="793"/>
                  </a:cubicBezTo>
                  <a:cubicBezTo>
                    <a:pt x="708" y="793"/>
                    <a:pt x="707" y="795"/>
                    <a:pt x="706" y="796"/>
                  </a:cubicBezTo>
                  <a:close/>
                  <a:moveTo>
                    <a:pt x="452" y="787"/>
                  </a:moveTo>
                  <a:cubicBezTo>
                    <a:pt x="268" y="787"/>
                    <a:pt x="119" y="638"/>
                    <a:pt x="119" y="454"/>
                  </a:cubicBezTo>
                  <a:cubicBezTo>
                    <a:pt x="119" y="270"/>
                    <a:pt x="268" y="121"/>
                    <a:pt x="452" y="121"/>
                  </a:cubicBezTo>
                  <a:cubicBezTo>
                    <a:pt x="636" y="121"/>
                    <a:pt x="785" y="270"/>
                    <a:pt x="785" y="454"/>
                  </a:cubicBezTo>
                  <a:cubicBezTo>
                    <a:pt x="785" y="638"/>
                    <a:pt x="636" y="787"/>
                    <a:pt x="452" y="787"/>
                  </a:cubicBezTo>
                  <a:close/>
                  <a:moveTo>
                    <a:pt x="779" y="318"/>
                  </a:moveTo>
                  <a:cubicBezTo>
                    <a:pt x="776" y="310"/>
                    <a:pt x="775" y="303"/>
                    <a:pt x="778" y="296"/>
                  </a:cubicBezTo>
                  <a:cubicBezTo>
                    <a:pt x="780" y="290"/>
                    <a:pt x="785" y="285"/>
                    <a:pt x="793" y="282"/>
                  </a:cubicBezTo>
                  <a:cubicBezTo>
                    <a:pt x="798" y="280"/>
                    <a:pt x="802" y="279"/>
                    <a:pt x="806" y="279"/>
                  </a:cubicBezTo>
                  <a:cubicBezTo>
                    <a:pt x="809" y="279"/>
                    <a:pt x="812" y="280"/>
                    <a:pt x="815" y="281"/>
                  </a:cubicBezTo>
                  <a:cubicBezTo>
                    <a:pt x="817" y="283"/>
                    <a:pt x="820" y="284"/>
                    <a:pt x="822" y="286"/>
                  </a:cubicBezTo>
                  <a:cubicBezTo>
                    <a:pt x="824" y="289"/>
                    <a:pt x="827" y="293"/>
                    <a:pt x="828" y="297"/>
                  </a:cubicBezTo>
                  <a:cubicBezTo>
                    <a:pt x="832" y="305"/>
                    <a:pt x="832" y="312"/>
                    <a:pt x="829" y="318"/>
                  </a:cubicBezTo>
                  <a:cubicBezTo>
                    <a:pt x="827" y="325"/>
                    <a:pt x="822" y="330"/>
                    <a:pt x="814" y="333"/>
                  </a:cubicBezTo>
                  <a:cubicBezTo>
                    <a:pt x="806" y="336"/>
                    <a:pt x="799" y="336"/>
                    <a:pt x="793" y="333"/>
                  </a:cubicBezTo>
                  <a:cubicBezTo>
                    <a:pt x="787" y="331"/>
                    <a:pt x="782" y="325"/>
                    <a:pt x="779" y="318"/>
                  </a:cubicBezTo>
                  <a:close/>
                  <a:moveTo>
                    <a:pt x="841" y="337"/>
                  </a:moveTo>
                  <a:cubicBezTo>
                    <a:pt x="844" y="348"/>
                    <a:pt x="844" y="348"/>
                    <a:pt x="844" y="348"/>
                  </a:cubicBezTo>
                  <a:cubicBezTo>
                    <a:pt x="803" y="358"/>
                    <a:pt x="803" y="358"/>
                    <a:pt x="803" y="358"/>
                  </a:cubicBezTo>
                  <a:cubicBezTo>
                    <a:pt x="810" y="386"/>
                    <a:pt x="810" y="386"/>
                    <a:pt x="810" y="386"/>
                  </a:cubicBezTo>
                  <a:cubicBezTo>
                    <a:pt x="801" y="388"/>
                    <a:pt x="801" y="388"/>
                    <a:pt x="801" y="388"/>
                  </a:cubicBezTo>
                  <a:cubicBezTo>
                    <a:pt x="792" y="349"/>
                    <a:pt x="792" y="349"/>
                    <a:pt x="792" y="349"/>
                  </a:cubicBezTo>
                  <a:lnTo>
                    <a:pt x="841" y="337"/>
                  </a:lnTo>
                  <a:close/>
                  <a:moveTo>
                    <a:pt x="852" y="525"/>
                  </a:moveTo>
                  <a:cubicBezTo>
                    <a:pt x="816" y="528"/>
                    <a:pt x="816" y="528"/>
                    <a:pt x="816" y="528"/>
                  </a:cubicBezTo>
                  <a:cubicBezTo>
                    <a:pt x="848" y="545"/>
                    <a:pt x="848" y="545"/>
                    <a:pt x="848" y="545"/>
                  </a:cubicBezTo>
                  <a:cubicBezTo>
                    <a:pt x="845" y="562"/>
                    <a:pt x="845" y="562"/>
                    <a:pt x="845" y="562"/>
                  </a:cubicBezTo>
                  <a:cubicBezTo>
                    <a:pt x="794" y="552"/>
                    <a:pt x="794" y="552"/>
                    <a:pt x="794" y="552"/>
                  </a:cubicBezTo>
                  <a:cubicBezTo>
                    <a:pt x="796" y="541"/>
                    <a:pt x="796" y="541"/>
                    <a:pt x="796" y="541"/>
                  </a:cubicBezTo>
                  <a:cubicBezTo>
                    <a:pt x="836" y="549"/>
                    <a:pt x="836" y="549"/>
                    <a:pt x="836" y="549"/>
                  </a:cubicBezTo>
                  <a:cubicBezTo>
                    <a:pt x="798" y="530"/>
                    <a:pt x="798" y="530"/>
                    <a:pt x="798" y="530"/>
                  </a:cubicBezTo>
                  <a:cubicBezTo>
                    <a:pt x="801" y="519"/>
                    <a:pt x="801" y="519"/>
                    <a:pt x="801" y="519"/>
                  </a:cubicBezTo>
                  <a:cubicBezTo>
                    <a:pt x="843" y="516"/>
                    <a:pt x="843" y="516"/>
                    <a:pt x="843" y="516"/>
                  </a:cubicBezTo>
                  <a:cubicBezTo>
                    <a:pt x="803" y="508"/>
                    <a:pt x="803" y="508"/>
                    <a:pt x="803" y="508"/>
                  </a:cubicBezTo>
                  <a:cubicBezTo>
                    <a:pt x="805" y="498"/>
                    <a:pt x="805" y="498"/>
                    <a:pt x="805" y="498"/>
                  </a:cubicBezTo>
                  <a:cubicBezTo>
                    <a:pt x="856" y="508"/>
                    <a:pt x="856" y="508"/>
                    <a:pt x="856" y="508"/>
                  </a:cubicBezTo>
                  <a:lnTo>
                    <a:pt x="852" y="525"/>
                  </a:lnTo>
                  <a:close/>
                  <a:moveTo>
                    <a:pt x="816" y="474"/>
                  </a:moveTo>
                  <a:cubicBezTo>
                    <a:pt x="817" y="476"/>
                    <a:pt x="818" y="477"/>
                    <a:pt x="820" y="477"/>
                  </a:cubicBezTo>
                  <a:cubicBezTo>
                    <a:pt x="822" y="478"/>
                    <a:pt x="825" y="478"/>
                    <a:pt x="829" y="478"/>
                  </a:cubicBezTo>
                  <a:cubicBezTo>
                    <a:pt x="858" y="479"/>
                    <a:pt x="858" y="479"/>
                    <a:pt x="858" y="479"/>
                  </a:cubicBezTo>
                  <a:cubicBezTo>
                    <a:pt x="857" y="491"/>
                    <a:pt x="857" y="491"/>
                    <a:pt x="857" y="491"/>
                  </a:cubicBezTo>
                  <a:cubicBezTo>
                    <a:pt x="830" y="490"/>
                    <a:pt x="830" y="490"/>
                    <a:pt x="830" y="490"/>
                  </a:cubicBezTo>
                  <a:cubicBezTo>
                    <a:pt x="824" y="490"/>
                    <a:pt x="819" y="489"/>
                    <a:pt x="817" y="488"/>
                  </a:cubicBezTo>
                  <a:cubicBezTo>
                    <a:pt x="814" y="488"/>
                    <a:pt x="812" y="486"/>
                    <a:pt x="811" y="485"/>
                  </a:cubicBezTo>
                  <a:cubicBezTo>
                    <a:pt x="809" y="483"/>
                    <a:pt x="808" y="481"/>
                    <a:pt x="807" y="478"/>
                  </a:cubicBezTo>
                  <a:cubicBezTo>
                    <a:pt x="806" y="475"/>
                    <a:pt x="805" y="471"/>
                    <a:pt x="805" y="467"/>
                  </a:cubicBezTo>
                  <a:cubicBezTo>
                    <a:pt x="806" y="461"/>
                    <a:pt x="806" y="457"/>
                    <a:pt x="808" y="455"/>
                  </a:cubicBezTo>
                  <a:cubicBezTo>
                    <a:pt x="809" y="452"/>
                    <a:pt x="810" y="450"/>
                    <a:pt x="812" y="448"/>
                  </a:cubicBezTo>
                  <a:cubicBezTo>
                    <a:pt x="814" y="447"/>
                    <a:pt x="816" y="446"/>
                    <a:pt x="818" y="445"/>
                  </a:cubicBezTo>
                  <a:cubicBezTo>
                    <a:pt x="821" y="444"/>
                    <a:pt x="825" y="444"/>
                    <a:pt x="831" y="444"/>
                  </a:cubicBezTo>
                  <a:cubicBezTo>
                    <a:pt x="859" y="445"/>
                    <a:pt x="859" y="445"/>
                    <a:pt x="859" y="445"/>
                  </a:cubicBezTo>
                  <a:cubicBezTo>
                    <a:pt x="858" y="457"/>
                    <a:pt x="858" y="457"/>
                    <a:pt x="858" y="457"/>
                  </a:cubicBezTo>
                  <a:cubicBezTo>
                    <a:pt x="830" y="456"/>
                    <a:pt x="830" y="456"/>
                    <a:pt x="830" y="456"/>
                  </a:cubicBezTo>
                  <a:cubicBezTo>
                    <a:pt x="826" y="456"/>
                    <a:pt x="823" y="456"/>
                    <a:pt x="822" y="456"/>
                  </a:cubicBezTo>
                  <a:cubicBezTo>
                    <a:pt x="819" y="456"/>
                    <a:pt x="818" y="457"/>
                    <a:pt x="816" y="459"/>
                  </a:cubicBezTo>
                  <a:cubicBezTo>
                    <a:pt x="815" y="461"/>
                    <a:pt x="814" y="464"/>
                    <a:pt x="814" y="467"/>
                  </a:cubicBezTo>
                  <a:cubicBezTo>
                    <a:pt x="814" y="470"/>
                    <a:pt x="815" y="473"/>
                    <a:pt x="816" y="4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0" name="Freeform 68"/>
            <p:cNvSpPr/>
            <p:nvPr/>
          </p:nvSpPr>
          <p:spPr bwMode="auto">
            <a:xfrm>
              <a:off x="6087558" y="4249111"/>
              <a:ext cx="41275" cy="39688"/>
            </a:xfrm>
            <a:custGeom>
              <a:avLst/>
              <a:gdLst>
                <a:gd name="T0" fmla="*/ 13 w 22"/>
                <a:gd name="T1" fmla="*/ 20 h 21"/>
                <a:gd name="T2" fmla="*/ 17 w 22"/>
                <a:gd name="T3" fmla="*/ 20 h 21"/>
                <a:gd name="T4" fmla="*/ 21 w 22"/>
                <a:gd name="T5" fmla="*/ 17 h 21"/>
                <a:gd name="T6" fmla="*/ 22 w 22"/>
                <a:gd name="T7" fmla="*/ 13 h 21"/>
                <a:gd name="T8" fmla="*/ 19 w 22"/>
                <a:gd name="T9" fmla="*/ 8 h 21"/>
                <a:gd name="T10" fmla="*/ 13 w 22"/>
                <a:gd name="T11" fmla="*/ 3 h 21"/>
                <a:gd name="T12" fmla="*/ 8 w 22"/>
                <a:gd name="T13" fmla="*/ 0 h 21"/>
                <a:gd name="T14" fmla="*/ 0 w 22"/>
                <a:gd name="T15" fmla="*/ 12 h 21"/>
                <a:gd name="T16" fmla="*/ 5 w 22"/>
                <a:gd name="T17" fmla="*/ 16 h 21"/>
                <a:gd name="T18" fmla="*/ 13 w 22"/>
                <a:gd name="T19" fmla="*/ 2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 h="21">
                  <a:moveTo>
                    <a:pt x="13" y="20"/>
                  </a:moveTo>
                  <a:cubicBezTo>
                    <a:pt x="14" y="21"/>
                    <a:pt x="16" y="21"/>
                    <a:pt x="17" y="20"/>
                  </a:cubicBezTo>
                  <a:cubicBezTo>
                    <a:pt x="19" y="20"/>
                    <a:pt x="20" y="19"/>
                    <a:pt x="21" y="17"/>
                  </a:cubicBezTo>
                  <a:cubicBezTo>
                    <a:pt x="22" y="16"/>
                    <a:pt x="22" y="14"/>
                    <a:pt x="22" y="13"/>
                  </a:cubicBezTo>
                  <a:cubicBezTo>
                    <a:pt x="22" y="11"/>
                    <a:pt x="21" y="9"/>
                    <a:pt x="19" y="8"/>
                  </a:cubicBezTo>
                  <a:cubicBezTo>
                    <a:pt x="18" y="7"/>
                    <a:pt x="16" y="5"/>
                    <a:pt x="13" y="3"/>
                  </a:cubicBezTo>
                  <a:cubicBezTo>
                    <a:pt x="8" y="0"/>
                    <a:pt x="8" y="0"/>
                    <a:pt x="8" y="0"/>
                  </a:cubicBezTo>
                  <a:cubicBezTo>
                    <a:pt x="0" y="12"/>
                    <a:pt x="0" y="12"/>
                    <a:pt x="0" y="12"/>
                  </a:cubicBezTo>
                  <a:cubicBezTo>
                    <a:pt x="5" y="16"/>
                    <a:pt x="5" y="16"/>
                    <a:pt x="5" y="16"/>
                  </a:cubicBezTo>
                  <a:cubicBezTo>
                    <a:pt x="9" y="18"/>
                    <a:pt x="11" y="20"/>
                    <a:pt x="13"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1" name="Freeform 69"/>
            <p:cNvSpPr/>
            <p:nvPr/>
          </p:nvSpPr>
          <p:spPr bwMode="auto">
            <a:xfrm>
              <a:off x="5819270" y="5563561"/>
              <a:ext cx="33338" cy="52388"/>
            </a:xfrm>
            <a:custGeom>
              <a:avLst/>
              <a:gdLst>
                <a:gd name="T0" fmla="*/ 3 w 18"/>
                <a:gd name="T1" fmla="*/ 3 h 28"/>
                <a:gd name="T2" fmla="*/ 5 w 18"/>
                <a:gd name="T3" fmla="*/ 6 h 28"/>
                <a:gd name="T4" fmla="*/ 7 w 18"/>
                <a:gd name="T5" fmla="*/ 8 h 28"/>
                <a:gd name="T6" fmla="*/ 7 w 18"/>
                <a:gd name="T7" fmla="*/ 11 h 28"/>
                <a:gd name="T8" fmla="*/ 6 w 18"/>
                <a:gd name="T9" fmla="*/ 13 h 28"/>
                <a:gd name="T10" fmla="*/ 2 w 18"/>
                <a:gd name="T11" fmla="*/ 19 h 28"/>
                <a:gd name="T12" fmla="*/ 3 w 18"/>
                <a:gd name="T13" fmla="*/ 25 h 28"/>
                <a:gd name="T14" fmla="*/ 8 w 18"/>
                <a:gd name="T15" fmla="*/ 22 h 28"/>
                <a:gd name="T16" fmla="*/ 9 w 18"/>
                <a:gd name="T17" fmla="*/ 21 h 28"/>
                <a:gd name="T18" fmla="*/ 10 w 18"/>
                <a:gd name="T19" fmla="*/ 19 h 28"/>
                <a:gd name="T20" fmla="*/ 14 w 18"/>
                <a:gd name="T21" fmla="*/ 13 h 28"/>
                <a:gd name="T22" fmla="*/ 17 w 18"/>
                <a:gd name="T23" fmla="*/ 6 h 28"/>
                <a:gd name="T24" fmla="*/ 17 w 18"/>
                <a:gd name="T25" fmla="*/ 4 h 28"/>
                <a:gd name="T26" fmla="*/ 12 w 18"/>
                <a:gd name="T27" fmla="*/ 1 h 28"/>
                <a:gd name="T28" fmla="*/ 7 w 18"/>
                <a:gd name="T29" fmla="*/ 0 h 28"/>
                <a:gd name="T30" fmla="*/ 4 w 18"/>
                <a:gd name="T31" fmla="*/ 0 h 28"/>
                <a:gd name="T32" fmla="*/ 3 w 18"/>
                <a:gd name="T33" fmla="*/ 3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8" h="28">
                  <a:moveTo>
                    <a:pt x="3" y="3"/>
                  </a:moveTo>
                  <a:cubicBezTo>
                    <a:pt x="4" y="4"/>
                    <a:pt x="5" y="6"/>
                    <a:pt x="5" y="6"/>
                  </a:cubicBezTo>
                  <a:cubicBezTo>
                    <a:pt x="6" y="8"/>
                    <a:pt x="7" y="8"/>
                    <a:pt x="7" y="8"/>
                  </a:cubicBezTo>
                  <a:cubicBezTo>
                    <a:pt x="8" y="9"/>
                    <a:pt x="7" y="11"/>
                    <a:pt x="7" y="11"/>
                  </a:cubicBezTo>
                  <a:cubicBezTo>
                    <a:pt x="6" y="12"/>
                    <a:pt x="6" y="13"/>
                    <a:pt x="6" y="13"/>
                  </a:cubicBezTo>
                  <a:cubicBezTo>
                    <a:pt x="5" y="16"/>
                    <a:pt x="2" y="19"/>
                    <a:pt x="2" y="19"/>
                  </a:cubicBezTo>
                  <a:cubicBezTo>
                    <a:pt x="0" y="21"/>
                    <a:pt x="3" y="25"/>
                    <a:pt x="3" y="25"/>
                  </a:cubicBezTo>
                  <a:cubicBezTo>
                    <a:pt x="4" y="28"/>
                    <a:pt x="8" y="22"/>
                    <a:pt x="8" y="22"/>
                  </a:cubicBezTo>
                  <a:cubicBezTo>
                    <a:pt x="8" y="21"/>
                    <a:pt x="9" y="21"/>
                    <a:pt x="9" y="21"/>
                  </a:cubicBezTo>
                  <a:cubicBezTo>
                    <a:pt x="10" y="20"/>
                    <a:pt x="10" y="19"/>
                    <a:pt x="10" y="19"/>
                  </a:cubicBezTo>
                  <a:cubicBezTo>
                    <a:pt x="12" y="16"/>
                    <a:pt x="14" y="13"/>
                    <a:pt x="14" y="13"/>
                  </a:cubicBezTo>
                  <a:cubicBezTo>
                    <a:pt x="15" y="12"/>
                    <a:pt x="17" y="6"/>
                    <a:pt x="17" y="6"/>
                  </a:cubicBezTo>
                  <a:cubicBezTo>
                    <a:pt x="18" y="6"/>
                    <a:pt x="17" y="4"/>
                    <a:pt x="17" y="4"/>
                  </a:cubicBezTo>
                  <a:cubicBezTo>
                    <a:pt x="17" y="3"/>
                    <a:pt x="12" y="1"/>
                    <a:pt x="12" y="1"/>
                  </a:cubicBezTo>
                  <a:cubicBezTo>
                    <a:pt x="11" y="1"/>
                    <a:pt x="9" y="0"/>
                    <a:pt x="7" y="0"/>
                  </a:cubicBezTo>
                  <a:cubicBezTo>
                    <a:pt x="6" y="0"/>
                    <a:pt x="4" y="0"/>
                    <a:pt x="4" y="0"/>
                  </a:cubicBezTo>
                  <a:cubicBezTo>
                    <a:pt x="1" y="1"/>
                    <a:pt x="3" y="3"/>
                    <a:pt x="3"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2" name="Freeform 70"/>
            <p:cNvSpPr/>
            <p:nvPr/>
          </p:nvSpPr>
          <p:spPr bwMode="auto">
            <a:xfrm>
              <a:off x="6317745" y="4565023"/>
              <a:ext cx="68263" cy="63500"/>
            </a:xfrm>
            <a:custGeom>
              <a:avLst/>
              <a:gdLst>
                <a:gd name="T0" fmla="*/ 25 w 37"/>
                <a:gd name="T1" fmla="*/ 32 h 34"/>
                <a:gd name="T2" fmla="*/ 35 w 37"/>
                <a:gd name="T3" fmla="*/ 23 h 34"/>
                <a:gd name="T4" fmla="*/ 35 w 37"/>
                <a:gd name="T5" fmla="*/ 10 h 34"/>
                <a:gd name="T6" fmla="*/ 27 w 37"/>
                <a:gd name="T7" fmla="*/ 2 h 34"/>
                <a:gd name="T8" fmla="*/ 13 w 37"/>
                <a:gd name="T9" fmla="*/ 3 h 34"/>
                <a:gd name="T10" fmla="*/ 2 w 37"/>
                <a:gd name="T11" fmla="*/ 12 h 34"/>
                <a:gd name="T12" fmla="*/ 2 w 37"/>
                <a:gd name="T13" fmla="*/ 24 h 34"/>
                <a:gd name="T14" fmla="*/ 11 w 37"/>
                <a:gd name="T15" fmla="*/ 33 h 34"/>
                <a:gd name="T16" fmla="*/ 25 w 37"/>
                <a:gd name="T17" fmla="*/ 3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34">
                  <a:moveTo>
                    <a:pt x="25" y="32"/>
                  </a:moveTo>
                  <a:cubicBezTo>
                    <a:pt x="30" y="29"/>
                    <a:pt x="34" y="26"/>
                    <a:pt x="35" y="23"/>
                  </a:cubicBezTo>
                  <a:cubicBezTo>
                    <a:pt x="37" y="19"/>
                    <a:pt x="37" y="15"/>
                    <a:pt x="35" y="10"/>
                  </a:cubicBezTo>
                  <a:cubicBezTo>
                    <a:pt x="33" y="6"/>
                    <a:pt x="31" y="3"/>
                    <a:pt x="27" y="2"/>
                  </a:cubicBezTo>
                  <a:cubicBezTo>
                    <a:pt x="23" y="0"/>
                    <a:pt x="18" y="0"/>
                    <a:pt x="13" y="3"/>
                  </a:cubicBezTo>
                  <a:cubicBezTo>
                    <a:pt x="7" y="5"/>
                    <a:pt x="4" y="8"/>
                    <a:pt x="2" y="12"/>
                  </a:cubicBezTo>
                  <a:cubicBezTo>
                    <a:pt x="0" y="16"/>
                    <a:pt x="0" y="20"/>
                    <a:pt x="2" y="24"/>
                  </a:cubicBezTo>
                  <a:cubicBezTo>
                    <a:pt x="4" y="28"/>
                    <a:pt x="7" y="31"/>
                    <a:pt x="11" y="33"/>
                  </a:cubicBezTo>
                  <a:cubicBezTo>
                    <a:pt x="14" y="34"/>
                    <a:pt x="19" y="34"/>
                    <a:pt x="25" y="3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4" name="文本框 3"/>
          <p:cNvSpPr txBox="1"/>
          <p:nvPr userDrawn="1"/>
        </p:nvSpPr>
        <p:spPr>
          <a:xfrm>
            <a:off x="1043939" y="1761846"/>
            <a:ext cx="9758680" cy="1323439"/>
          </a:xfrm>
          <a:prstGeom prst="rect">
            <a:avLst/>
          </a:prstGeom>
          <a:noFill/>
        </p:spPr>
        <p:txBody>
          <a:bodyPr wrap="square" rtlCol="0">
            <a:spAutoFit/>
          </a:bodyPr>
          <a:lstStyle/>
          <a:p>
            <a:pPr algn="ctr"/>
            <a:r>
              <a:rPr lang="en-US" altLang="zh-CN" sz="8000" dirty="0">
                <a:gradFill>
                  <a:gsLst>
                    <a:gs pos="0">
                      <a:schemeClr val="accent1"/>
                    </a:gs>
                    <a:gs pos="100000">
                      <a:schemeClr val="bg1">
                        <a:alpha val="0"/>
                      </a:schemeClr>
                    </a:gs>
                  </a:gsLst>
                  <a:lin ang="5400000" scaled="1"/>
                </a:gradFill>
                <a:latin typeface="Impact" panose="020B0806030902050204" pitchFamily="34" charset="0"/>
              </a:rPr>
              <a:t>THANKS FOR LISTENING</a:t>
            </a:r>
            <a:endParaRPr lang="zh-CN" altLang="en-US" sz="8000" dirty="0">
              <a:gradFill>
                <a:gsLst>
                  <a:gs pos="0">
                    <a:schemeClr val="accent1"/>
                  </a:gs>
                  <a:gs pos="100000">
                    <a:schemeClr val="bg1">
                      <a:alpha val="0"/>
                    </a:schemeClr>
                  </a:gs>
                </a:gsLst>
                <a:lin ang="5400000" scaled="1"/>
              </a:gradFill>
              <a:latin typeface="Impact" panose="020B0806030902050204" pitchFamily="34" charset="0"/>
            </a:endParaRPr>
          </a:p>
        </p:txBody>
      </p:sp>
      <p:sp>
        <p:nvSpPr>
          <p:cNvPr id="2" name="标题 1"/>
          <p:cNvSpPr>
            <a:spLocks noGrp="1"/>
          </p:cNvSpPr>
          <p:nvPr>
            <p:ph type="ctrTitle"/>
          </p:nvPr>
        </p:nvSpPr>
        <p:spPr>
          <a:xfrm>
            <a:off x="2002549" y="2332940"/>
            <a:ext cx="8186902" cy="833759"/>
          </a:xfrm>
        </p:spPr>
        <p:txBody>
          <a:bodyPr lIns="0" rIns="0" bIns="0" anchor="b" anchorCtr="0">
            <a:normAutofit/>
          </a:bodyPr>
          <a:lstStyle>
            <a:lvl1pPr algn="ctr">
              <a:defRPr lang="zh-CN" altLang="en-US" sz="4400" b="1" kern="1200" dirty="0">
                <a:solidFill>
                  <a:schemeClr val="tx1">
                    <a:lumMod val="95000"/>
                    <a:lumOff val="5000"/>
                  </a:schemeClr>
                </a:solidFill>
                <a:latin typeface="+mj-lt"/>
                <a:ea typeface="+mj-ea"/>
                <a:cs typeface="+mj-cs"/>
              </a:defRPr>
            </a:lvl1pPr>
          </a:lstStyle>
          <a:p>
            <a:r>
              <a:rPr lang="zh-CN" altLang="en-US" dirty="0"/>
              <a:t>单击此处编辑母版标题样式</a:t>
            </a:r>
          </a:p>
        </p:txBody>
      </p:sp>
      <p:sp>
        <p:nvSpPr>
          <p:cNvPr id="3" name="副标题 2"/>
          <p:cNvSpPr>
            <a:spLocks noGrp="1"/>
          </p:cNvSpPr>
          <p:nvPr>
            <p:ph type="subTitle" idx="1"/>
          </p:nvPr>
        </p:nvSpPr>
        <p:spPr>
          <a:xfrm>
            <a:off x="2002549" y="4013895"/>
            <a:ext cx="8186902" cy="472251"/>
          </a:xfrm>
        </p:spPr>
        <p:txBody>
          <a:bodyPr wrap="square" lIns="0" rIns="0" anchor="t" anchorCtr="0">
            <a:normAutofit/>
          </a:bodyPr>
          <a:lstStyle>
            <a:lvl1pPr marL="0" indent="0" algn="ctr">
              <a:buNone/>
              <a:defRPr sz="1800">
                <a:solidFill>
                  <a:schemeClr val="bg1">
                    <a:lumMod val="50000"/>
                  </a:schemeClr>
                </a:solidFill>
                <a:latin typeface="+mj-ea"/>
                <a:ea typeface="+mj-ea"/>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p>
        </p:txBody>
      </p:sp>
      <p:pic>
        <p:nvPicPr>
          <p:cNvPr id="84" name="图片 83"/>
          <p:cNvPicPr>
            <a:picLocks noChangeAspect="1"/>
          </p:cNvPicPr>
          <p:nvPr userDrawn="1"/>
        </p:nvPicPr>
        <p:blipFill>
          <a:blip r:embed="rId2" cstate="email"/>
          <a:stretch>
            <a:fillRect/>
          </a:stretch>
        </p:blipFill>
        <p:spPr>
          <a:xfrm>
            <a:off x="5100338" y="5571410"/>
            <a:ext cx="1991324" cy="475325"/>
          </a:xfrm>
          <a:prstGeom prst="rect">
            <a:avLst/>
          </a:prstGeom>
        </p:spPr>
      </p:pic>
      <p:cxnSp>
        <p:nvCxnSpPr>
          <p:cNvPr id="85" name="直接连接符 84"/>
          <p:cNvCxnSpPr/>
          <p:nvPr userDrawn="1"/>
        </p:nvCxnSpPr>
        <p:spPr>
          <a:xfrm>
            <a:off x="5186680" y="3632200"/>
            <a:ext cx="1818640" cy="0"/>
          </a:xfrm>
          <a:prstGeom prst="line">
            <a:avLst/>
          </a:prstGeom>
          <a:ln w="19050"/>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11" name="矩形 10"/>
          <p:cNvSpPr/>
          <p:nvPr userDrawn="1"/>
        </p:nvSpPr>
        <p:spPr>
          <a:xfrm>
            <a:off x="0" y="0"/>
            <a:ext cx="12192000" cy="6492875"/>
          </a:xfrm>
          <a:prstGeom prst="rect">
            <a:avLst/>
          </a:prstGeom>
          <a:solidFill>
            <a:schemeClr val="bg1">
              <a:alpha val="93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latin typeface="Microsoft YaHei UI" panose="020B0503020204020204" pitchFamily="34" charset="-122"/>
              <a:ea typeface="Microsoft YaHei UI" panose="020B0503020204020204" pitchFamily="34" charset="-122"/>
            </a:endParaRPr>
          </a:p>
        </p:txBody>
      </p:sp>
      <p:sp>
        <p:nvSpPr>
          <p:cNvPr id="2" name="标题 1"/>
          <p:cNvSpPr>
            <a:spLocks noGrp="1"/>
          </p:cNvSpPr>
          <p:nvPr>
            <p:ph type="title"/>
          </p:nvPr>
        </p:nvSpPr>
        <p:spPr>
          <a:xfrm>
            <a:off x="792481" y="574395"/>
            <a:ext cx="7315200" cy="341874"/>
          </a:xfrm>
        </p:spPr>
        <p:txBody>
          <a:bodyPr lIns="0" tIns="0" rIns="0" bIns="0">
            <a:noAutofit/>
          </a:bodyPr>
          <a:lstStyle>
            <a:lvl1pPr>
              <a:defRPr sz="2600" b="1">
                <a:solidFill>
                  <a:schemeClr val="tx1"/>
                </a:solidFill>
              </a:defRPr>
            </a:lvl1pPr>
          </a:lstStyle>
          <a:p>
            <a:r>
              <a:rPr lang="zh-CN" altLang="en-US" dirty="0"/>
              <a:t>单击此处编辑母版标题样式</a:t>
            </a:r>
          </a:p>
        </p:txBody>
      </p:sp>
      <p:sp>
        <p:nvSpPr>
          <p:cNvPr id="3" name="内容占位符 2"/>
          <p:cNvSpPr>
            <a:spLocks noGrp="1"/>
          </p:cNvSpPr>
          <p:nvPr>
            <p:ph idx="1" hasCustomPrompt="1"/>
          </p:nvPr>
        </p:nvSpPr>
        <p:spPr>
          <a:xfrm>
            <a:off x="660400" y="1165224"/>
            <a:ext cx="10858500" cy="4737731"/>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矩形 6"/>
          <p:cNvSpPr/>
          <p:nvPr userDrawn="1"/>
        </p:nvSpPr>
        <p:spPr>
          <a:xfrm>
            <a:off x="0" y="6492875"/>
            <a:ext cx="12192000" cy="365125"/>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p:cNvPicPr>
            <a:picLocks noChangeAspect="1"/>
          </p:cNvPicPr>
          <p:nvPr userDrawn="1"/>
        </p:nvPicPr>
        <p:blipFill>
          <a:blip r:embed="rId2" cstate="email"/>
          <a:stretch>
            <a:fillRect/>
          </a:stretch>
        </p:blipFill>
        <p:spPr>
          <a:xfrm>
            <a:off x="673100" y="6580054"/>
            <a:ext cx="1330959" cy="203465"/>
          </a:xfrm>
          <a:prstGeom prst="rect">
            <a:avLst/>
          </a:prstGeom>
        </p:spPr>
      </p:pic>
      <p:pic>
        <p:nvPicPr>
          <p:cNvPr id="9" name="图片 8"/>
          <p:cNvPicPr>
            <a:picLocks noChangeAspect="1"/>
          </p:cNvPicPr>
          <p:nvPr userDrawn="1"/>
        </p:nvPicPr>
        <p:blipFill>
          <a:blip r:embed="rId3" cstate="email"/>
          <a:stretch>
            <a:fillRect/>
          </a:stretch>
        </p:blipFill>
        <p:spPr>
          <a:xfrm>
            <a:off x="9997440" y="530517"/>
            <a:ext cx="1521460" cy="380209"/>
          </a:xfrm>
          <a:prstGeom prst="rect">
            <a:avLst/>
          </a:prstGeom>
        </p:spPr>
      </p:pic>
      <p:pic>
        <p:nvPicPr>
          <p:cNvPr id="12" name="图片 11"/>
          <p:cNvPicPr>
            <a:picLocks noChangeAspect="1"/>
          </p:cNvPicPr>
          <p:nvPr userDrawn="1"/>
        </p:nvPicPr>
        <p:blipFill>
          <a:blip r:embed="rId4" cstate="email"/>
          <a:stretch>
            <a:fillRect/>
          </a:stretch>
        </p:blipFill>
        <p:spPr>
          <a:xfrm>
            <a:off x="8610600" y="6626002"/>
            <a:ext cx="2908300" cy="111568"/>
          </a:xfrm>
          <a:prstGeom prst="rect">
            <a:avLst/>
          </a:prstGeom>
        </p:spPr>
      </p:pic>
      <p:sp>
        <p:nvSpPr>
          <p:cNvPr id="13" name="Freeform 52"/>
          <p:cNvSpPr>
            <a:spLocks noEditPoints="1"/>
          </p:cNvSpPr>
          <p:nvPr userDrawn="1"/>
        </p:nvSpPr>
        <p:spPr bwMode="auto">
          <a:xfrm>
            <a:off x="114520" y="450603"/>
            <a:ext cx="563441" cy="659948"/>
          </a:xfrm>
          <a:custGeom>
            <a:avLst/>
            <a:gdLst>
              <a:gd name="T0" fmla="*/ 342 w 495"/>
              <a:gd name="T1" fmla="*/ 490 h 581"/>
              <a:gd name="T2" fmla="*/ 267 w 495"/>
              <a:gd name="T3" fmla="*/ 393 h 581"/>
              <a:gd name="T4" fmla="*/ 155 w 495"/>
              <a:gd name="T5" fmla="*/ 426 h 581"/>
              <a:gd name="T6" fmla="*/ 159 w 495"/>
              <a:gd name="T7" fmla="*/ 351 h 581"/>
              <a:gd name="T8" fmla="*/ 108 w 495"/>
              <a:gd name="T9" fmla="*/ 266 h 581"/>
              <a:gd name="T10" fmla="*/ 118 w 495"/>
              <a:gd name="T11" fmla="*/ 114 h 581"/>
              <a:gd name="T12" fmla="*/ 157 w 495"/>
              <a:gd name="T13" fmla="*/ 118 h 581"/>
              <a:gd name="T14" fmla="*/ 168 w 495"/>
              <a:gd name="T15" fmla="*/ 129 h 581"/>
              <a:gd name="T16" fmla="*/ 173 w 495"/>
              <a:gd name="T17" fmla="*/ 168 h 581"/>
              <a:gd name="T18" fmla="*/ 68 w 495"/>
              <a:gd name="T19" fmla="*/ 266 h 581"/>
              <a:gd name="T20" fmla="*/ 153 w 495"/>
              <a:gd name="T21" fmla="*/ 111 h 581"/>
              <a:gd name="T22" fmla="*/ 142 w 495"/>
              <a:gd name="T23" fmla="*/ 149 h 581"/>
              <a:gd name="T24" fmla="*/ 181 w 495"/>
              <a:gd name="T25" fmla="*/ 133 h 581"/>
              <a:gd name="T26" fmla="*/ 182 w 495"/>
              <a:gd name="T27" fmla="*/ 47 h 581"/>
              <a:gd name="T28" fmla="*/ 197 w 495"/>
              <a:gd name="T29" fmla="*/ 282 h 581"/>
              <a:gd name="T30" fmla="*/ 199 w 495"/>
              <a:gd name="T31" fmla="*/ 136 h 581"/>
              <a:gd name="T32" fmla="*/ 201 w 495"/>
              <a:gd name="T33" fmla="*/ 5 h 581"/>
              <a:gd name="T34" fmla="*/ 212 w 495"/>
              <a:gd name="T35" fmla="*/ 61 h 581"/>
              <a:gd name="T36" fmla="*/ 256 w 495"/>
              <a:gd name="T37" fmla="*/ 145 h 581"/>
              <a:gd name="T38" fmla="*/ 279 w 495"/>
              <a:gd name="T39" fmla="*/ 84 h 581"/>
              <a:gd name="T40" fmla="*/ 358 w 495"/>
              <a:gd name="T41" fmla="*/ 54 h 581"/>
              <a:gd name="T42" fmla="*/ 412 w 495"/>
              <a:gd name="T43" fmla="*/ 93 h 581"/>
              <a:gd name="T44" fmla="*/ 431 w 495"/>
              <a:gd name="T45" fmla="*/ 95 h 581"/>
              <a:gd name="T46" fmla="*/ 463 w 495"/>
              <a:gd name="T47" fmla="*/ 155 h 581"/>
              <a:gd name="T48" fmla="*/ 222 w 495"/>
              <a:gd name="T49" fmla="*/ 279 h 581"/>
              <a:gd name="T50" fmla="*/ 350 w 495"/>
              <a:gd name="T51" fmla="*/ 257 h 581"/>
              <a:gd name="T52" fmla="*/ 398 w 495"/>
              <a:gd name="T53" fmla="*/ 210 h 581"/>
              <a:gd name="T54" fmla="*/ 407 w 495"/>
              <a:gd name="T55" fmla="*/ 219 h 581"/>
              <a:gd name="T56" fmla="*/ 412 w 495"/>
              <a:gd name="T57" fmla="*/ 451 h 581"/>
              <a:gd name="T58" fmla="*/ 406 w 495"/>
              <a:gd name="T59" fmla="*/ 320 h 581"/>
              <a:gd name="T60" fmla="*/ 469 w 495"/>
              <a:gd name="T61" fmla="*/ 184 h 581"/>
              <a:gd name="T62" fmla="*/ 460 w 495"/>
              <a:gd name="T63" fmla="*/ 233 h 581"/>
              <a:gd name="T64" fmla="*/ 384 w 495"/>
              <a:gd name="T65" fmla="*/ 222 h 581"/>
              <a:gd name="T66" fmla="*/ 421 w 495"/>
              <a:gd name="T67" fmla="*/ 188 h 581"/>
              <a:gd name="T68" fmla="*/ 364 w 495"/>
              <a:gd name="T69" fmla="*/ 225 h 581"/>
              <a:gd name="T70" fmla="*/ 361 w 495"/>
              <a:gd name="T71" fmla="*/ 188 h 581"/>
              <a:gd name="T72" fmla="*/ 387 w 495"/>
              <a:gd name="T73" fmla="*/ 356 h 581"/>
              <a:gd name="T74" fmla="*/ 220 w 495"/>
              <a:gd name="T75" fmla="*/ 351 h 581"/>
              <a:gd name="T76" fmla="*/ 236 w 495"/>
              <a:gd name="T77" fmla="*/ 315 h 581"/>
              <a:gd name="T78" fmla="*/ 207 w 495"/>
              <a:gd name="T79" fmla="*/ 171 h 581"/>
              <a:gd name="T80" fmla="*/ 239 w 495"/>
              <a:gd name="T81" fmla="*/ 166 h 581"/>
              <a:gd name="T82" fmla="*/ 252 w 495"/>
              <a:gd name="T83" fmla="*/ 158 h 581"/>
              <a:gd name="T84" fmla="*/ 270 w 495"/>
              <a:gd name="T85" fmla="*/ 130 h 581"/>
              <a:gd name="T86" fmla="*/ 279 w 495"/>
              <a:gd name="T87" fmla="*/ 100 h 581"/>
              <a:gd name="T88" fmla="*/ 394 w 495"/>
              <a:gd name="T89" fmla="*/ 130 h 581"/>
              <a:gd name="T90" fmla="*/ 438 w 495"/>
              <a:gd name="T91" fmla="*/ 100 h 581"/>
              <a:gd name="T92" fmla="*/ 439 w 495"/>
              <a:gd name="T93" fmla="*/ 153 h 581"/>
              <a:gd name="T94" fmla="*/ 457 w 495"/>
              <a:gd name="T95" fmla="*/ 159 h 581"/>
              <a:gd name="T96" fmla="*/ 475 w 495"/>
              <a:gd name="T97" fmla="*/ 100 h 581"/>
              <a:gd name="T98" fmla="*/ 456 w 495"/>
              <a:gd name="T99" fmla="*/ 80 h 581"/>
              <a:gd name="T100" fmla="*/ 344 w 495"/>
              <a:gd name="T101" fmla="*/ 34 h 581"/>
              <a:gd name="T102" fmla="*/ 207 w 495"/>
              <a:gd name="T103" fmla="*/ 0 h 581"/>
              <a:gd name="T104" fmla="*/ 173 w 495"/>
              <a:gd name="T105" fmla="*/ 7 h 581"/>
              <a:gd name="T106" fmla="*/ 144 w 495"/>
              <a:gd name="T107" fmla="*/ 23 h 581"/>
              <a:gd name="T108" fmla="*/ 122 w 495"/>
              <a:gd name="T109" fmla="*/ 51 h 581"/>
              <a:gd name="T110" fmla="*/ 149 w 495"/>
              <a:gd name="T111" fmla="*/ 82 h 581"/>
              <a:gd name="T112" fmla="*/ 59 w 495"/>
              <a:gd name="T113" fmla="*/ 98 h 581"/>
              <a:gd name="T114" fmla="*/ 108 w 495"/>
              <a:gd name="T115" fmla="*/ 286 h 581"/>
              <a:gd name="T116" fmla="*/ 153 w 495"/>
              <a:gd name="T117" fmla="*/ 307 h 581"/>
              <a:gd name="T118" fmla="*/ 103 w 495"/>
              <a:gd name="T119" fmla="*/ 418 h 581"/>
              <a:gd name="T120" fmla="*/ 495 w 495"/>
              <a:gd name="T121" fmla="*/ 512 h 5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95" h="581">
                <a:moveTo>
                  <a:pt x="370" y="368"/>
                </a:moveTo>
                <a:cubicBezTo>
                  <a:pt x="334" y="361"/>
                  <a:pt x="334" y="361"/>
                  <a:pt x="334" y="361"/>
                </a:cubicBezTo>
                <a:cubicBezTo>
                  <a:pt x="290" y="370"/>
                  <a:pt x="290" y="370"/>
                  <a:pt x="290" y="370"/>
                </a:cubicBezTo>
                <a:cubicBezTo>
                  <a:pt x="299" y="361"/>
                  <a:pt x="299" y="361"/>
                  <a:pt x="299" y="361"/>
                </a:cubicBezTo>
                <a:cubicBezTo>
                  <a:pt x="338" y="349"/>
                  <a:pt x="338" y="349"/>
                  <a:pt x="338" y="349"/>
                </a:cubicBezTo>
                <a:cubicBezTo>
                  <a:pt x="377" y="362"/>
                  <a:pt x="377" y="362"/>
                  <a:pt x="377" y="362"/>
                </a:cubicBezTo>
                <a:lnTo>
                  <a:pt x="370" y="368"/>
                </a:lnTo>
                <a:close/>
                <a:moveTo>
                  <a:pt x="342" y="490"/>
                </a:moveTo>
                <a:cubicBezTo>
                  <a:pt x="338" y="469"/>
                  <a:pt x="338" y="469"/>
                  <a:pt x="338" y="469"/>
                </a:cubicBezTo>
                <a:cubicBezTo>
                  <a:pt x="350" y="422"/>
                  <a:pt x="350" y="422"/>
                  <a:pt x="350" y="422"/>
                </a:cubicBezTo>
                <a:cubicBezTo>
                  <a:pt x="350" y="422"/>
                  <a:pt x="350" y="422"/>
                  <a:pt x="350" y="422"/>
                </a:cubicBezTo>
                <a:cubicBezTo>
                  <a:pt x="350" y="422"/>
                  <a:pt x="350" y="422"/>
                  <a:pt x="350" y="422"/>
                </a:cubicBezTo>
                <a:cubicBezTo>
                  <a:pt x="365" y="420"/>
                  <a:pt x="365" y="420"/>
                  <a:pt x="365" y="420"/>
                </a:cubicBezTo>
                <a:cubicBezTo>
                  <a:pt x="376" y="493"/>
                  <a:pt x="376" y="493"/>
                  <a:pt x="376" y="493"/>
                </a:cubicBezTo>
                <a:cubicBezTo>
                  <a:pt x="365" y="492"/>
                  <a:pt x="354" y="491"/>
                  <a:pt x="342" y="490"/>
                </a:cubicBezTo>
                <a:close/>
                <a:moveTo>
                  <a:pt x="267" y="393"/>
                </a:moveTo>
                <a:cubicBezTo>
                  <a:pt x="300" y="401"/>
                  <a:pt x="300" y="401"/>
                  <a:pt x="300" y="401"/>
                </a:cubicBezTo>
                <a:cubicBezTo>
                  <a:pt x="345" y="384"/>
                  <a:pt x="345" y="384"/>
                  <a:pt x="345" y="384"/>
                </a:cubicBezTo>
                <a:cubicBezTo>
                  <a:pt x="370" y="396"/>
                  <a:pt x="370" y="396"/>
                  <a:pt x="370" y="396"/>
                </a:cubicBezTo>
                <a:cubicBezTo>
                  <a:pt x="345" y="392"/>
                  <a:pt x="345" y="392"/>
                  <a:pt x="345" y="392"/>
                </a:cubicBezTo>
                <a:cubicBezTo>
                  <a:pt x="299" y="409"/>
                  <a:pt x="299" y="409"/>
                  <a:pt x="299" y="409"/>
                </a:cubicBezTo>
                <a:lnTo>
                  <a:pt x="267" y="393"/>
                </a:lnTo>
                <a:close/>
                <a:moveTo>
                  <a:pt x="172" y="472"/>
                </a:moveTo>
                <a:cubicBezTo>
                  <a:pt x="155" y="426"/>
                  <a:pt x="155" y="426"/>
                  <a:pt x="155" y="426"/>
                </a:cubicBezTo>
                <a:cubicBezTo>
                  <a:pt x="132" y="419"/>
                  <a:pt x="132" y="419"/>
                  <a:pt x="132" y="419"/>
                </a:cubicBezTo>
                <a:cubicBezTo>
                  <a:pt x="171" y="407"/>
                  <a:pt x="171" y="407"/>
                  <a:pt x="171" y="407"/>
                </a:cubicBezTo>
                <a:cubicBezTo>
                  <a:pt x="186" y="457"/>
                  <a:pt x="186" y="457"/>
                  <a:pt x="186" y="457"/>
                </a:cubicBezTo>
                <a:cubicBezTo>
                  <a:pt x="278" y="443"/>
                  <a:pt x="278" y="443"/>
                  <a:pt x="278" y="443"/>
                </a:cubicBezTo>
                <a:lnTo>
                  <a:pt x="172" y="472"/>
                </a:lnTo>
                <a:close/>
                <a:moveTo>
                  <a:pt x="155" y="326"/>
                </a:moveTo>
                <a:cubicBezTo>
                  <a:pt x="159" y="326"/>
                  <a:pt x="159" y="326"/>
                  <a:pt x="159" y="326"/>
                </a:cubicBezTo>
                <a:cubicBezTo>
                  <a:pt x="159" y="351"/>
                  <a:pt x="159" y="351"/>
                  <a:pt x="159" y="351"/>
                </a:cubicBezTo>
                <a:cubicBezTo>
                  <a:pt x="155" y="351"/>
                  <a:pt x="155" y="351"/>
                  <a:pt x="155" y="351"/>
                </a:cubicBezTo>
                <a:lnTo>
                  <a:pt x="155" y="326"/>
                </a:lnTo>
                <a:close/>
                <a:moveTo>
                  <a:pt x="164" y="326"/>
                </a:moveTo>
                <a:cubicBezTo>
                  <a:pt x="187" y="326"/>
                  <a:pt x="187" y="326"/>
                  <a:pt x="187" y="326"/>
                </a:cubicBezTo>
                <a:cubicBezTo>
                  <a:pt x="187" y="351"/>
                  <a:pt x="187" y="351"/>
                  <a:pt x="187" y="351"/>
                </a:cubicBezTo>
                <a:cubicBezTo>
                  <a:pt x="164" y="351"/>
                  <a:pt x="164" y="351"/>
                  <a:pt x="164" y="351"/>
                </a:cubicBezTo>
                <a:lnTo>
                  <a:pt x="164" y="326"/>
                </a:lnTo>
                <a:close/>
                <a:moveTo>
                  <a:pt x="108" y="266"/>
                </a:moveTo>
                <a:cubicBezTo>
                  <a:pt x="108" y="266"/>
                  <a:pt x="108" y="266"/>
                  <a:pt x="108" y="266"/>
                </a:cubicBezTo>
                <a:cubicBezTo>
                  <a:pt x="79" y="266"/>
                  <a:pt x="79" y="266"/>
                  <a:pt x="79" y="266"/>
                </a:cubicBezTo>
                <a:cubicBezTo>
                  <a:pt x="79" y="100"/>
                  <a:pt x="79" y="100"/>
                  <a:pt x="79" y="100"/>
                </a:cubicBezTo>
                <a:cubicBezTo>
                  <a:pt x="110" y="100"/>
                  <a:pt x="110" y="100"/>
                  <a:pt x="110" y="100"/>
                </a:cubicBezTo>
                <a:cubicBezTo>
                  <a:pt x="110" y="98"/>
                  <a:pt x="110" y="98"/>
                  <a:pt x="110" y="98"/>
                </a:cubicBezTo>
                <a:cubicBezTo>
                  <a:pt x="149" y="98"/>
                  <a:pt x="149" y="98"/>
                  <a:pt x="149" y="98"/>
                </a:cubicBezTo>
                <a:cubicBezTo>
                  <a:pt x="149" y="99"/>
                  <a:pt x="149" y="100"/>
                  <a:pt x="150" y="101"/>
                </a:cubicBezTo>
                <a:cubicBezTo>
                  <a:pt x="118" y="114"/>
                  <a:pt x="118" y="114"/>
                  <a:pt x="118" y="114"/>
                </a:cubicBezTo>
                <a:cubicBezTo>
                  <a:pt x="117" y="112"/>
                  <a:pt x="117" y="112"/>
                  <a:pt x="117" y="112"/>
                </a:cubicBezTo>
                <a:cubicBezTo>
                  <a:pt x="117" y="112"/>
                  <a:pt x="117" y="112"/>
                  <a:pt x="117" y="112"/>
                </a:cubicBezTo>
                <a:cubicBezTo>
                  <a:pt x="113" y="114"/>
                  <a:pt x="113" y="114"/>
                  <a:pt x="113" y="114"/>
                </a:cubicBezTo>
                <a:cubicBezTo>
                  <a:pt x="120" y="132"/>
                  <a:pt x="120" y="132"/>
                  <a:pt x="120" y="132"/>
                </a:cubicBezTo>
                <a:cubicBezTo>
                  <a:pt x="124" y="130"/>
                  <a:pt x="124" y="130"/>
                  <a:pt x="124" y="130"/>
                </a:cubicBezTo>
                <a:cubicBezTo>
                  <a:pt x="123" y="128"/>
                  <a:pt x="123" y="128"/>
                  <a:pt x="123" y="128"/>
                </a:cubicBezTo>
                <a:cubicBezTo>
                  <a:pt x="155" y="115"/>
                  <a:pt x="155" y="115"/>
                  <a:pt x="155" y="115"/>
                </a:cubicBezTo>
                <a:cubicBezTo>
                  <a:pt x="156" y="116"/>
                  <a:pt x="157" y="117"/>
                  <a:pt x="157" y="118"/>
                </a:cubicBezTo>
                <a:cubicBezTo>
                  <a:pt x="134" y="142"/>
                  <a:pt x="134" y="142"/>
                  <a:pt x="134" y="142"/>
                </a:cubicBezTo>
                <a:cubicBezTo>
                  <a:pt x="132" y="141"/>
                  <a:pt x="132" y="141"/>
                  <a:pt x="132" y="141"/>
                </a:cubicBezTo>
                <a:cubicBezTo>
                  <a:pt x="132" y="141"/>
                  <a:pt x="132" y="141"/>
                  <a:pt x="132" y="141"/>
                </a:cubicBezTo>
                <a:cubicBezTo>
                  <a:pt x="129" y="144"/>
                  <a:pt x="129" y="144"/>
                  <a:pt x="129" y="144"/>
                </a:cubicBezTo>
                <a:cubicBezTo>
                  <a:pt x="143" y="158"/>
                  <a:pt x="143" y="158"/>
                  <a:pt x="143" y="158"/>
                </a:cubicBezTo>
                <a:cubicBezTo>
                  <a:pt x="146" y="155"/>
                  <a:pt x="146" y="155"/>
                  <a:pt x="146" y="155"/>
                </a:cubicBezTo>
                <a:cubicBezTo>
                  <a:pt x="144" y="153"/>
                  <a:pt x="144" y="153"/>
                  <a:pt x="144" y="153"/>
                </a:cubicBezTo>
                <a:cubicBezTo>
                  <a:pt x="168" y="129"/>
                  <a:pt x="168" y="129"/>
                  <a:pt x="168" y="129"/>
                </a:cubicBezTo>
                <a:cubicBezTo>
                  <a:pt x="169" y="130"/>
                  <a:pt x="170" y="131"/>
                  <a:pt x="171" y="131"/>
                </a:cubicBezTo>
                <a:cubicBezTo>
                  <a:pt x="159" y="163"/>
                  <a:pt x="159" y="163"/>
                  <a:pt x="159" y="163"/>
                </a:cubicBezTo>
                <a:cubicBezTo>
                  <a:pt x="157" y="162"/>
                  <a:pt x="157" y="162"/>
                  <a:pt x="157" y="162"/>
                </a:cubicBezTo>
                <a:cubicBezTo>
                  <a:pt x="157" y="162"/>
                  <a:pt x="157" y="162"/>
                  <a:pt x="157" y="162"/>
                </a:cubicBezTo>
                <a:cubicBezTo>
                  <a:pt x="155" y="166"/>
                  <a:pt x="155" y="166"/>
                  <a:pt x="155" y="166"/>
                </a:cubicBezTo>
                <a:cubicBezTo>
                  <a:pt x="173" y="173"/>
                  <a:pt x="173" y="173"/>
                  <a:pt x="173" y="173"/>
                </a:cubicBezTo>
                <a:cubicBezTo>
                  <a:pt x="175" y="169"/>
                  <a:pt x="175" y="169"/>
                  <a:pt x="175" y="169"/>
                </a:cubicBezTo>
                <a:cubicBezTo>
                  <a:pt x="173" y="168"/>
                  <a:pt x="173" y="168"/>
                  <a:pt x="173" y="168"/>
                </a:cubicBezTo>
                <a:cubicBezTo>
                  <a:pt x="185" y="137"/>
                  <a:pt x="185" y="137"/>
                  <a:pt x="185" y="137"/>
                </a:cubicBezTo>
                <a:cubicBezTo>
                  <a:pt x="187" y="137"/>
                  <a:pt x="188" y="138"/>
                  <a:pt x="190" y="138"/>
                </a:cubicBezTo>
                <a:cubicBezTo>
                  <a:pt x="190" y="171"/>
                  <a:pt x="190" y="171"/>
                  <a:pt x="190" y="171"/>
                </a:cubicBezTo>
                <a:cubicBezTo>
                  <a:pt x="187" y="171"/>
                  <a:pt x="187" y="171"/>
                  <a:pt x="187" y="171"/>
                </a:cubicBezTo>
                <a:cubicBezTo>
                  <a:pt x="187" y="266"/>
                  <a:pt x="187" y="266"/>
                  <a:pt x="187" y="266"/>
                </a:cubicBezTo>
                <a:lnTo>
                  <a:pt x="108" y="266"/>
                </a:lnTo>
                <a:close/>
                <a:moveTo>
                  <a:pt x="74" y="266"/>
                </a:moveTo>
                <a:cubicBezTo>
                  <a:pt x="68" y="266"/>
                  <a:pt x="68" y="266"/>
                  <a:pt x="68" y="266"/>
                </a:cubicBezTo>
                <a:cubicBezTo>
                  <a:pt x="68" y="100"/>
                  <a:pt x="68" y="100"/>
                  <a:pt x="68" y="100"/>
                </a:cubicBezTo>
                <a:cubicBezTo>
                  <a:pt x="74" y="100"/>
                  <a:pt x="74" y="100"/>
                  <a:pt x="74" y="100"/>
                </a:cubicBezTo>
                <a:lnTo>
                  <a:pt x="74" y="266"/>
                </a:lnTo>
                <a:close/>
                <a:moveTo>
                  <a:pt x="153" y="111"/>
                </a:moveTo>
                <a:cubicBezTo>
                  <a:pt x="153" y="112"/>
                  <a:pt x="154" y="112"/>
                  <a:pt x="154" y="113"/>
                </a:cubicBezTo>
                <a:cubicBezTo>
                  <a:pt x="125" y="125"/>
                  <a:pt x="125" y="125"/>
                  <a:pt x="125" y="125"/>
                </a:cubicBezTo>
                <a:cubicBezTo>
                  <a:pt x="124" y="123"/>
                  <a:pt x="124" y="123"/>
                  <a:pt x="124" y="123"/>
                </a:cubicBezTo>
                <a:lnTo>
                  <a:pt x="153" y="111"/>
                </a:lnTo>
                <a:close/>
                <a:moveTo>
                  <a:pt x="122" y="57"/>
                </a:moveTo>
                <a:cubicBezTo>
                  <a:pt x="123" y="55"/>
                  <a:pt x="123" y="55"/>
                  <a:pt x="123" y="55"/>
                </a:cubicBezTo>
                <a:cubicBezTo>
                  <a:pt x="156" y="69"/>
                  <a:pt x="156" y="69"/>
                  <a:pt x="156" y="69"/>
                </a:cubicBezTo>
                <a:cubicBezTo>
                  <a:pt x="155" y="70"/>
                  <a:pt x="155" y="70"/>
                  <a:pt x="155" y="70"/>
                </a:cubicBezTo>
                <a:lnTo>
                  <a:pt x="122" y="57"/>
                </a:lnTo>
                <a:close/>
                <a:moveTo>
                  <a:pt x="166" y="124"/>
                </a:moveTo>
                <a:cubicBezTo>
                  <a:pt x="166" y="125"/>
                  <a:pt x="167" y="125"/>
                  <a:pt x="168" y="126"/>
                </a:cubicBezTo>
                <a:cubicBezTo>
                  <a:pt x="142" y="149"/>
                  <a:pt x="142" y="149"/>
                  <a:pt x="142" y="149"/>
                </a:cubicBezTo>
                <a:cubicBezTo>
                  <a:pt x="141" y="148"/>
                  <a:pt x="141" y="148"/>
                  <a:pt x="141" y="148"/>
                </a:cubicBezTo>
                <a:lnTo>
                  <a:pt x="166" y="124"/>
                </a:lnTo>
                <a:close/>
                <a:moveTo>
                  <a:pt x="140" y="29"/>
                </a:moveTo>
                <a:cubicBezTo>
                  <a:pt x="144" y="30"/>
                  <a:pt x="144" y="30"/>
                  <a:pt x="144" y="30"/>
                </a:cubicBezTo>
                <a:cubicBezTo>
                  <a:pt x="168" y="54"/>
                  <a:pt x="168" y="54"/>
                  <a:pt x="168" y="54"/>
                </a:cubicBezTo>
                <a:cubicBezTo>
                  <a:pt x="166" y="56"/>
                  <a:pt x="166" y="56"/>
                  <a:pt x="166" y="56"/>
                </a:cubicBezTo>
                <a:lnTo>
                  <a:pt x="140" y="29"/>
                </a:lnTo>
                <a:close/>
                <a:moveTo>
                  <a:pt x="181" y="133"/>
                </a:moveTo>
                <a:cubicBezTo>
                  <a:pt x="182" y="133"/>
                  <a:pt x="182" y="134"/>
                  <a:pt x="183" y="134"/>
                </a:cubicBezTo>
                <a:cubicBezTo>
                  <a:pt x="170" y="166"/>
                  <a:pt x="170" y="166"/>
                  <a:pt x="170" y="166"/>
                </a:cubicBezTo>
                <a:cubicBezTo>
                  <a:pt x="168" y="165"/>
                  <a:pt x="168" y="165"/>
                  <a:pt x="168" y="165"/>
                </a:cubicBezTo>
                <a:lnTo>
                  <a:pt x="181" y="133"/>
                </a:lnTo>
                <a:close/>
                <a:moveTo>
                  <a:pt x="167" y="10"/>
                </a:moveTo>
                <a:cubicBezTo>
                  <a:pt x="171" y="17"/>
                  <a:pt x="171" y="17"/>
                  <a:pt x="171" y="17"/>
                </a:cubicBezTo>
                <a:cubicBezTo>
                  <a:pt x="185" y="46"/>
                  <a:pt x="185" y="46"/>
                  <a:pt x="185" y="46"/>
                </a:cubicBezTo>
                <a:cubicBezTo>
                  <a:pt x="184" y="46"/>
                  <a:pt x="183" y="47"/>
                  <a:pt x="182" y="47"/>
                </a:cubicBezTo>
                <a:lnTo>
                  <a:pt x="167" y="10"/>
                </a:lnTo>
                <a:close/>
                <a:moveTo>
                  <a:pt x="197" y="323"/>
                </a:moveTo>
                <a:cubicBezTo>
                  <a:pt x="197" y="323"/>
                  <a:pt x="197" y="323"/>
                  <a:pt x="197" y="323"/>
                </a:cubicBezTo>
                <a:cubicBezTo>
                  <a:pt x="201" y="328"/>
                  <a:pt x="201" y="328"/>
                  <a:pt x="201" y="328"/>
                </a:cubicBezTo>
                <a:cubicBezTo>
                  <a:pt x="201" y="351"/>
                  <a:pt x="201" y="351"/>
                  <a:pt x="201" y="351"/>
                </a:cubicBezTo>
                <a:cubicBezTo>
                  <a:pt x="197" y="351"/>
                  <a:pt x="197" y="351"/>
                  <a:pt x="197" y="351"/>
                </a:cubicBezTo>
                <a:lnTo>
                  <a:pt x="197" y="323"/>
                </a:lnTo>
                <a:close/>
                <a:moveTo>
                  <a:pt x="197" y="282"/>
                </a:moveTo>
                <a:cubicBezTo>
                  <a:pt x="197" y="282"/>
                  <a:pt x="197" y="282"/>
                  <a:pt x="197" y="282"/>
                </a:cubicBezTo>
                <a:cubicBezTo>
                  <a:pt x="201" y="287"/>
                  <a:pt x="201" y="287"/>
                  <a:pt x="201" y="287"/>
                </a:cubicBezTo>
                <a:cubicBezTo>
                  <a:pt x="201" y="307"/>
                  <a:pt x="201" y="307"/>
                  <a:pt x="201" y="307"/>
                </a:cubicBezTo>
                <a:cubicBezTo>
                  <a:pt x="197" y="307"/>
                  <a:pt x="197" y="307"/>
                  <a:pt x="197" y="307"/>
                </a:cubicBezTo>
                <a:lnTo>
                  <a:pt x="197" y="282"/>
                </a:lnTo>
                <a:close/>
                <a:moveTo>
                  <a:pt x="197" y="171"/>
                </a:moveTo>
                <a:cubicBezTo>
                  <a:pt x="199" y="171"/>
                  <a:pt x="199" y="171"/>
                  <a:pt x="199" y="171"/>
                </a:cubicBezTo>
                <a:cubicBezTo>
                  <a:pt x="199" y="136"/>
                  <a:pt x="199" y="136"/>
                  <a:pt x="199" y="136"/>
                </a:cubicBezTo>
                <a:cubicBezTo>
                  <a:pt x="200" y="136"/>
                  <a:pt x="201" y="136"/>
                  <a:pt x="201" y="136"/>
                </a:cubicBezTo>
                <a:cubicBezTo>
                  <a:pt x="201" y="171"/>
                  <a:pt x="201" y="171"/>
                  <a:pt x="201" y="171"/>
                </a:cubicBezTo>
                <a:cubicBezTo>
                  <a:pt x="201" y="171"/>
                  <a:pt x="201" y="171"/>
                  <a:pt x="201" y="171"/>
                </a:cubicBezTo>
                <a:cubicBezTo>
                  <a:pt x="201" y="267"/>
                  <a:pt x="201" y="267"/>
                  <a:pt x="201" y="267"/>
                </a:cubicBezTo>
                <a:cubicBezTo>
                  <a:pt x="197" y="267"/>
                  <a:pt x="197" y="267"/>
                  <a:pt x="197" y="267"/>
                </a:cubicBezTo>
                <a:lnTo>
                  <a:pt x="197" y="171"/>
                </a:lnTo>
                <a:close/>
                <a:moveTo>
                  <a:pt x="199" y="5"/>
                </a:moveTo>
                <a:cubicBezTo>
                  <a:pt x="201" y="5"/>
                  <a:pt x="201" y="5"/>
                  <a:pt x="201" y="5"/>
                </a:cubicBezTo>
                <a:cubicBezTo>
                  <a:pt x="201" y="45"/>
                  <a:pt x="201" y="45"/>
                  <a:pt x="201" y="45"/>
                </a:cubicBezTo>
                <a:cubicBezTo>
                  <a:pt x="201" y="45"/>
                  <a:pt x="200" y="45"/>
                  <a:pt x="199" y="44"/>
                </a:cubicBezTo>
                <a:lnTo>
                  <a:pt x="199" y="5"/>
                </a:lnTo>
                <a:close/>
                <a:moveTo>
                  <a:pt x="212" y="61"/>
                </a:moveTo>
                <a:cubicBezTo>
                  <a:pt x="217" y="61"/>
                  <a:pt x="222" y="66"/>
                  <a:pt x="222" y="71"/>
                </a:cubicBezTo>
                <a:cubicBezTo>
                  <a:pt x="222" y="77"/>
                  <a:pt x="217" y="81"/>
                  <a:pt x="212" y="81"/>
                </a:cubicBezTo>
                <a:cubicBezTo>
                  <a:pt x="206" y="81"/>
                  <a:pt x="202" y="77"/>
                  <a:pt x="202" y="71"/>
                </a:cubicBezTo>
                <a:cubicBezTo>
                  <a:pt x="202" y="66"/>
                  <a:pt x="206" y="61"/>
                  <a:pt x="212" y="61"/>
                </a:cubicBezTo>
                <a:close/>
                <a:moveTo>
                  <a:pt x="231" y="164"/>
                </a:moveTo>
                <a:cubicBezTo>
                  <a:pt x="230" y="164"/>
                  <a:pt x="230" y="164"/>
                  <a:pt x="230" y="164"/>
                </a:cubicBezTo>
                <a:cubicBezTo>
                  <a:pt x="217" y="131"/>
                  <a:pt x="217" y="131"/>
                  <a:pt x="217" y="131"/>
                </a:cubicBezTo>
                <a:cubicBezTo>
                  <a:pt x="220" y="130"/>
                  <a:pt x="220" y="130"/>
                  <a:pt x="220" y="130"/>
                </a:cubicBezTo>
                <a:lnTo>
                  <a:pt x="231" y="164"/>
                </a:lnTo>
                <a:close/>
                <a:moveTo>
                  <a:pt x="233" y="119"/>
                </a:moveTo>
                <a:cubicBezTo>
                  <a:pt x="258" y="143"/>
                  <a:pt x="258" y="143"/>
                  <a:pt x="258" y="143"/>
                </a:cubicBezTo>
                <a:cubicBezTo>
                  <a:pt x="256" y="145"/>
                  <a:pt x="256" y="145"/>
                  <a:pt x="256" y="145"/>
                </a:cubicBezTo>
                <a:cubicBezTo>
                  <a:pt x="231" y="120"/>
                  <a:pt x="231" y="120"/>
                  <a:pt x="231" y="120"/>
                </a:cubicBezTo>
                <a:cubicBezTo>
                  <a:pt x="232" y="120"/>
                  <a:pt x="232" y="119"/>
                  <a:pt x="233" y="119"/>
                </a:cubicBezTo>
                <a:close/>
                <a:moveTo>
                  <a:pt x="241" y="103"/>
                </a:moveTo>
                <a:cubicBezTo>
                  <a:pt x="273" y="116"/>
                  <a:pt x="273" y="116"/>
                  <a:pt x="273" y="116"/>
                </a:cubicBezTo>
                <a:cubicBezTo>
                  <a:pt x="272" y="118"/>
                  <a:pt x="272" y="118"/>
                  <a:pt x="272" y="118"/>
                </a:cubicBezTo>
                <a:cubicBezTo>
                  <a:pt x="240" y="104"/>
                  <a:pt x="240" y="104"/>
                  <a:pt x="240" y="104"/>
                </a:cubicBezTo>
                <a:cubicBezTo>
                  <a:pt x="240" y="104"/>
                  <a:pt x="241" y="103"/>
                  <a:pt x="241" y="103"/>
                </a:cubicBezTo>
                <a:close/>
                <a:moveTo>
                  <a:pt x="279" y="84"/>
                </a:moveTo>
                <a:cubicBezTo>
                  <a:pt x="375" y="84"/>
                  <a:pt x="375" y="84"/>
                  <a:pt x="375" y="84"/>
                </a:cubicBezTo>
                <a:cubicBezTo>
                  <a:pt x="375" y="88"/>
                  <a:pt x="375" y="88"/>
                  <a:pt x="375" y="88"/>
                </a:cubicBezTo>
                <a:cubicBezTo>
                  <a:pt x="279" y="88"/>
                  <a:pt x="279" y="88"/>
                  <a:pt x="279" y="88"/>
                </a:cubicBezTo>
                <a:lnTo>
                  <a:pt x="279" y="84"/>
                </a:lnTo>
                <a:close/>
                <a:moveTo>
                  <a:pt x="359" y="55"/>
                </a:moveTo>
                <a:cubicBezTo>
                  <a:pt x="362" y="80"/>
                  <a:pt x="362" y="80"/>
                  <a:pt x="362" y="80"/>
                </a:cubicBezTo>
                <a:cubicBezTo>
                  <a:pt x="360" y="80"/>
                  <a:pt x="360" y="80"/>
                  <a:pt x="360" y="80"/>
                </a:cubicBezTo>
                <a:cubicBezTo>
                  <a:pt x="358" y="54"/>
                  <a:pt x="358" y="54"/>
                  <a:pt x="358" y="54"/>
                </a:cubicBezTo>
                <a:lnTo>
                  <a:pt x="359" y="55"/>
                </a:lnTo>
                <a:close/>
                <a:moveTo>
                  <a:pt x="370" y="67"/>
                </a:moveTo>
                <a:cubicBezTo>
                  <a:pt x="397" y="83"/>
                  <a:pt x="397" y="83"/>
                  <a:pt x="397" y="83"/>
                </a:cubicBezTo>
                <a:cubicBezTo>
                  <a:pt x="397" y="85"/>
                  <a:pt x="397" y="85"/>
                  <a:pt x="397" y="85"/>
                </a:cubicBezTo>
                <a:cubicBezTo>
                  <a:pt x="370" y="72"/>
                  <a:pt x="370" y="72"/>
                  <a:pt x="370" y="72"/>
                </a:cubicBezTo>
                <a:lnTo>
                  <a:pt x="370" y="67"/>
                </a:lnTo>
                <a:close/>
                <a:moveTo>
                  <a:pt x="411" y="89"/>
                </a:moveTo>
                <a:cubicBezTo>
                  <a:pt x="412" y="93"/>
                  <a:pt x="412" y="93"/>
                  <a:pt x="412" y="93"/>
                </a:cubicBezTo>
                <a:cubicBezTo>
                  <a:pt x="382" y="99"/>
                  <a:pt x="382" y="99"/>
                  <a:pt x="382" y="99"/>
                </a:cubicBezTo>
                <a:cubicBezTo>
                  <a:pt x="378" y="97"/>
                  <a:pt x="378" y="97"/>
                  <a:pt x="378" y="97"/>
                </a:cubicBezTo>
                <a:lnTo>
                  <a:pt x="411" y="89"/>
                </a:lnTo>
                <a:close/>
                <a:moveTo>
                  <a:pt x="431" y="95"/>
                </a:moveTo>
                <a:cubicBezTo>
                  <a:pt x="403" y="130"/>
                  <a:pt x="403" y="130"/>
                  <a:pt x="403" y="130"/>
                </a:cubicBezTo>
                <a:cubicBezTo>
                  <a:pt x="400" y="127"/>
                  <a:pt x="400" y="127"/>
                  <a:pt x="400" y="127"/>
                </a:cubicBezTo>
                <a:cubicBezTo>
                  <a:pt x="428" y="91"/>
                  <a:pt x="428" y="91"/>
                  <a:pt x="428" y="91"/>
                </a:cubicBezTo>
                <a:lnTo>
                  <a:pt x="431" y="95"/>
                </a:lnTo>
                <a:close/>
                <a:moveTo>
                  <a:pt x="447" y="98"/>
                </a:moveTo>
                <a:cubicBezTo>
                  <a:pt x="432" y="144"/>
                  <a:pt x="432" y="144"/>
                  <a:pt x="432" y="144"/>
                </a:cubicBezTo>
                <a:cubicBezTo>
                  <a:pt x="430" y="143"/>
                  <a:pt x="430" y="143"/>
                  <a:pt x="430" y="143"/>
                </a:cubicBezTo>
                <a:cubicBezTo>
                  <a:pt x="445" y="96"/>
                  <a:pt x="445" y="96"/>
                  <a:pt x="445" y="96"/>
                </a:cubicBezTo>
                <a:lnTo>
                  <a:pt x="447" y="98"/>
                </a:lnTo>
                <a:close/>
                <a:moveTo>
                  <a:pt x="461" y="95"/>
                </a:moveTo>
                <a:cubicBezTo>
                  <a:pt x="463" y="95"/>
                  <a:pt x="463" y="95"/>
                  <a:pt x="463" y="95"/>
                </a:cubicBezTo>
                <a:cubicBezTo>
                  <a:pt x="463" y="155"/>
                  <a:pt x="463" y="155"/>
                  <a:pt x="463" y="155"/>
                </a:cubicBezTo>
                <a:cubicBezTo>
                  <a:pt x="461" y="155"/>
                  <a:pt x="461" y="155"/>
                  <a:pt x="461" y="155"/>
                </a:cubicBezTo>
                <a:lnTo>
                  <a:pt x="461" y="95"/>
                </a:lnTo>
                <a:close/>
                <a:moveTo>
                  <a:pt x="207" y="286"/>
                </a:moveTo>
                <a:cubicBezTo>
                  <a:pt x="217" y="286"/>
                  <a:pt x="217" y="286"/>
                  <a:pt x="217" y="286"/>
                </a:cubicBezTo>
                <a:cubicBezTo>
                  <a:pt x="217" y="307"/>
                  <a:pt x="217" y="307"/>
                  <a:pt x="217" y="307"/>
                </a:cubicBezTo>
                <a:cubicBezTo>
                  <a:pt x="207" y="307"/>
                  <a:pt x="207" y="307"/>
                  <a:pt x="207" y="307"/>
                </a:cubicBezTo>
                <a:lnTo>
                  <a:pt x="207" y="286"/>
                </a:lnTo>
                <a:close/>
                <a:moveTo>
                  <a:pt x="222" y="279"/>
                </a:moveTo>
                <a:cubicBezTo>
                  <a:pt x="226" y="276"/>
                  <a:pt x="226" y="276"/>
                  <a:pt x="226" y="276"/>
                </a:cubicBezTo>
                <a:cubicBezTo>
                  <a:pt x="226" y="311"/>
                  <a:pt x="226" y="311"/>
                  <a:pt x="226" y="311"/>
                </a:cubicBezTo>
                <a:cubicBezTo>
                  <a:pt x="222" y="309"/>
                  <a:pt x="222" y="309"/>
                  <a:pt x="222" y="309"/>
                </a:cubicBezTo>
                <a:lnTo>
                  <a:pt x="222" y="279"/>
                </a:lnTo>
                <a:close/>
                <a:moveTo>
                  <a:pt x="345" y="260"/>
                </a:moveTo>
                <a:cubicBezTo>
                  <a:pt x="345" y="236"/>
                  <a:pt x="345" y="236"/>
                  <a:pt x="345" y="236"/>
                </a:cubicBezTo>
                <a:cubicBezTo>
                  <a:pt x="348" y="236"/>
                  <a:pt x="348" y="236"/>
                  <a:pt x="348" y="236"/>
                </a:cubicBezTo>
                <a:cubicBezTo>
                  <a:pt x="350" y="257"/>
                  <a:pt x="350" y="257"/>
                  <a:pt x="350" y="257"/>
                </a:cubicBezTo>
                <a:cubicBezTo>
                  <a:pt x="365" y="285"/>
                  <a:pt x="365" y="285"/>
                  <a:pt x="365" y="285"/>
                </a:cubicBezTo>
                <a:lnTo>
                  <a:pt x="345" y="260"/>
                </a:lnTo>
                <a:close/>
                <a:moveTo>
                  <a:pt x="397" y="192"/>
                </a:moveTo>
                <a:cubicBezTo>
                  <a:pt x="397" y="182"/>
                  <a:pt x="397" y="182"/>
                  <a:pt x="397" y="182"/>
                </a:cubicBezTo>
                <a:cubicBezTo>
                  <a:pt x="401" y="182"/>
                  <a:pt x="401" y="182"/>
                  <a:pt x="401" y="182"/>
                </a:cubicBezTo>
                <a:cubicBezTo>
                  <a:pt x="409" y="190"/>
                  <a:pt x="409" y="190"/>
                  <a:pt x="409" y="190"/>
                </a:cubicBezTo>
                <a:cubicBezTo>
                  <a:pt x="407" y="204"/>
                  <a:pt x="407" y="204"/>
                  <a:pt x="407" y="204"/>
                </a:cubicBezTo>
                <a:cubicBezTo>
                  <a:pt x="398" y="210"/>
                  <a:pt x="398" y="210"/>
                  <a:pt x="398" y="210"/>
                </a:cubicBezTo>
                <a:cubicBezTo>
                  <a:pt x="395" y="210"/>
                  <a:pt x="395" y="210"/>
                  <a:pt x="395" y="210"/>
                </a:cubicBezTo>
                <a:cubicBezTo>
                  <a:pt x="395" y="203"/>
                  <a:pt x="395" y="203"/>
                  <a:pt x="395" y="203"/>
                </a:cubicBezTo>
                <a:cubicBezTo>
                  <a:pt x="400" y="203"/>
                  <a:pt x="400" y="203"/>
                  <a:pt x="400" y="203"/>
                </a:cubicBezTo>
                <a:cubicBezTo>
                  <a:pt x="400" y="201"/>
                  <a:pt x="400" y="201"/>
                  <a:pt x="400" y="201"/>
                </a:cubicBezTo>
                <a:cubicBezTo>
                  <a:pt x="395" y="201"/>
                  <a:pt x="395" y="201"/>
                  <a:pt x="395" y="201"/>
                </a:cubicBezTo>
                <a:cubicBezTo>
                  <a:pt x="395" y="192"/>
                  <a:pt x="395" y="192"/>
                  <a:pt x="395" y="192"/>
                </a:cubicBezTo>
                <a:lnTo>
                  <a:pt x="397" y="192"/>
                </a:lnTo>
                <a:close/>
                <a:moveTo>
                  <a:pt x="407" y="219"/>
                </a:moveTo>
                <a:cubicBezTo>
                  <a:pt x="401" y="219"/>
                  <a:pt x="401" y="219"/>
                  <a:pt x="401" y="219"/>
                </a:cubicBezTo>
                <a:cubicBezTo>
                  <a:pt x="401" y="212"/>
                  <a:pt x="401" y="212"/>
                  <a:pt x="401" y="212"/>
                </a:cubicBezTo>
                <a:cubicBezTo>
                  <a:pt x="412" y="206"/>
                  <a:pt x="412" y="206"/>
                  <a:pt x="412" y="206"/>
                </a:cubicBezTo>
                <a:lnTo>
                  <a:pt x="407" y="219"/>
                </a:lnTo>
                <a:close/>
                <a:moveTo>
                  <a:pt x="413" y="497"/>
                </a:moveTo>
                <a:cubicBezTo>
                  <a:pt x="426" y="428"/>
                  <a:pt x="426" y="428"/>
                  <a:pt x="426" y="428"/>
                </a:cubicBezTo>
                <a:cubicBezTo>
                  <a:pt x="423" y="403"/>
                  <a:pt x="423" y="403"/>
                  <a:pt x="423" y="403"/>
                </a:cubicBezTo>
                <a:cubicBezTo>
                  <a:pt x="412" y="451"/>
                  <a:pt x="412" y="451"/>
                  <a:pt x="412" y="451"/>
                </a:cubicBezTo>
                <a:cubicBezTo>
                  <a:pt x="406" y="451"/>
                  <a:pt x="406" y="451"/>
                  <a:pt x="406" y="451"/>
                </a:cubicBezTo>
                <a:cubicBezTo>
                  <a:pt x="406" y="408"/>
                  <a:pt x="406" y="408"/>
                  <a:pt x="406" y="408"/>
                </a:cubicBezTo>
                <a:cubicBezTo>
                  <a:pt x="424" y="395"/>
                  <a:pt x="424" y="395"/>
                  <a:pt x="424" y="395"/>
                </a:cubicBezTo>
                <a:cubicBezTo>
                  <a:pt x="433" y="320"/>
                  <a:pt x="433" y="320"/>
                  <a:pt x="433" y="320"/>
                </a:cubicBezTo>
                <a:cubicBezTo>
                  <a:pt x="398" y="400"/>
                  <a:pt x="398" y="400"/>
                  <a:pt x="398" y="400"/>
                </a:cubicBezTo>
                <a:cubicBezTo>
                  <a:pt x="395" y="400"/>
                  <a:pt x="395" y="400"/>
                  <a:pt x="395" y="400"/>
                </a:cubicBezTo>
                <a:cubicBezTo>
                  <a:pt x="395" y="351"/>
                  <a:pt x="395" y="351"/>
                  <a:pt x="395" y="351"/>
                </a:cubicBezTo>
                <a:cubicBezTo>
                  <a:pt x="406" y="320"/>
                  <a:pt x="406" y="320"/>
                  <a:pt x="406" y="320"/>
                </a:cubicBezTo>
                <a:cubicBezTo>
                  <a:pt x="385" y="302"/>
                  <a:pt x="385" y="302"/>
                  <a:pt x="385" y="302"/>
                </a:cubicBezTo>
                <a:cubicBezTo>
                  <a:pt x="406" y="280"/>
                  <a:pt x="406" y="280"/>
                  <a:pt x="406" y="280"/>
                </a:cubicBezTo>
                <a:cubicBezTo>
                  <a:pt x="413" y="284"/>
                  <a:pt x="413" y="284"/>
                  <a:pt x="413" y="284"/>
                </a:cubicBezTo>
                <a:cubicBezTo>
                  <a:pt x="404" y="301"/>
                  <a:pt x="404" y="301"/>
                  <a:pt x="404" y="301"/>
                </a:cubicBezTo>
                <a:cubicBezTo>
                  <a:pt x="425" y="319"/>
                  <a:pt x="425" y="319"/>
                  <a:pt x="425" y="319"/>
                </a:cubicBezTo>
                <a:cubicBezTo>
                  <a:pt x="456" y="296"/>
                  <a:pt x="456" y="296"/>
                  <a:pt x="456" y="296"/>
                </a:cubicBezTo>
                <a:cubicBezTo>
                  <a:pt x="478" y="218"/>
                  <a:pt x="478" y="218"/>
                  <a:pt x="478" y="218"/>
                </a:cubicBezTo>
                <a:cubicBezTo>
                  <a:pt x="469" y="184"/>
                  <a:pt x="469" y="184"/>
                  <a:pt x="469" y="184"/>
                </a:cubicBezTo>
                <a:cubicBezTo>
                  <a:pt x="482" y="173"/>
                  <a:pt x="482" y="173"/>
                  <a:pt x="482" y="173"/>
                </a:cubicBezTo>
                <a:cubicBezTo>
                  <a:pt x="486" y="167"/>
                  <a:pt x="486" y="167"/>
                  <a:pt x="486" y="167"/>
                </a:cubicBezTo>
                <a:cubicBezTo>
                  <a:pt x="485" y="167"/>
                  <a:pt x="485" y="167"/>
                  <a:pt x="485" y="167"/>
                </a:cubicBezTo>
                <a:cubicBezTo>
                  <a:pt x="485" y="167"/>
                  <a:pt x="485" y="167"/>
                  <a:pt x="485" y="167"/>
                </a:cubicBezTo>
                <a:cubicBezTo>
                  <a:pt x="462" y="176"/>
                  <a:pt x="462" y="176"/>
                  <a:pt x="462" y="176"/>
                </a:cubicBezTo>
                <a:cubicBezTo>
                  <a:pt x="457" y="226"/>
                  <a:pt x="457" y="226"/>
                  <a:pt x="457" y="226"/>
                </a:cubicBezTo>
                <a:cubicBezTo>
                  <a:pt x="417" y="228"/>
                  <a:pt x="417" y="228"/>
                  <a:pt x="417" y="228"/>
                </a:cubicBezTo>
                <a:cubicBezTo>
                  <a:pt x="460" y="233"/>
                  <a:pt x="460" y="233"/>
                  <a:pt x="460" y="233"/>
                </a:cubicBezTo>
                <a:cubicBezTo>
                  <a:pt x="416" y="240"/>
                  <a:pt x="416" y="240"/>
                  <a:pt x="416" y="240"/>
                </a:cubicBezTo>
                <a:cubicBezTo>
                  <a:pt x="421" y="255"/>
                  <a:pt x="421" y="255"/>
                  <a:pt x="421" y="255"/>
                </a:cubicBezTo>
                <a:cubicBezTo>
                  <a:pt x="413" y="265"/>
                  <a:pt x="413" y="265"/>
                  <a:pt x="413" y="265"/>
                </a:cubicBezTo>
                <a:cubicBezTo>
                  <a:pt x="394" y="257"/>
                  <a:pt x="394" y="257"/>
                  <a:pt x="394" y="257"/>
                </a:cubicBezTo>
                <a:cubicBezTo>
                  <a:pt x="377" y="266"/>
                  <a:pt x="377" y="266"/>
                  <a:pt x="377" y="266"/>
                </a:cubicBezTo>
                <a:cubicBezTo>
                  <a:pt x="368" y="256"/>
                  <a:pt x="368" y="256"/>
                  <a:pt x="368" y="256"/>
                </a:cubicBezTo>
                <a:cubicBezTo>
                  <a:pt x="379" y="222"/>
                  <a:pt x="379" y="222"/>
                  <a:pt x="379" y="222"/>
                </a:cubicBezTo>
                <a:cubicBezTo>
                  <a:pt x="384" y="222"/>
                  <a:pt x="384" y="222"/>
                  <a:pt x="384" y="222"/>
                </a:cubicBezTo>
                <a:cubicBezTo>
                  <a:pt x="387" y="251"/>
                  <a:pt x="387" y="251"/>
                  <a:pt x="387" y="251"/>
                </a:cubicBezTo>
                <a:cubicBezTo>
                  <a:pt x="394" y="230"/>
                  <a:pt x="394" y="230"/>
                  <a:pt x="394" y="230"/>
                </a:cubicBezTo>
                <a:cubicBezTo>
                  <a:pt x="411" y="231"/>
                  <a:pt x="411" y="231"/>
                  <a:pt x="411" y="231"/>
                </a:cubicBezTo>
                <a:cubicBezTo>
                  <a:pt x="404" y="228"/>
                  <a:pt x="404" y="228"/>
                  <a:pt x="404" y="228"/>
                </a:cubicBezTo>
                <a:cubicBezTo>
                  <a:pt x="415" y="227"/>
                  <a:pt x="415" y="227"/>
                  <a:pt x="415" y="227"/>
                </a:cubicBezTo>
                <a:cubicBezTo>
                  <a:pt x="412" y="220"/>
                  <a:pt x="412" y="220"/>
                  <a:pt x="412" y="220"/>
                </a:cubicBezTo>
                <a:cubicBezTo>
                  <a:pt x="418" y="210"/>
                  <a:pt x="418" y="210"/>
                  <a:pt x="418" y="210"/>
                </a:cubicBezTo>
                <a:cubicBezTo>
                  <a:pt x="421" y="188"/>
                  <a:pt x="421" y="188"/>
                  <a:pt x="421" y="188"/>
                </a:cubicBezTo>
                <a:cubicBezTo>
                  <a:pt x="406" y="175"/>
                  <a:pt x="406" y="175"/>
                  <a:pt x="406" y="175"/>
                </a:cubicBezTo>
                <a:cubicBezTo>
                  <a:pt x="394" y="176"/>
                  <a:pt x="394" y="176"/>
                  <a:pt x="394" y="176"/>
                </a:cubicBezTo>
                <a:cubicBezTo>
                  <a:pt x="384" y="184"/>
                  <a:pt x="384" y="184"/>
                  <a:pt x="384" y="184"/>
                </a:cubicBezTo>
                <a:cubicBezTo>
                  <a:pt x="381" y="122"/>
                  <a:pt x="381" y="122"/>
                  <a:pt x="381" y="122"/>
                </a:cubicBezTo>
                <a:cubicBezTo>
                  <a:pt x="378" y="118"/>
                  <a:pt x="378" y="118"/>
                  <a:pt x="378" y="118"/>
                </a:cubicBezTo>
                <a:cubicBezTo>
                  <a:pt x="375" y="221"/>
                  <a:pt x="375" y="221"/>
                  <a:pt x="375" y="221"/>
                </a:cubicBezTo>
                <a:cubicBezTo>
                  <a:pt x="367" y="233"/>
                  <a:pt x="367" y="233"/>
                  <a:pt x="367" y="233"/>
                </a:cubicBezTo>
                <a:cubicBezTo>
                  <a:pt x="367" y="233"/>
                  <a:pt x="366" y="232"/>
                  <a:pt x="364" y="225"/>
                </a:cubicBezTo>
                <a:cubicBezTo>
                  <a:pt x="362" y="218"/>
                  <a:pt x="365" y="200"/>
                  <a:pt x="365" y="200"/>
                </a:cubicBezTo>
                <a:cubicBezTo>
                  <a:pt x="373" y="120"/>
                  <a:pt x="373" y="120"/>
                  <a:pt x="373" y="120"/>
                </a:cubicBezTo>
                <a:cubicBezTo>
                  <a:pt x="367" y="127"/>
                  <a:pt x="367" y="127"/>
                  <a:pt x="367" y="127"/>
                </a:cubicBezTo>
                <a:cubicBezTo>
                  <a:pt x="363" y="176"/>
                  <a:pt x="363" y="176"/>
                  <a:pt x="363" y="176"/>
                </a:cubicBezTo>
                <a:cubicBezTo>
                  <a:pt x="345" y="189"/>
                  <a:pt x="345" y="189"/>
                  <a:pt x="345" y="189"/>
                </a:cubicBezTo>
                <a:cubicBezTo>
                  <a:pt x="340" y="215"/>
                  <a:pt x="340" y="215"/>
                  <a:pt x="340" y="215"/>
                </a:cubicBezTo>
                <a:cubicBezTo>
                  <a:pt x="347" y="195"/>
                  <a:pt x="347" y="195"/>
                  <a:pt x="347" y="195"/>
                </a:cubicBezTo>
                <a:cubicBezTo>
                  <a:pt x="361" y="188"/>
                  <a:pt x="361" y="188"/>
                  <a:pt x="361" y="188"/>
                </a:cubicBezTo>
                <a:cubicBezTo>
                  <a:pt x="359" y="201"/>
                  <a:pt x="359" y="201"/>
                  <a:pt x="359" y="201"/>
                </a:cubicBezTo>
                <a:cubicBezTo>
                  <a:pt x="350" y="207"/>
                  <a:pt x="350" y="207"/>
                  <a:pt x="350" y="207"/>
                </a:cubicBezTo>
                <a:cubicBezTo>
                  <a:pt x="332" y="230"/>
                  <a:pt x="332" y="230"/>
                  <a:pt x="332" y="230"/>
                </a:cubicBezTo>
                <a:cubicBezTo>
                  <a:pt x="330" y="270"/>
                  <a:pt x="330" y="270"/>
                  <a:pt x="330" y="270"/>
                </a:cubicBezTo>
                <a:cubicBezTo>
                  <a:pt x="370" y="304"/>
                  <a:pt x="370" y="304"/>
                  <a:pt x="370" y="304"/>
                </a:cubicBezTo>
                <a:cubicBezTo>
                  <a:pt x="361" y="327"/>
                  <a:pt x="361" y="327"/>
                  <a:pt x="361" y="327"/>
                </a:cubicBezTo>
                <a:cubicBezTo>
                  <a:pt x="394" y="351"/>
                  <a:pt x="394" y="351"/>
                  <a:pt x="394" y="351"/>
                </a:cubicBezTo>
                <a:cubicBezTo>
                  <a:pt x="387" y="356"/>
                  <a:pt x="387" y="356"/>
                  <a:pt x="387" y="356"/>
                </a:cubicBezTo>
                <a:cubicBezTo>
                  <a:pt x="350" y="337"/>
                  <a:pt x="350" y="337"/>
                  <a:pt x="350" y="337"/>
                </a:cubicBezTo>
                <a:cubicBezTo>
                  <a:pt x="361" y="327"/>
                  <a:pt x="361" y="327"/>
                  <a:pt x="361" y="327"/>
                </a:cubicBezTo>
                <a:cubicBezTo>
                  <a:pt x="290" y="318"/>
                  <a:pt x="290" y="318"/>
                  <a:pt x="290" y="318"/>
                </a:cubicBezTo>
                <a:cubicBezTo>
                  <a:pt x="253" y="336"/>
                  <a:pt x="253" y="336"/>
                  <a:pt x="253" y="336"/>
                </a:cubicBezTo>
                <a:cubicBezTo>
                  <a:pt x="253" y="350"/>
                  <a:pt x="253" y="350"/>
                  <a:pt x="253" y="350"/>
                </a:cubicBezTo>
                <a:cubicBezTo>
                  <a:pt x="253" y="367"/>
                  <a:pt x="253" y="367"/>
                  <a:pt x="253" y="367"/>
                </a:cubicBezTo>
                <a:cubicBezTo>
                  <a:pt x="229" y="367"/>
                  <a:pt x="229" y="367"/>
                  <a:pt x="229" y="367"/>
                </a:cubicBezTo>
                <a:cubicBezTo>
                  <a:pt x="220" y="351"/>
                  <a:pt x="220" y="351"/>
                  <a:pt x="220" y="351"/>
                </a:cubicBezTo>
                <a:cubicBezTo>
                  <a:pt x="207" y="351"/>
                  <a:pt x="207" y="351"/>
                  <a:pt x="207" y="351"/>
                </a:cubicBezTo>
                <a:cubicBezTo>
                  <a:pt x="207" y="326"/>
                  <a:pt x="207" y="326"/>
                  <a:pt x="207" y="326"/>
                </a:cubicBezTo>
                <a:cubicBezTo>
                  <a:pt x="227" y="326"/>
                  <a:pt x="227" y="326"/>
                  <a:pt x="227" y="326"/>
                </a:cubicBezTo>
                <a:cubicBezTo>
                  <a:pt x="227" y="326"/>
                  <a:pt x="227" y="326"/>
                  <a:pt x="227" y="326"/>
                </a:cubicBezTo>
                <a:cubicBezTo>
                  <a:pt x="232" y="326"/>
                  <a:pt x="235" y="323"/>
                  <a:pt x="235" y="318"/>
                </a:cubicBezTo>
                <a:cubicBezTo>
                  <a:pt x="235" y="318"/>
                  <a:pt x="235" y="318"/>
                  <a:pt x="235" y="318"/>
                </a:cubicBezTo>
                <a:cubicBezTo>
                  <a:pt x="235" y="315"/>
                  <a:pt x="235" y="315"/>
                  <a:pt x="235" y="315"/>
                </a:cubicBezTo>
                <a:cubicBezTo>
                  <a:pt x="236" y="315"/>
                  <a:pt x="236" y="315"/>
                  <a:pt x="236" y="315"/>
                </a:cubicBezTo>
                <a:cubicBezTo>
                  <a:pt x="236" y="286"/>
                  <a:pt x="236" y="286"/>
                  <a:pt x="236" y="286"/>
                </a:cubicBezTo>
                <a:cubicBezTo>
                  <a:pt x="236" y="286"/>
                  <a:pt x="236" y="286"/>
                  <a:pt x="236" y="286"/>
                </a:cubicBezTo>
                <a:cubicBezTo>
                  <a:pt x="236" y="275"/>
                  <a:pt x="236" y="275"/>
                  <a:pt x="236" y="275"/>
                </a:cubicBezTo>
                <a:cubicBezTo>
                  <a:pt x="236" y="275"/>
                  <a:pt x="236" y="275"/>
                  <a:pt x="236" y="274"/>
                </a:cubicBezTo>
                <a:cubicBezTo>
                  <a:pt x="236" y="270"/>
                  <a:pt x="232" y="266"/>
                  <a:pt x="228" y="266"/>
                </a:cubicBezTo>
                <a:cubicBezTo>
                  <a:pt x="227" y="266"/>
                  <a:pt x="227" y="266"/>
                  <a:pt x="227" y="266"/>
                </a:cubicBezTo>
                <a:cubicBezTo>
                  <a:pt x="207" y="266"/>
                  <a:pt x="207" y="266"/>
                  <a:pt x="207" y="266"/>
                </a:cubicBezTo>
                <a:cubicBezTo>
                  <a:pt x="207" y="171"/>
                  <a:pt x="207" y="171"/>
                  <a:pt x="207" y="171"/>
                </a:cubicBezTo>
                <a:cubicBezTo>
                  <a:pt x="205" y="171"/>
                  <a:pt x="205" y="171"/>
                  <a:pt x="205" y="171"/>
                </a:cubicBezTo>
                <a:cubicBezTo>
                  <a:pt x="205" y="138"/>
                  <a:pt x="205" y="138"/>
                  <a:pt x="205" y="138"/>
                </a:cubicBezTo>
                <a:cubicBezTo>
                  <a:pt x="206" y="137"/>
                  <a:pt x="208" y="137"/>
                  <a:pt x="209" y="137"/>
                </a:cubicBezTo>
                <a:cubicBezTo>
                  <a:pt x="221" y="168"/>
                  <a:pt x="221" y="168"/>
                  <a:pt x="221" y="168"/>
                </a:cubicBezTo>
                <a:cubicBezTo>
                  <a:pt x="219" y="169"/>
                  <a:pt x="219" y="169"/>
                  <a:pt x="219" y="169"/>
                </a:cubicBezTo>
                <a:cubicBezTo>
                  <a:pt x="219" y="169"/>
                  <a:pt x="219" y="169"/>
                  <a:pt x="219" y="169"/>
                </a:cubicBezTo>
                <a:cubicBezTo>
                  <a:pt x="220" y="173"/>
                  <a:pt x="220" y="173"/>
                  <a:pt x="220" y="173"/>
                </a:cubicBezTo>
                <a:cubicBezTo>
                  <a:pt x="239" y="166"/>
                  <a:pt x="239" y="166"/>
                  <a:pt x="239" y="166"/>
                </a:cubicBezTo>
                <a:cubicBezTo>
                  <a:pt x="237" y="162"/>
                  <a:pt x="237" y="162"/>
                  <a:pt x="237" y="162"/>
                </a:cubicBezTo>
                <a:cubicBezTo>
                  <a:pt x="235" y="163"/>
                  <a:pt x="235" y="163"/>
                  <a:pt x="235" y="163"/>
                </a:cubicBezTo>
                <a:cubicBezTo>
                  <a:pt x="223" y="131"/>
                  <a:pt x="223" y="131"/>
                  <a:pt x="223" y="131"/>
                </a:cubicBezTo>
                <a:cubicBezTo>
                  <a:pt x="224" y="130"/>
                  <a:pt x="225" y="129"/>
                  <a:pt x="226" y="129"/>
                </a:cubicBezTo>
                <a:cubicBezTo>
                  <a:pt x="250" y="153"/>
                  <a:pt x="250" y="153"/>
                  <a:pt x="250" y="153"/>
                </a:cubicBezTo>
                <a:cubicBezTo>
                  <a:pt x="249" y="155"/>
                  <a:pt x="249" y="155"/>
                  <a:pt x="249" y="155"/>
                </a:cubicBezTo>
                <a:cubicBezTo>
                  <a:pt x="249" y="155"/>
                  <a:pt x="249" y="155"/>
                  <a:pt x="249" y="155"/>
                </a:cubicBezTo>
                <a:cubicBezTo>
                  <a:pt x="252" y="158"/>
                  <a:pt x="252" y="158"/>
                  <a:pt x="252" y="158"/>
                </a:cubicBezTo>
                <a:cubicBezTo>
                  <a:pt x="265" y="144"/>
                  <a:pt x="265" y="144"/>
                  <a:pt x="265" y="144"/>
                </a:cubicBezTo>
                <a:cubicBezTo>
                  <a:pt x="262" y="141"/>
                  <a:pt x="262" y="141"/>
                  <a:pt x="262" y="141"/>
                </a:cubicBezTo>
                <a:cubicBezTo>
                  <a:pt x="261" y="142"/>
                  <a:pt x="261" y="142"/>
                  <a:pt x="261" y="142"/>
                </a:cubicBezTo>
                <a:cubicBezTo>
                  <a:pt x="236" y="118"/>
                  <a:pt x="236" y="118"/>
                  <a:pt x="236" y="118"/>
                </a:cubicBezTo>
                <a:cubicBezTo>
                  <a:pt x="237" y="117"/>
                  <a:pt x="237" y="116"/>
                  <a:pt x="238" y="115"/>
                </a:cubicBezTo>
                <a:cubicBezTo>
                  <a:pt x="271" y="128"/>
                  <a:pt x="271" y="128"/>
                  <a:pt x="271" y="128"/>
                </a:cubicBezTo>
                <a:cubicBezTo>
                  <a:pt x="270" y="130"/>
                  <a:pt x="270" y="130"/>
                  <a:pt x="270" y="130"/>
                </a:cubicBezTo>
                <a:cubicBezTo>
                  <a:pt x="270" y="130"/>
                  <a:pt x="270" y="130"/>
                  <a:pt x="270" y="130"/>
                </a:cubicBezTo>
                <a:cubicBezTo>
                  <a:pt x="274" y="132"/>
                  <a:pt x="274" y="132"/>
                  <a:pt x="274" y="132"/>
                </a:cubicBezTo>
                <a:cubicBezTo>
                  <a:pt x="281" y="114"/>
                  <a:pt x="281" y="114"/>
                  <a:pt x="281" y="114"/>
                </a:cubicBezTo>
                <a:cubicBezTo>
                  <a:pt x="277" y="112"/>
                  <a:pt x="277" y="112"/>
                  <a:pt x="277" y="112"/>
                </a:cubicBezTo>
                <a:cubicBezTo>
                  <a:pt x="277" y="114"/>
                  <a:pt x="277" y="114"/>
                  <a:pt x="277" y="114"/>
                </a:cubicBezTo>
                <a:cubicBezTo>
                  <a:pt x="244" y="101"/>
                  <a:pt x="244" y="101"/>
                  <a:pt x="244" y="101"/>
                </a:cubicBezTo>
                <a:cubicBezTo>
                  <a:pt x="244" y="100"/>
                  <a:pt x="244" y="99"/>
                  <a:pt x="244" y="98"/>
                </a:cubicBezTo>
                <a:cubicBezTo>
                  <a:pt x="279" y="98"/>
                  <a:pt x="279" y="98"/>
                  <a:pt x="279" y="98"/>
                </a:cubicBezTo>
                <a:cubicBezTo>
                  <a:pt x="279" y="100"/>
                  <a:pt x="279" y="100"/>
                  <a:pt x="279" y="100"/>
                </a:cubicBezTo>
                <a:cubicBezTo>
                  <a:pt x="368" y="100"/>
                  <a:pt x="368" y="100"/>
                  <a:pt x="368" y="100"/>
                </a:cubicBezTo>
                <a:cubicBezTo>
                  <a:pt x="369" y="101"/>
                  <a:pt x="369" y="103"/>
                  <a:pt x="370" y="105"/>
                </a:cubicBezTo>
                <a:cubicBezTo>
                  <a:pt x="371" y="109"/>
                  <a:pt x="374" y="112"/>
                  <a:pt x="375" y="112"/>
                </a:cubicBezTo>
                <a:cubicBezTo>
                  <a:pt x="375" y="112"/>
                  <a:pt x="375" y="112"/>
                  <a:pt x="375" y="112"/>
                </a:cubicBezTo>
                <a:cubicBezTo>
                  <a:pt x="375" y="112"/>
                  <a:pt x="375" y="112"/>
                  <a:pt x="375" y="112"/>
                </a:cubicBezTo>
                <a:cubicBezTo>
                  <a:pt x="406" y="100"/>
                  <a:pt x="406" y="100"/>
                  <a:pt x="406" y="100"/>
                </a:cubicBezTo>
                <a:cubicBezTo>
                  <a:pt x="416" y="100"/>
                  <a:pt x="416" y="100"/>
                  <a:pt x="416" y="100"/>
                </a:cubicBezTo>
                <a:cubicBezTo>
                  <a:pt x="394" y="130"/>
                  <a:pt x="394" y="130"/>
                  <a:pt x="394" y="130"/>
                </a:cubicBezTo>
                <a:cubicBezTo>
                  <a:pt x="394" y="130"/>
                  <a:pt x="394" y="130"/>
                  <a:pt x="394" y="130"/>
                </a:cubicBezTo>
                <a:cubicBezTo>
                  <a:pt x="394" y="130"/>
                  <a:pt x="394" y="130"/>
                  <a:pt x="394" y="130"/>
                </a:cubicBezTo>
                <a:cubicBezTo>
                  <a:pt x="394" y="130"/>
                  <a:pt x="394" y="130"/>
                  <a:pt x="394" y="130"/>
                </a:cubicBezTo>
                <a:cubicBezTo>
                  <a:pt x="394" y="130"/>
                  <a:pt x="394" y="130"/>
                  <a:pt x="394" y="130"/>
                </a:cubicBezTo>
                <a:cubicBezTo>
                  <a:pt x="393" y="131"/>
                  <a:pt x="395" y="134"/>
                  <a:pt x="399" y="136"/>
                </a:cubicBezTo>
                <a:cubicBezTo>
                  <a:pt x="403" y="139"/>
                  <a:pt x="406" y="140"/>
                  <a:pt x="407" y="139"/>
                </a:cubicBezTo>
                <a:cubicBezTo>
                  <a:pt x="407" y="139"/>
                  <a:pt x="407" y="139"/>
                  <a:pt x="407" y="139"/>
                </a:cubicBezTo>
                <a:cubicBezTo>
                  <a:pt x="438" y="100"/>
                  <a:pt x="438" y="100"/>
                  <a:pt x="438" y="100"/>
                </a:cubicBezTo>
                <a:cubicBezTo>
                  <a:pt x="439" y="100"/>
                  <a:pt x="439" y="100"/>
                  <a:pt x="439" y="100"/>
                </a:cubicBezTo>
                <a:cubicBezTo>
                  <a:pt x="423" y="147"/>
                  <a:pt x="423" y="147"/>
                  <a:pt x="423" y="147"/>
                </a:cubicBezTo>
                <a:cubicBezTo>
                  <a:pt x="423" y="147"/>
                  <a:pt x="423" y="147"/>
                  <a:pt x="423" y="147"/>
                </a:cubicBezTo>
                <a:cubicBezTo>
                  <a:pt x="423" y="147"/>
                  <a:pt x="423" y="147"/>
                  <a:pt x="423" y="147"/>
                </a:cubicBezTo>
                <a:cubicBezTo>
                  <a:pt x="422" y="149"/>
                  <a:pt x="426" y="151"/>
                  <a:pt x="430" y="153"/>
                </a:cubicBezTo>
                <a:cubicBezTo>
                  <a:pt x="434" y="154"/>
                  <a:pt x="438" y="155"/>
                  <a:pt x="439" y="153"/>
                </a:cubicBezTo>
                <a:cubicBezTo>
                  <a:pt x="439" y="153"/>
                  <a:pt x="439" y="153"/>
                  <a:pt x="439" y="153"/>
                </a:cubicBezTo>
                <a:cubicBezTo>
                  <a:pt x="439" y="153"/>
                  <a:pt x="439" y="153"/>
                  <a:pt x="439" y="153"/>
                </a:cubicBezTo>
                <a:cubicBezTo>
                  <a:pt x="439" y="153"/>
                  <a:pt x="439" y="153"/>
                  <a:pt x="439" y="153"/>
                </a:cubicBezTo>
                <a:cubicBezTo>
                  <a:pt x="439" y="153"/>
                  <a:pt x="439" y="153"/>
                  <a:pt x="439" y="153"/>
                </a:cubicBezTo>
                <a:cubicBezTo>
                  <a:pt x="457" y="100"/>
                  <a:pt x="457" y="100"/>
                  <a:pt x="457" y="100"/>
                </a:cubicBezTo>
                <a:cubicBezTo>
                  <a:pt x="457" y="100"/>
                  <a:pt x="457" y="100"/>
                  <a:pt x="457" y="100"/>
                </a:cubicBezTo>
                <a:cubicBezTo>
                  <a:pt x="457" y="159"/>
                  <a:pt x="457" y="159"/>
                  <a:pt x="457" y="159"/>
                </a:cubicBezTo>
                <a:cubicBezTo>
                  <a:pt x="457" y="159"/>
                  <a:pt x="457" y="159"/>
                  <a:pt x="457" y="159"/>
                </a:cubicBezTo>
                <a:cubicBezTo>
                  <a:pt x="457" y="159"/>
                  <a:pt x="457" y="159"/>
                  <a:pt x="457" y="159"/>
                </a:cubicBezTo>
                <a:cubicBezTo>
                  <a:pt x="457" y="159"/>
                  <a:pt x="457" y="159"/>
                  <a:pt x="457" y="159"/>
                </a:cubicBezTo>
                <a:cubicBezTo>
                  <a:pt x="457" y="159"/>
                  <a:pt x="457" y="159"/>
                  <a:pt x="457" y="159"/>
                </a:cubicBezTo>
                <a:cubicBezTo>
                  <a:pt x="457" y="160"/>
                  <a:pt x="461" y="161"/>
                  <a:pt x="466" y="161"/>
                </a:cubicBezTo>
                <a:cubicBezTo>
                  <a:pt x="471" y="161"/>
                  <a:pt x="474" y="160"/>
                  <a:pt x="475" y="159"/>
                </a:cubicBezTo>
                <a:cubicBezTo>
                  <a:pt x="475" y="159"/>
                  <a:pt x="475" y="159"/>
                  <a:pt x="475" y="159"/>
                </a:cubicBezTo>
                <a:cubicBezTo>
                  <a:pt x="475" y="159"/>
                  <a:pt x="475" y="159"/>
                  <a:pt x="475" y="159"/>
                </a:cubicBezTo>
                <a:cubicBezTo>
                  <a:pt x="475" y="159"/>
                  <a:pt x="475" y="159"/>
                  <a:pt x="475" y="159"/>
                </a:cubicBezTo>
                <a:cubicBezTo>
                  <a:pt x="475" y="159"/>
                  <a:pt x="475" y="159"/>
                  <a:pt x="475" y="159"/>
                </a:cubicBezTo>
                <a:cubicBezTo>
                  <a:pt x="475" y="100"/>
                  <a:pt x="475" y="100"/>
                  <a:pt x="475" y="100"/>
                </a:cubicBezTo>
                <a:cubicBezTo>
                  <a:pt x="481" y="100"/>
                  <a:pt x="481" y="100"/>
                  <a:pt x="481" y="100"/>
                </a:cubicBezTo>
                <a:cubicBezTo>
                  <a:pt x="481" y="88"/>
                  <a:pt x="481" y="88"/>
                  <a:pt x="481" y="88"/>
                </a:cubicBezTo>
                <a:cubicBezTo>
                  <a:pt x="412" y="88"/>
                  <a:pt x="412" y="88"/>
                  <a:pt x="412" y="88"/>
                </a:cubicBezTo>
                <a:cubicBezTo>
                  <a:pt x="412" y="84"/>
                  <a:pt x="412" y="84"/>
                  <a:pt x="412" y="84"/>
                </a:cubicBezTo>
                <a:cubicBezTo>
                  <a:pt x="481" y="84"/>
                  <a:pt x="481" y="84"/>
                  <a:pt x="481" y="84"/>
                </a:cubicBezTo>
                <a:cubicBezTo>
                  <a:pt x="481" y="80"/>
                  <a:pt x="481" y="80"/>
                  <a:pt x="481" y="80"/>
                </a:cubicBezTo>
                <a:cubicBezTo>
                  <a:pt x="456" y="80"/>
                  <a:pt x="456" y="80"/>
                  <a:pt x="456" y="80"/>
                </a:cubicBezTo>
                <a:cubicBezTo>
                  <a:pt x="456" y="80"/>
                  <a:pt x="456" y="80"/>
                  <a:pt x="456" y="80"/>
                </a:cubicBezTo>
                <a:cubicBezTo>
                  <a:pt x="411" y="80"/>
                  <a:pt x="411" y="80"/>
                  <a:pt x="411" y="80"/>
                </a:cubicBezTo>
                <a:cubicBezTo>
                  <a:pt x="404" y="79"/>
                  <a:pt x="386" y="75"/>
                  <a:pt x="374" y="63"/>
                </a:cubicBezTo>
                <a:cubicBezTo>
                  <a:pt x="357" y="46"/>
                  <a:pt x="357" y="34"/>
                  <a:pt x="357" y="34"/>
                </a:cubicBezTo>
                <a:cubicBezTo>
                  <a:pt x="354" y="34"/>
                  <a:pt x="354" y="34"/>
                  <a:pt x="354" y="34"/>
                </a:cubicBezTo>
                <a:cubicBezTo>
                  <a:pt x="354" y="80"/>
                  <a:pt x="354" y="80"/>
                  <a:pt x="354" y="80"/>
                </a:cubicBezTo>
                <a:cubicBezTo>
                  <a:pt x="350" y="80"/>
                  <a:pt x="350" y="80"/>
                  <a:pt x="350" y="80"/>
                </a:cubicBezTo>
                <a:cubicBezTo>
                  <a:pt x="350" y="34"/>
                  <a:pt x="350" y="34"/>
                  <a:pt x="350" y="34"/>
                </a:cubicBezTo>
                <a:cubicBezTo>
                  <a:pt x="344" y="34"/>
                  <a:pt x="344" y="34"/>
                  <a:pt x="344" y="34"/>
                </a:cubicBezTo>
                <a:cubicBezTo>
                  <a:pt x="344" y="80"/>
                  <a:pt x="344" y="80"/>
                  <a:pt x="344" y="80"/>
                </a:cubicBezTo>
                <a:cubicBezTo>
                  <a:pt x="279" y="80"/>
                  <a:pt x="279" y="80"/>
                  <a:pt x="279" y="80"/>
                </a:cubicBezTo>
                <a:cubicBezTo>
                  <a:pt x="279" y="82"/>
                  <a:pt x="279" y="82"/>
                  <a:pt x="279" y="82"/>
                </a:cubicBezTo>
                <a:cubicBezTo>
                  <a:pt x="244" y="82"/>
                  <a:pt x="244" y="82"/>
                  <a:pt x="244" y="82"/>
                </a:cubicBezTo>
                <a:cubicBezTo>
                  <a:pt x="241" y="62"/>
                  <a:pt x="225" y="46"/>
                  <a:pt x="205" y="43"/>
                </a:cubicBezTo>
                <a:cubicBezTo>
                  <a:pt x="205" y="4"/>
                  <a:pt x="205" y="4"/>
                  <a:pt x="205" y="4"/>
                </a:cubicBezTo>
                <a:cubicBezTo>
                  <a:pt x="207" y="4"/>
                  <a:pt x="207" y="4"/>
                  <a:pt x="207" y="4"/>
                </a:cubicBezTo>
                <a:cubicBezTo>
                  <a:pt x="207" y="0"/>
                  <a:pt x="207" y="0"/>
                  <a:pt x="207" y="0"/>
                </a:cubicBezTo>
                <a:cubicBezTo>
                  <a:pt x="187" y="0"/>
                  <a:pt x="187" y="0"/>
                  <a:pt x="187" y="0"/>
                </a:cubicBezTo>
                <a:cubicBezTo>
                  <a:pt x="187" y="4"/>
                  <a:pt x="187" y="4"/>
                  <a:pt x="187" y="4"/>
                </a:cubicBezTo>
                <a:cubicBezTo>
                  <a:pt x="190" y="4"/>
                  <a:pt x="190" y="4"/>
                  <a:pt x="190" y="4"/>
                </a:cubicBezTo>
                <a:cubicBezTo>
                  <a:pt x="190" y="43"/>
                  <a:pt x="190" y="43"/>
                  <a:pt x="190" y="43"/>
                </a:cubicBezTo>
                <a:cubicBezTo>
                  <a:pt x="188" y="43"/>
                  <a:pt x="187" y="43"/>
                  <a:pt x="186" y="43"/>
                </a:cubicBezTo>
                <a:cubicBezTo>
                  <a:pt x="171" y="8"/>
                  <a:pt x="171" y="8"/>
                  <a:pt x="171" y="8"/>
                </a:cubicBezTo>
                <a:cubicBezTo>
                  <a:pt x="173" y="7"/>
                  <a:pt x="173" y="7"/>
                  <a:pt x="173" y="7"/>
                </a:cubicBezTo>
                <a:cubicBezTo>
                  <a:pt x="173" y="7"/>
                  <a:pt x="173" y="7"/>
                  <a:pt x="173" y="7"/>
                </a:cubicBezTo>
                <a:cubicBezTo>
                  <a:pt x="172" y="3"/>
                  <a:pt x="172" y="3"/>
                  <a:pt x="172" y="3"/>
                </a:cubicBezTo>
                <a:cubicBezTo>
                  <a:pt x="154" y="11"/>
                  <a:pt x="154" y="11"/>
                  <a:pt x="154" y="11"/>
                </a:cubicBezTo>
                <a:cubicBezTo>
                  <a:pt x="155" y="15"/>
                  <a:pt x="155" y="15"/>
                  <a:pt x="155" y="15"/>
                </a:cubicBezTo>
                <a:cubicBezTo>
                  <a:pt x="157" y="14"/>
                  <a:pt x="157" y="14"/>
                  <a:pt x="157" y="14"/>
                </a:cubicBezTo>
                <a:cubicBezTo>
                  <a:pt x="172" y="49"/>
                  <a:pt x="172" y="49"/>
                  <a:pt x="172" y="49"/>
                </a:cubicBezTo>
                <a:cubicBezTo>
                  <a:pt x="171" y="49"/>
                  <a:pt x="170" y="50"/>
                  <a:pt x="169" y="51"/>
                </a:cubicBezTo>
                <a:cubicBezTo>
                  <a:pt x="142" y="24"/>
                  <a:pt x="142" y="24"/>
                  <a:pt x="142" y="24"/>
                </a:cubicBezTo>
                <a:cubicBezTo>
                  <a:pt x="144" y="23"/>
                  <a:pt x="144" y="23"/>
                  <a:pt x="144" y="23"/>
                </a:cubicBezTo>
                <a:cubicBezTo>
                  <a:pt x="144" y="23"/>
                  <a:pt x="144" y="23"/>
                  <a:pt x="144" y="23"/>
                </a:cubicBezTo>
                <a:cubicBezTo>
                  <a:pt x="141" y="20"/>
                  <a:pt x="141" y="20"/>
                  <a:pt x="141" y="20"/>
                </a:cubicBezTo>
                <a:cubicBezTo>
                  <a:pt x="127" y="34"/>
                  <a:pt x="127" y="34"/>
                  <a:pt x="127" y="34"/>
                </a:cubicBezTo>
                <a:cubicBezTo>
                  <a:pt x="130" y="37"/>
                  <a:pt x="130" y="37"/>
                  <a:pt x="130" y="37"/>
                </a:cubicBezTo>
                <a:cubicBezTo>
                  <a:pt x="132" y="35"/>
                  <a:pt x="132" y="35"/>
                  <a:pt x="132" y="35"/>
                </a:cubicBezTo>
                <a:cubicBezTo>
                  <a:pt x="158" y="61"/>
                  <a:pt x="158" y="61"/>
                  <a:pt x="158" y="61"/>
                </a:cubicBezTo>
                <a:cubicBezTo>
                  <a:pt x="157" y="62"/>
                  <a:pt x="157" y="63"/>
                  <a:pt x="156" y="64"/>
                </a:cubicBezTo>
                <a:cubicBezTo>
                  <a:pt x="122" y="51"/>
                  <a:pt x="122" y="51"/>
                  <a:pt x="122" y="51"/>
                </a:cubicBezTo>
                <a:cubicBezTo>
                  <a:pt x="123" y="48"/>
                  <a:pt x="123" y="48"/>
                  <a:pt x="123" y="48"/>
                </a:cubicBezTo>
                <a:cubicBezTo>
                  <a:pt x="123" y="48"/>
                  <a:pt x="123" y="48"/>
                  <a:pt x="123" y="48"/>
                </a:cubicBezTo>
                <a:cubicBezTo>
                  <a:pt x="119" y="47"/>
                  <a:pt x="119" y="47"/>
                  <a:pt x="119" y="47"/>
                </a:cubicBezTo>
                <a:cubicBezTo>
                  <a:pt x="112" y="65"/>
                  <a:pt x="112" y="65"/>
                  <a:pt x="112" y="65"/>
                </a:cubicBezTo>
                <a:cubicBezTo>
                  <a:pt x="116" y="66"/>
                  <a:pt x="116" y="66"/>
                  <a:pt x="116" y="66"/>
                </a:cubicBezTo>
                <a:cubicBezTo>
                  <a:pt x="116" y="64"/>
                  <a:pt x="116" y="64"/>
                  <a:pt x="116" y="64"/>
                </a:cubicBezTo>
                <a:cubicBezTo>
                  <a:pt x="150" y="78"/>
                  <a:pt x="150" y="78"/>
                  <a:pt x="150" y="78"/>
                </a:cubicBezTo>
                <a:cubicBezTo>
                  <a:pt x="150" y="79"/>
                  <a:pt x="149" y="81"/>
                  <a:pt x="149" y="82"/>
                </a:cubicBezTo>
                <a:cubicBezTo>
                  <a:pt x="110" y="82"/>
                  <a:pt x="110" y="82"/>
                  <a:pt x="110" y="82"/>
                </a:cubicBezTo>
                <a:cubicBezTo>
                  <a:pt x="110" y="80"/>
                  <a:pt x="110" y="80"/>
                  <a:pt x="110" y="80"/>
                </a:cubicBezTo>
                <a:cubicBezTo>
                  <a:pt x="68" y="80"/>
                  <a:pt x="68" y="80"/>
                  <a:pt x="68" y="80"/>
                </a:cubicBezTo>
                <a:cubicBezTo>
                  <a:pt x="68" y="80"/>
                  <a:pt x="68" y="80"/>
                  <a:pt x="67" y="80"/>
                </a:cubicBezTo>
                <a:cubicBezTo>
                  <a:pt x="63" y="80"/>
                  <a:pt x="59" y="84"/>
                  <a:pt x="59" y="89"/>
                </a:cubicBezTo>
                <a:cubicBezTo>
                  <a:pt x="59" y="89"/>
                  <a:pt x="59" y="89"/>
                  <a:pt x="59" y="89"/>
                </a:cubicBezTo>
                <a:cubicBezTo>
                  <a:pt x="59" y="98"/>
                  <a:pt x="59" y="98"/>
                  <a:pt x="59" y="98"/>
                </a:cubicBezTo>
                <a:cubicBezTo>
                  <a:pt x="59" y="98"/>
                  <a:pt x="59" y="98"/>
                  <a:pt x="59" y="98"/>
                </a:cubicBezTo>
                <a:cubicBezTo>
                  <a:pt x="59" y="266"/>
                  <a:pt x="59" y="266"/>
                  <a:pt x="59" y="266"/>
                </a:cubicBezTo>
                <a:cubicBezTo>
                  <a:pt x="59" y="266"/>
                  <a:pt x="59" y="266"/>
                  <a:pt x="59" y="266"/>
                </a:cubicBezTo>
                <a:cubicBezTo>
                  <a:pt x="59" y="277"/>
                  <a:pt x="59" y="277"/>
                  <a:pt x="59" y="277"/>
                </a:cubicBezTo>
                <a:cubicBezTo>
                  <a:pt x="59" y="277"/>
                  <a:pt x="59" y="277"/>
                  <a:pt x="59" y="277"/>
                </a:cubicBezTo>
                <a:cubicBezTo>
                  <a:pt x="59" y="282"/>
                  <a:pt x="63" y="286"/>
                  <a:pt x="67" y="286"/>
                </a:cubicBezTo>
                <a:cubicBezTo>
                  <a:pt x="68" y="286"/>
                  <a:pt x="68" y="286"/>
                  <a:pt x="68" y="286"/>
                </a:cubicBezTo>
                <a:cubicBezTo>
                  <a:pt x="108" y="286"/>
                  <a:pt x="108" y="286"/>
                  <a:pt x="108" y="286"/>
                </a:cubicBezTo>
                <a:cubicBezTo>
                  <a:pt x="108" y="286"/>
                  <a:pt x="108" y="286"/>
                  <a:pt x="108" y="286"/>
                </a:cubicBezTo>
                <a:cubicBezTo>
                  <a:pt x="185" y="286"/>
                  <a:pt x="185" y="286"/>
                  <a:pt x="185" y="286"/>
                </a:cubicBezTo>
                <a:cubicBezTo>
                  <a:pt x="185" y="286"/>
                  <a:pt x="185" y="286"/>
                  <a:pt x="185" y="286"/>
                </a:cubicBezTo>
                <a:cubicBezTo>
                  <a:pt x="187" y="286"/>
                  <a:pt x="187" y="286"/>
                  <a:pt x="187" y="286"/>
                </a:cubicBezTo>
                <a:cubicBezTo>
                  <a:pt x="187" y="307"/>
                  <a:pt x="187" y="307"/>
                  <a:pt x="187" y="307"/>
                </a:cubicBezTo>
                <a:cubicBezTo>
                  <a:pt x="185" y="307"/>
                  <a:pt x="185" y="307"/>
                  <a:pt x="185" y="307"/>
                </a:cubicBezTo>
                <a:cubicBezTo>
                  <a:pt x="185" y="307"/>
                  <a:pt x="185" y="307"/>
                  <a:pt x="185" y="307"/>
                </a:cubicBezTo>
                <a:cubicBezTo>
                  <a:pt x="153" y="307"/>
                  <a:pt x="153" y="307"/>
                  <a:pt x="153" y="307"/>
                </a:cubicBezTo>
                <a:cubicBezTo>
                  <a:pt x="153" y="307"/>
                  <a:pt x="153" y="307"/>
                  <a:pt x="153" y="307"/>
                </a:cubicBezTo>
                <a:cubicBezTo>
                  <a:pt x="148" y="307"/>
                  <a:pt x="145" y="310"/>
                  <a:pt x="145" y="315"/>
                </a:cubicBezTo>
                <a:cubicBezTo>
                  <a:pt x="145" y="315"/>
                  <a:pt x="145" y="315"/>
                  <a:pt x="145" y="315"/>
                </a:cubicBezTo>
                <a:cubicBezTo>
                  <a:pt x="145" y="326"/>
                  <a:pt x="145" y="326"/>
                  <a:pt x="145" y="326"/>
                </a:cubicBezTo>
                <a:cubicBezTo>
                  <a:pt x="145" y="326"/>
                  <a:pt x="145" y="326"/>
                  <a:pt x="145" y="326"/>
                </a:cubicBezTo>
                <a:cubicBezTo>
                  <a:pt x="145" y="351"/>
                  <a:pt x="145" y="351"/>
                  <a:pt x="145" y="351"/>
                </a:cubicBezTo>
                <a:cubicBezTo>
                  <a:pt x="86" y="351"/>
                  <a:pt x="86" y="351"/>
                  <a:pt x="86" y="351"/>
                </a:cubicBezTo>
                <a:cubicBezTo>
                  <a:pt x="87" y="400"/>
                  <a:pt x="87" y="400"/>
                  <a:pt x="87" y="400"/>
                </a:cubicBezTo>
                <a:cubicBezTo>
                  <a:pt x="103" y="418"/>
                  <a:pt x="103" y="418"/>
                  <a:pt x="103" y="418"/>
                </a:cubicBezTo>
                <a:cubicBezTo>
                  <a:pt x="103" y="451"/>
                  <a:pt x="103" y="451"/>
                  <a:pt x="103" y="451"/>
                </a:cubicBezTo>
                <a:cubicBezTo>
                  <a:pt x="122" y="459"/>
                  <a:pt x="122" y="459"/>
                  <a:pt x="122" y="459"/>
                </a:cubicBezTo>
                <a:cubicBezTo>
                  <a:pt x="122" y="505"/>
                  <a:pt x="122" y="505"/>
                  <a:pt x="122" y="505"/>
                </a:cubicBezTo>
                <a:cubicBezTo>
                  <a:pt x="38" y="520"/>
                  <a:pt x="7" y="539"/>
                  <a:pt x="4" y="540"/>
                </a:cubicBezTo>
                <a:cubicBezTo>
                  <a:pt x="0" y="540"/>
                  <a:pt x="19" y="543"/>
                  <a:pt x="46" y="556"/>
                </a:cubicBezTo>
                <a:cubicBezTo>
                  <a:pt x="80" y="572"/>
                  <a:pt x="76" y="581"/>
                  <a:pt x="76" y="581"/>
                </a:cubicBezTo>
                <a:cubicBezTo>
                  <a:pt x="76" y="581"/>
                  <a:pt x="135" y="543"/>
                  <a:pt x="263" y="520"/>
                </a:cubicBezTo>
                <a:cubicBezTo>
                  <a:pt x="330" y="508"/>
                  <a:pt x="451" y="503"/>
                  <a:pt x="495" y="512"/>
                </a:cubicBezTo>
                <a:cubicBezTo>
                  <a:pt x="495" y="512"/>
                  <a:pt x="461" y="504"/>
                  <a:pt x="413" y="497"/>
                </a:cubicBezTo>
                <a:close/>
              </a:path>
            </a:pathLst>
          </a:custGeom>
          <a:solidFill>
            <a:srgbClr val="003778"/>
          </a:solidFill>
          <a:ln>
            <a:noFill/>
          </a:ln>
        </p:spPr>
        <p:txBody>
          <a:bodyPr vert="horz" wrap="square" lIns="91440" tIns="45720" rIns="91440" bIns="45720" numCol="1" anchor="t" anchorCtr="0" compatLnSpc="1"/>
          <a:lstStyle/>
          <a:p>
            <a:endParaRPr lang="zh-CN" altLang="en-US" dirty="0"/>
          </a:p>
        </p:txBody>
      </p:sp>
      <p:cxnSp>
        <p:nvCxnSpPr>
          <p:cNvPr id="16" name="直接连接符 15"/>
          <p:cNvCxnSpPr/>
          <p:nvPr userDrawn="1"/>
        </p:nvCxnSpPr>
        <p:spPr>
          <a:xfrm>
            <a:off x="659130" y="1027048"/>
            <a:ext cx="10864850" cy="0"/>
          </a:xfrm>
          <a:prstGeom prst="line">
            <a:avLst/>
          </a:prstGeom>
          <a:ln cap="rnd">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11" name="矩形 10"/>
          <p:cNvSpPr/>
          <p:nvPr userDrawn="1"/>
        </p:nvSpPr>
        <p:spPr>
          <a:xfrm>
            <a:off x="0" y="0"/>
            <a:ext cx="12192000" cy="6492875"/>
          </a:xfrm>
          <a:prstGeom prst="rect">
            <a:avLst/>
          </a:prstGeom>
          <a:solidFill>
            <a:schemeClr val="bg1">
              <a:alpha val="93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latin typeface="Microsoft YaHei UI" panose="020B0503020204020204" pitchFamily="34" charset="-122"/>
              <a:ea typeface="Microsoft YaHei UI" panose="020B0503020204020204" pitchFamily="34" charset="-122"/>
            </a:endParaRPr>
          </a:p>
        </p:txBody>
      </p:sp>
      <p:sp>
        <p:nvSpPr>
          <p:cNvPr id="2" name="标题 1"/>
          <p:cNvSpPr>
            <a:spLocks noGrp="1"/>
          </p:cNvSpPr>
          <p:nvPr>
            <p:ph type="title"/>
          </p:nvPr>
        </p:nvSpPr>
        <p:spPr>
          <a:xfrm>
            <a:off x="792481" y="574395"/>
            <a:ext cx="7315200" cy="341874"/>
          </a:xfrm>
        </p:spPr>
        <p:txBody>
          <a:bodyPr lIns="0" tIns="0" rIns="0" bIns="0">
            <a:noAutofit/>
          </a:bodyPr>
          <a:lstStyle>
            <a:lvl1pPr>
              <a:defRPr sz="2600" b="1">
                <a:solidFill>
                  <a:schemeClr val="accent1"/>
                </a:solidFill>
              </a:defRPr>
            </a:lvl1pPr>
          </a:lstStyle>
          <a:p>
            <a:r>
              <a:rPr lang="zh-CN" altLang="en-US" dirty="0"/>
              <a:t>单击此处编辑母版标题样式</a:t>
            </a:r>
          </a:p>
        </p:txBody>
      </p:sp>
      <p:sp>
        <p:nvSpPr>
          <p:cNvPr id="7" name="矩形 6"/>
          <p:cNvSpPr/>
          <p:nvPr userDrawn="1"/>
        </p:nvSpPr>
        <p:spPr>
          <a:xfrm>
            <a:off x="0" y="6492875"/>
            <a:ext cx="12192000" cy="365125"/>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p:cNvPicPr>
            <a:picLocks noChangeAspect="1"/>
          </p:cNvPicPr>
          <p:nvPr userDrawn="1"/>
        </p:nvPicPr>
        <p:blipFill>
          <a:blip r:embed="rId2" cstate="email"/>
          <a:stretch>
            <a:fillRect/>
          </a:stretch>
        </p:blipFill>
        <p:spPr>
          <a:xfrm>
            <a:off x="673100" y="6580054"/>
            <a:ext cx="1330959" cy="203465"/>
          </a:xfrm>
          <a:prstGeom prst="rect">
            <a:avLst/>
          </a:prstGeom>
        </p:spPr>
      </p:pic>
      <p:pic>
        <p:nvPicPr>
          <p:cNvPr id="9" name="图片 8"/>
          <p:cNvPicPr>
            <a:picLocks noChangeAspect="1"/>
          </p:cNvPicPr>
          <p:nvPr userDrawn="1"/>
        </p:nvPicPr>
        <p:blipFill>
          <a:blip r:embed="rId3" cstate="email"/>
          <a:stretch>
            <a:fillRect/>
          </a:stretch>
        </p:blipFill>
        <p:spPr>
          <a:xfrm>
            <a:off x="9997440" y="530517"/>
            <a:ext cx="1521460" cy="380209"/>
          </a:xfrm>
          <a:prstGeom prst="rect">
            <a:avLst/>
          </a:prstGeom>
        </p:spPr>
      </p:pic>
      <p:pic>
        <p:nvPicPr>
          <p:cNvPr id="12" name="图片 11"/>
          <p:cNvPicPr>
            <a:picLocks noChangeAspect="1"/>
          </p:cNvPicPr>
          <p:nvPr userDrawn="1"/>
        </p:nvPicPr>
        <p:blipFill>
          <a:blip r:embed="rId4" cstate="email"/>
          <a:stretch>
            <a:fillRect/>
          </a:stretch>
        </p:blipFill>
        <p:spPr>
          <a:xfrm>
            <a:off x="8610600" y="6626002"/>
            <a:ext cx="2908300" cy="111568"/>
          </a:xfrm>
          <a:prstGeom prst="rect">
            <a:avLst/>
          </a:prstGeom>
        </p:spPr>
      </p:pic>
      <p:sp>
        <p:nvSpPr>
          <p:cNvPr id="13" name="Freeform 52"/>
          <p:cNvSpPr>
            <a:spLocks noEditPoints="1"/>
          </p:cNvSpPr>
          <p:nvPr userDrawn="1"/>
        </p:nvSpPr>
        <p:spPr bwMode="auto">
          <a:xfrm>
            <a:off x="114520" y="450603"/>
            <a:ext cx="563441" cy="659948"/>
          </a:xfrm>
          <a:custGeom>
            <a:avLst/>
            <a:gdLst>
              <a:gd name="T0" fmla="*/ 342 w 495"/>
              <a:gd name="T1" fmla="*/ 490 h 581"/>
              <a:gd name="T2" fmla="*/ 267 w 495"/>
              <a:gd name="T3" fmla="*/ 393 h 581"/>
              <a:gd name="T4" fmla="*/ 155 w 495"/>
              <a:gd name="T5" fmla="*/ 426 h 581"/>
              <a:gd name="T6" fmla="*/ 159 w 495"/>
              <a:gd name="T7" fmla="*/ 351 h 581"/>
              <a:gd name="T8" fmla="*/ 108 w 495"/>
              <a:gd name="T9" fmla="*/ 266 h 581"/>
              <a:gd name="T10" fmla="*/ 118 w 495"/>
              <a:gd name="T11" fmla="*/ 114 h 581"/>
              <a:gd name="T12" fmla="*/ 157 w 495"/>
              <a:gd name="T13" fmla="*/ 118 h 581"/>
              <a:gd name="T14" fmla="*/ 168 w 495"/>
              <a:gd name="T15" fmla="*/ 129 h 581"/>
              <a:gd name="T16" fmla="*/ 173 w 495"/>
              <a:gd name="T17" fmla="*/ 168 h 581"/>
              <a:gd name="T18" fmla="*/ 68 w 495"/>
              <a:gd name="T19" fmla="*/ 266 h 581"/>
              <a:gd name="T20" fmla="*/ 153 w 495"/>
              <a:gd name="T21" fmla="*/ 111 h 581"/>
              <a:gd name="T22" fmla="*/ 142 w 495"/>
              <a:gd name="T23" fmla="*/ 149 h 581"/>
              <a:gd name="T24" fmla="*/ 181 w 495"/>
              <a:gd name="T25" fmla="*/ 133 h 581"/>
              <a:gd name="T26" fmla="*/ 182 w 495"/>
              <a:gd name="T27" fmla="*/ 47 h 581"/>
              <a:gd name="T28" fmla="*/ 197 w 495"/>
              <a:gd name="T29" fmla="*/ 282 h 581"/>
              <a:gd name="T30" fmla="*/ 199 w 495"/>
              <a:gd name="T31" fmla="*/ 136 h 581"/>
              <a:gd name="T32" fmla="*/ 201 w 495"/>
              <a:gd name="T33" fmla="*/ 5 h 581"/>
              <a:gd name="T34" fmla="*/ 212 w 495"/>
              <a:gd name="T35" fmla="*/ 61 h 581"/>
              <a:gd name="T36" fmla="*/ 256 w 495"/>
              <a:gd name="T37" fmla="*/ 145 h 581"/>
              <a:gd name="T38" fmla="*/ 279 w 495"/>
              <a:gd name="T39" fmla="*/ 84 h 581"/>
              <a:gd name="T40" fmla="*/ 358 w 495"/>
              <a:gd name="T41" fmla="*/ 54 h 581"/>
              <a:gd name="T42" fmla="*/ 412 w 495"/>
              <a:gd name="T43" fmla="*/ 93 h 581"/>
              <a:gd name="T44" fmla="*/ 431 w 495"/>
              <a:gd name="T45" fmla="*/ 95 h 581"/>
              <a:gd name="T46" fmla="*/ 463 w 495"/>
              <a:gd name="T47" fmla="*/ 155 h 581"/>
              <a:gd name="T48" fmla="*/ 222 w 495"/>
              <a:gd name="T49" fmla="*/ 279 h 581"/>
              <a:gd name="T50" fmla="*/ 350 w 495"/>
              <a:gd name="T51" fmla="*/ 257 h 581"/>
              <a:gd name="T52" fmla="*/ 398 w 495"/>
              <a:gd name="T53" fmla="*/ 210 h 581"/>
              <a:gd name="T54" fmla="*/ 407 w 495"/>
              <a:gd name="T55" fmla="*/ 219 h 581"/>
              <a:gd name="T56" fmla="*/ 412 w 495"/>
              <a:gd name="T57" fmla="*/ 451 h 581"/>
              <a:gd name="T58" fmla="*/ 406 w 495"/>
              <a:gd name="T59" fmla="*/ 320 h 581"/>
              <a:gd name="T60" fmla="*/ 469 w 495"/>
              <a:gd name="T61" fmla="*/ 184 h 581"/>
              <a:gd name="T62" fmla="*/ 460 w 495"/>
              <a:gd name="T63" fmla="*/ 233 h 581"/>
              <a:gd name="T64" fmla="*/ 384 w 495"/>
              <a:gd name="T65" fmla="*/ 222 h 581"/>
              <a:gd name="T66" fmla="*/ 421 w 495"/>
              <a:gd name="T67" fmla="*/ 188 h 581"/>
              <a:gd name="T68" fmla="*/ 364 w 495"/>
              <a:gd name="T69" fmla="*/ 225 h 581"/>
              <a:gd name="T70" fmla="*/ 361 w 495"/>
              <a:gd name="T71" fmla="*/ 188 h 581"/>
              <a:gd name="T72" fmla="*/ 387 w 495"/>
              <a:gd name="T73" fmla="*/ 356 h 581"/>
              <a:gd name="T74" fmla="*/ 220 w 495"/>
              <a:gd name="T75" fmla="*/ 351 h 581"/>
              <a:gd name="T76" fmla="*/ 236 w 495"/>
              <a:gd name="T77" fmla="*/ 315 h 581"/>
              <a:gd name="T78" fmla="*/ 207 w 495"/>
              <a:gd name="T79" fmla="*/ 171 h 581"/>
              <a:gd name="T80" fmla="*/ 239 w 495"/>
              <a:gd name="T81" fmla="*/ 166 h 581"/>
              <a:gd name="T82" fmla="*/ 252 w 495"/>
              <a:gd name="T83" fmla="*/ 158 h 581"/>
              <a:gd name="T84" fmla="*/ 270 w 495"/>
              <a:gd name="T85" fmla="*/ 130 h 581"/>
              <a:gd name="T86" fmla="*/ 279 w 495"/>
              <a:gd name="T87" fmla="*/ 100 h 581"/>
              <a:gd name="T88" fmla="*/ 394 w 495"/>
              <a:gd name="T89" fmla="*/ 130 h 581"/>
              <a:gd name="T90" fmla="*/ 438 w 495"/>
              <a:gd name="T91" fmla="*/ 100 h 581"/>
              <a:gd name="T92" fmla="*/ 439 w 495"/>
              <a:gd name="T93" fmla="*/ 153 h 581"/>
              <a:gd name="T94" fmla="*/ 457 w 495"/>
              <a:gd name="T95" fmla="*/ 159 h 581"/>
              <a:gd name="T96" fmla="*/ 475 w 495"/>
              <a:gd name="T97" fmla="*/ 100 h 581"/>
              <a:gd name="T98" fmla="*/ 456 w 495"/>
              <a:gd name="T99" fmla="*/ 80 h 581"/>
              <a:gd name="T100" fmla="*/ 344 w 495"/>
              <a:gd name="T101" fmla="*/ 34 h 581"/>
              <a:gd name="T102" fmla="*/ 207 w 495"/>
              <a:gd name="T103" fmla="*/ 0 h 581"/>
              <a:gd name="T104" fmla="*/ 173 w 495"/>
              <a:gd name="T105" fmla="*/ 7 h 581"/>
              <a:gd name="T106" fmla="*/ 144 w 495"/>
              <a:gd name="T107" fmla="*/ 23 h 581"/>
              <a:gd name="T108" fmla="*/ 122 w 495"/>
              <a:gd name="T109" fmla="*/ 51 h 581"/>
              <a:gd name="T110" fmla="*/ 149 w 495"/>
              <a:gd name="T111" fmla="*/ 82 h 581"/>
              <a:gd name="T112" fmla="*/ 59 w 495"/>
              <a:gd name="T113" fmla="*/ 98 h 581"/>
              <a:gd name="T114" fmla="*/ 108 w 495"/>
              <a:gd name="T115" fmla="*/ 286 h 581"/>
              <a:gd name="T116" fmla="*/ 153 w 495"/>
              <a:gd name="T117" fmla="*/ 307 h 581"/>
              <a:gd name="T118" fmla="*/ 103 w 495"/>
              <a:gd name="T119" fmla="*/ 418 h 581"/>
              <a:gd name="T120" fmla="*/ 495 w 495"/>
              <a:gd name="T121" fmla="*/ 512 h 5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95" h="581">
                <a:moveTo>
                  <a:pt x="370" y="368"/>
                </a:moveTo>
                <a:cubicBezTo>
                  <a:pt x="334" y="361"/>
                  <a:pt x="334" y="361"/>
                  <a:pt x="334" y="361"/>
                </a:cubicBezTo>
                <a:cubicBezTo>
                  <a:pt x="290" y="370"/>
                  <a:pt x="290" y="370"/>
                  <a:pt x="290" y="370"/>
                </a:cubicBezTo>
                <a:cubicBezTo>
                  <a:pt x="299" y="361"/>
                  <a:pt x="299" y="361"/>
                  <a:pt x="299" y="361"/>
                </a:cubicBezTo>
                <a:cubicBezTo>
                  <a:pt x="338" y="349"/>
                  <a:pt x="338" y="349"/>
                  <a:pt x="338" y="349"/>
                </a:cubicBezTo>
                <a:cubicBezTo>
                  <a:pt x="377" y="362"/>
                  <a:pt x="377" y="362"/>
                  <a:pt x="377" y="362"/>
                </a:cubicBezTo>
                <a:lnTo>
                  <a:pt x="370" y="368"/>
                </a:lnTo>
                <a:close/>
                <a:moveTo>
                  <a:pt x="342" y="490"/>
                </a:moveTo>
                <a:cubicBezTo>
                  <a:pt x="338" y="469"/>
                  <a:pt x="338" y="469"/>
                  <a:pt x="338" y="469"/>
                </a:cubicBezTo>
                <a:cubicBezTo>
                  <a:pt x="350" y="422"/>
                  <a:pt x="350" y="422"/>
                  <a:pt x="350" y="422"/>
                </a:cubicBezTo>
                <a:cubicBezTo>
                  <a:pt x="350" y="422"/>
                  <a:pt x="350" y="422"/>
                  <a:pt x="350" y="422"/>
                </a:cubicBezTo>
                <a:cubicBezTo>
                  <a:pt x="350" y="422"/>
                  <a:pt x="350" y="422"/>
                  <a:pt x="350" y="422"/>
                </a:cubicBezTo>
                <a:cubicBezTo>
                  <a:pt x="365" y="420"/>
                  <a:pt x="365" y="420"/>
                  <a:pt x="365" y="420"/>
                </a:cubicBezTo>
                <a:cubicBezTo>
                  <a:pt x="376" y="493"/>
                  <a:pt x="376" y="493"/>
                  <a:pt x="376" y="493"/>
                </a:cubicBezTo>
                <a:cubicBezTo>
                  <a:pt x="365" y="492"/>
                  <a:pt x="354" y="491"/>
                  <a:pt x="342" y="490"/>
                </a:cubicBezTo>
                <a:close/>
                <a:moveTo>
                  <a:pt x="267" y="393"/>
                </a:moveTo>
                <a:cubicBezTo>
                  <a:pt x="300" y="401"/>
                  <a:pt x="300" y="401"/>
                  <a:pt x="300" y="401"/>
                </a:cubicBezTo>
                <a:cubicBezTo>
                  <a:pt x="345" y="384"/>
                  <a:pt x="345" y="384"/>
                  <a:pt x="345" y="384"/>
                </a:cubicBezTo>
                <a:cubicBezTo>
                  <a:pt x="370" y="396"/>
                  <a:pt x="370" y="396"/>
                  <a:pt x="370" y="396"/>
                </a:cubicBezTo>
                <a:cubicBezTo>
                  <a:pt x="345" y="392"/>
                  <a:pt x="345" y="392"/>
                  <a:pt x="345" y="392"/>
                </a:cubicBezTo>
                <a:cubicBezTo>
                  <a:pt x="299" y="409"/>
                  <a:pt x="299" y="409"/>
                  <a:pt x="299" y="409"/>
                </a:cubicBezTo>
                <a:lnTo>
                  <a:pt x="267" y="393"/>
                </a:lnTo>
                <a:close/>
                <a:moveTo>
                  <a:pt x="172" y="472"/>
                </a:moveTo>
                <a:cubicBezTo>
                  <a:pt x="155" y="426"/>
                  <a:pt x="155" y="426"/>
                  <a:pt x="155" y="426"/>
                </a:cubicBezTo>
                <a:cubicBezTo>
                  <a:pt x="132" y="419"/>
                  <a:pt x="132" y="419"/>
                  <a:pt x="132" y="419"/>
                </a:cubicBezTo>
                <a:cubicBezTo>
                  <a:pt x="171" y="407"/>
                  <a:pt x="171" y="407"/>
                  <a:pt x="171" y="407"/>
                </a:cubicBezTo>
                <a:cubicBezTo>
                  <a:pt x="186" y="457"/>
                  <a:pt x="186" y="457"/>
                  <a:pt x="186" y="457"/>
                </a:cubicBezTo>
                <a:cubicBezTo>
                  <a:pt x="278" y="443"/>
                  <a:pt x="278" y="443"/>
                  <a:pt x="278" y="443"/>
                </a:cubicBezTo>
                <a:lnTo>
                  <a:pt x="172" y="472"/>
                </a:lnTo>
                <a:close/>
                <a:moveTo>
                  <a:pt x="155" y="326"/>
                </a:moveTo>
                <a:cubicBezTo>
                  <a:pt x="159" y="326"/>
                  <a:pt x="159" y="326"/>
                  <a:pt x="159" y="326"/>
                </a:cubicBezTo>
                <a:cubicBezTo>
                  <a:pt x="159" y="351"/>
                  <a:pt x="159" y="351"/>
                  <a:pt x="159" y="351"/>
                </a:cubicBezTo>
                <a:cubicBezTo>
                  <a:pt x="155" y="351"/>
                  <a:pt x="155" y="351"/>
                  <a:pt x="155" y="351"/>
                </a:cubicBezTo>
                <a:lnTo>
                  <a:pt x="155" y="326"/>
                </a:lnTo>
                <a:close/>
                <a:moveTo>
                  <a:pt x="164" y="326"/>
                </a:moveTo>
                <a:cubicBezTo>
                  <a:pt x="187" y="326"/>
                  <a:pt x="187" y="326"/>
                  <a:pt x="187" y="326"/>
                </a:cubicBezTo>
                <a:cubicBezTo>
                  <a:pt x="187" y="351"/>
                  <a:pt x="187" y="351"/>
                  <a:pt x="187" y="351"/>
                </a:cubicBezTo>
                <a:cubicBezTo>
                  <a:pt x="164" y="351"/>
                  <a:pt x="164" y="351"/>
                  <a:pt x="164" y="351"/>
                </a:cubicBezTo>
                <a:lnTo>
                  <a:pt x="164" y="326"/>
                </a:lnTo>
                <a:close/>
                <a:moveTo>
                  <a:pt x="108" y="266"/>
                </a:moveTo>
                <a:cubicBezTo>
                  <a:pt x="108" y="266"/>
                  <a:pt x="108" y="266"/>
                  <a:pt x="108" y="266"/>
                </a:cubicBezTo>
                <a:cubicBezTo>
                  <a:pt x="79" y="266"/>
                  <a:pt x="79" y="266"/>
                  <a:pt x="79" y="266"/>
                </a:cubicBezTo>
                <a:cubicBezTo>
                  <a:pt x="79" y="100"/>
                  <a:pt x="79" y="100"/>
                  <a:pt x="79" y="100"/>
                </a:cubicBezTo>
                <a:cubicBezTo>
                  <a:pt x="110" y="100"/>
                  <a:pt x="110" y="100"/>
                  <a:pt x="110" y="100"/>
                </a:cubicBezTo>
                <a:cubicBezTo>
                  <a:pt x="110" y="98"/>
                  <a:pt x="110" y="98"/>
                  <a:pt x="110" y="98"/>
                </a:cubicBezTo>
                <a:cubicBezTo>
                  <a:pt x="149" y="98"/>
                  <a:pt x="149" y="98"/>
                  <a:pt x="149" y="98"/>
                </a:cubicBezTo>
                <a:cubicBezTo>
                  <a:pt x="149" y="99"/>
                  <a:pt x="149" y="100"/>
                  <a:pt x="150" y="101"/>
                </a:cubicBezTo>
                <a:cubicBezTo>
                  <a:pt x="118" y="114"/>
                  <a:pt x="118" y="114"/>
                  <a:pt x="118" y="114"/>
                </a:cubicBezTo>
                <a:cubicBezTo>
                  <a:pt x="117" y="112"/>
                  <a:pt x="117" y="112"/>
                  <a:pt x="117" y="112"/>
                </a:cubicBezTo>
                <a:cubicBezTo>
                  <a:pt x="117" y="112"/>
                  <a:pt x="117" y="112"/>
                  <a:pt x="117" y="112"/>
                </a:cubicBezTo>
                <a:cubicBezTo>
                  <a:pt x="113" y="114"/>
                  <a:pt x="113" y="114"/>
                  <a:pt x="113" y="114"/>
                </a:cubicBezTo>
                <a:cubicBezTo>
                  <a:pt x="120" y="132"/>
                  <a:pt x="120" y="132"/>
                  <a:pt x="120" y="132"/>
                </a:cubicBezTo>
                <a:cubicBezTo>
                  <a:pt x="124" y="130"/>
                  <a:pt x="124" y="130"/>
                  <a:pt x="124" y="130"/>
                </a:cubicBezTo>
                <a:cubicBezTo>
                  <a:pt x="123" y="128"/>
                  <a:pt x="123" y="128"/>
                  <a:pt x="123" y="128"/>
                </a:cubicBezTo>
                <a:cubicBezTo>
                  <a:pt x="155" y="115"/>
                  <a:pt x="155" y="115"/>
                  <a:pt x="155" y="115"/>
                </a:cubicBezTo>
                <a:cubicBezTo>
                  <a:pt x="156" y="116"/>
                  <a:pt x="157" y="117"/>
                  <a:pt x="157" y="118"/>
                </a:cubicBezTo>
                <a:cubicBezTo>
                  <a:pt x="134" y="142"/>
                  <a:pt x="134" y="142"/>
                  <a:pt x="134" y="142"/>
                </a:cubicBezTo>
                <a:cubicBezTo>
                  <a:pt x="132" y="141"/>
                  <a:pt x="132" y="141"/>
                  <a:pt x="132" y="141"/>
                </a:cubicBezTo>
                <a:cubicBezTo>
                  <a:pt x="132" y="141"/>
                  <a:pt x="132" y="141"/>
                  <a:pt x="132" y="141"/>
                </a:cubicBezTo>
                <a:cubicBezTo>
                  <a:pt x="129" y="144"/>
                  <a:pt x="129" y="144"/>
                  <a:pt x="129" y="144"/>
                </a:cubicBezTo>
                <a:cubicBezTo>
                  <a:pt x="143" y="158"/>
                  <a:pt x="143" y="158"/>
                  <a:pt x="143" y="158"/>
                </a:cubicBezTo>
                <a:cubicBezTo>
                  <a:pt x="146" y="155"/>
                  <a:pt x="146" y="155"/>
                  <a:pt x="146" y="155"/>
                </a:cubicBezTo>
                <a:cubicBezTo>
                  <a:pt x="144" y="153"/>
                  <a:pt x="144" y="153"/>
                  <a:pt x="144" y="153"/>
                </a:cubicBezTo>
                <a:cubicBezTo>
                  <a:pt x="168" y="129"/>
                  <a:pt x="168" y="129"/>
                  <a:pt x="168" y="129"/>
                </a:cubicBezTo>
                <a:cubicBezTo>
                  <a:pt x="169" y="130"/>
                  <a:pt x="170" y="131"/>
                  <a:pt x="171" y="131"/>
                </a:cubicBezTo>
                <a:cubicBezTo>
                  <a:pt x="159" y="163"/>
                  <a:pt x="159" y="163"/>
                  <a:pt x="159" y="163"/>
                </a:cubicBezTo>
                <a:cubicBezTo>
                  <a:pt x="157" y="162"/>
                  <a:pt x="157" y="162"/>
                  <a:pt x="157" y="162"/>
                </a:cubicBezTo>
                <a:cubicBezTo>
                  <a:pt x="157" y="162"/>
                  <a:pt x="157" y="162"/>
                  <a:pt x="157" y="162"/>
                </a:cubicBezTo>
                <a:cubicBezTo>
                  <a:pt x="155" y="166"/>
                  <a:pt x="155" y="166"/>
                  <a:pt x="155" y="166"/>
                </a:cubicBezTo>
                <a:cubicBezTo>
                  <a:pt x="173" y="173"/>
                  <a:pt x="173" y="173"/>
                  <a:pt x="173" y="173"/>
                </a:cubicBezTo>
                <a:cubicBezTo>
                  <a:pt x="175" y="169"/>
                  <a:pt x="175" y="169"/>
                  <a:pt x="175" y="169"/>
                </a:cubicBezTo>
                <a:cubicBezTo>
                  <a:pt x="173" y="168"/>
                  <a:pt x="173" y="168"/>
                  <a:pt x="173" y="168"/>
                </a:cubicBezTo>
                <a:cubicBezTo>
                  <a:pt x="185" y="137"/>
                  <a:pt x="185" y="137"/>
                  <a:pt x="185" y="137"/>
                </a:cubicBezTo>
                <a:cubicBezTo>
                  <a:pt x="187" y="137"/>
                  <a:pt x="188" y="138"/>
                  <a:pt x="190" y="138"/>
                </a:cubicBezTo>
                <a:cubicBezTo>
                  <a:pt x="190" y="171"/>
                  <a:pt x="190" y="171"/>
                  <a:pt x="190" y="171"/>
                </a:cubicBezTo>
                <a:cubicBezTo>
                  <a:pt x="187" y="171"/>
                  <a:pt x="187" y="171"/>
                  <a:pt x="187" y="171"/>
                </a:cubicBezTo>
                <a:cubicBezTo>
                  <a:pt x="187" y="266"/>
                  <a:pt x="187" y="266"/>
                  <a:pt x="187" y="266"/>
                </a:cubicBezTo>
                <a:lnTo>
                  <a:pt x="108" y="266"/>
                </a:lnTo>
                <a:close/>
                <a:moveTo>
                  <a:pt x="74" y="266"/>
                </a:moveTo>
                <a:cubicBezTo>
                  <a:pt x="68" y="266"/>
                  <a:pt x="68" y="266"/>
                  <a:pt x="68" y="266"/>
                </a:cubicBezTo>
                <a:cubicBezTo>
                  <a:pt x="68" y="100"/>
                  <a:pt x="68" y="100"/>
                  <a:pt x="68" y="100"/>
                </a:cubicBezTo>
                <a:cubicBezTo>
                  <a:pt x="74" y="100"/>
                  <a:pt x="74" y="100"/>
                  <a:pt x="74" y="100"/>
                </a:cubicBezTo>
                <a:lnTo>
                  <a:pt x="74" y="266"/>
                </a:lnTo>
                <a:close/>
                <a:moveTo>
                  <a:pt x="153" y="111"/>
                </a:moveTo>
                <a:cubicBezTo>
                  <a:pt x="153" y="112"/>
                  <a:pt x="154" y="112"/>
                  <a:pt x="154" y="113"/>
                </a:cubicBezTo>
                <a:cubicBezTo>
                  <a:pt x="125" y="125"/>
                  <a:pt x="125" y="125"/>
                  <a:pt x="125" y="125"/>
                </a:cubicBezTo>
                <a:cubicBezTo>
                  <a:pt x="124" y="123"/>
                  <a:pt x="124" y="123"/>
                  <a:pt x="124" y="123"/>
                </a:cubicBezTo>
                <a:lnTo>
                  <a:pt x="153" y="111"/>
                </a:lnTo>
                <a:close/>
                <a:moveTo>
                  <a:pt x="122" y="57"/>
                </a:moveTo>
                <a:cubicBezTo>
                  <a:pt x="123" y="55"/>
                  <a:pt x="123" y="55"/>
                  <a:pt x="123" y="55"/>
                </a:cubicBezTo>
                <a:cubicBezTo>
                  <a:pt x="156" y="69"/>
                  <a:pt x="156" y="69"/>
                  <a:pt x="156" y="69"/>
                </a:cubicBezTo>
                <a:cubicBezTo>
                  <a:pt x="155" y="70"/>
                  <a:pt x="155" y="70"/>
                  <a:pt x="155" y="70"/>
                </a:cubicBezTo>
                <a:lnTo>
                  <a:pt x="122" y="57"/>
                </a:lnTo>
                <a:close/>
                <a:moveTo>
                  <a:pt x="166" y="124"/>
                </a:moveTo>
                <a:cubicBezTo>
                  <a:pt x="166" y="125"/>
                  <a:pt x="167" y="125"/>
                  <a:pt x="168" y="126"/>
                </a:cubicBezTo>
                <a:cubicBezTo>
                  <a:pt x="142" y="149"/>
                  <a:pt x="142" y="149"/>
                  <a:pt x="142" y="149"/>
                </a:cubicBezTo>
                <a:cubicBezTo>
                  <a:pt x="141" y="148"/>
                  <a:pt x="141" y="148"/>
                  <a:pt x="141" y="148"/>
                </a:cubicBezTo>
                <a:lnTo>
                  <a:pt x="166" y="124"/>
                </a:lnTo>
                <a:close/>
                <a:moveTo>
                  <a:pt x="140" y="29"/>
                </a:moveTo>
                <a:cubicBezTo>
                  <a:pt x="144" y="30"/>
                  <a:pt x="144" y="30"/>
                  <a:pt x="144" y="30"/>
                </a:cubicBezTo>
                <a:cubicBezTo>
                  <a:pt x="168" y="54"/>
                  <a:pt x="168" y="54"/>
                  <a:pt x="168" y="54"/>
                </a:cubicBezTo>
                <a:cubicBezTo>
                  <a:pt x="166" y="56"/>
                  <a:pt x="166" y="56"/>
                  <a:pt x="166" y="56"/>
                </a:cubicBezTo>
                <a:lnTo>
                  <a:pt x="140" y="29"/>
                </a:lnTo>
                <a:close/>
                <a:moveTo>
                  <a:pt x="181" y="133"/>
                </a:moveTo>
                <a:cubicBezTo>
                  <a:pt x="182" y="133"/>
                  <a:pt x="182" y="134"/>
                  <a:pt x="183" y="134"/>
                </a:cubicBezTo>
                <a:cubicBezTo>
                  <a:pt x="170" y="166"/>
                  <a:pt x="170" y="166"/>
                  <a:pt x="170" y="166"/>
                </a:cubicBezTo>
                <a:cubicBezTo>
                  <a:pt x="168" y="165"/>
                  <a:pt x="168" y="165"/>
                  <a:pt x="168" y="165"/>
                </a:cubicBezTo>
                <a:lnTo>
                  <a:pt x="181" y="133"/>
                </a:lnTo>
                <a:close/>
                <a:moveTo>
                  <a:pt x="167" y="10"/>
                </a:moveTo>
                <a:cubicBezTo>
                  <a:pt x="171" y="17"/>
                  <a:pt x="171" y="17"/>
                  <a:pt x="171" y="17"/>
                </a:cubicBezTo>
                <a:cubicBezTo>
                  <a:pt x="185" y="46"/>
                  <a:pt x="185" y="46"/>
                  <a:pt x="185" y="46"/>
                </a:cubicBezTo>
                <a:cubicBezTo>
                  <a:pt x="184" y="46"/>
                  <a:pt x="183" y="47"/>
                  <a:pt x="182" y="47"/>
                </a:cubicBezTo>
                <a:lnTo>
                  <a:pt x="167" y="10"/>
                </a:lnTo>
                <a:close/>
                <a:moveTo>
                  <a:pt x="197" y="323"/>
                </a:moveTo>
                <a:cubicBezTo>
                  <a:pt x="197" y="323"/>
                  <a:pt x="197" y="323"/>
                  <a:pt x="197" y="323"/>
                </a:cubicBezTo>
                <a:cubicBezTo>
                  <a:pt x="201" y="328"/>
                  <a:pt x="201" y="328"/>
                  <a:pt x="201" y="328"/>
                </a:cubicBezTo>
                <a:cubicBezTo>
                  <a:pt x="201" y="351"/>
                  <a:pt x="201" y="351"/>
                  <a:pt x="201" y="351"/>
                </a:cubicBezTo>
                <a:cubicBezTo>
                  <a:pt x="197" y="351"/>
                  <a:pt x="197" y="351"/>
                  <a:pt x="197" y="351"/>
                </a:cubicBezTo>
                <a:lnTo>
                  <a:pt x="197" y="323"/>
                </a:lnTo>
                <a:close/>
                <a:moveTo>
                  <a:pt x="197" y="282"/>
                </a:moveTo>
                <a:cubicBezTo>
                  <a:pt x="197" y="282"/>
                  <a:pt x="197" y="282"/>
                  <a:pt x="197" y="282"/>
                </a:cubicBezTo>
                <a:cubicBezTo>
                  <a:pt x="201" y="287"/>
                  <a:pt x="201" y="287"/>
                  <a:pt x="201" y="287"/>
                </a:cubicBezTo>
                <a:cubicBezTo>
                  <a:pt x="201" y="307"/>
                  <a:pt x="201" y="307"/>
                  <a:pt x="201" y="307"/>
                </a:cubicBezTo>
                <a:cubicBezTo>
                  <a:pt x="197" y="307"/>
                  <a:pt x="197" y="307"/>
                  <a:pt x="197" y="307"/>
                </a:cubicBezTo>
                <a:lnTo>
                  <a:pt x="197" y="282"/>
                </a:lnTo>
                <a:close/>
                <a:moveTo>
                  <a:pt x="197" y="171"/>
                </a:moveTo>
                <a:cubicBezTo>
                  <a:pt x="199" y="171"/>
                  <a:pt x="199" y="171"/>
                  <a:pt x="199" y="171"/>
                </a:cubicBezTo>
                <a:cubicBezTo>
                  <a:pt x="199" y="136"/>
                  <a:pt x="199" y="136"/>
                  <a:pt x="199" y="136"/>
                </a:cubicBezTo>
                <a:cubicBezTo>
                  <a:pt x="200" y="136"/>
                  <a:pt x="201" y="136"/>
                  <a:pt x="201" y="136"/>
                </a:cubicBezTo>
                <a:cubicBezTo>
                  <a:pt x="201" y="171"/>
                  <a:pt x="201" y="171"/>
                  <a:pt x="201" y="171"/>
                </a:cubicBezTo>
                <a:cubicBezTo>
                  <a:pt x="201" y="171"/>
                  <a:pt x="201" y="171"/>
                  <a:pt x="201" y="171"/>
                </a:cubicBezTo>
                <a:cubicBezTo>
                  <a:pt x="201" y="267"/>
                  <a:pt x="201" y="267"/>
                  <a:pt x="201" y="267"/>
                </a:cubicBezTo>
                <a:cubicBezTo>
                  <a:pt x="197" y="267"/>
                  <a:pt x="197" y="267"/>
                  <a:pt x="197" y="267"/>
                </a:cubicBezTo>
                <a:lnTo>
                  <a:pt x="197" y="171"/>
                </a:lnTo>
                <a:close/>
                <a:moveTo>
                  <a:pt x="199" y="5"/>
                </a:moveTo>
                <a:cubicBezTo>
                  <a:pt x="201" y="5"/>
                  <a:pt x="201" y="5"/>
                  <a:pt x="201" y="5"/>
                </a:cubicBezTo>
                <a:cubicBezTo>
                  <a:pt x="201" y="45"/>
                  <a:pt x="201" y="45"/>
                  <a:pt x="201" y="45"/>
                </a:cubicBezTo>
                <a:cubicBezTo>
                  <a:pt x="201" y="45"/>
                  <a:pt x="200" y="45"/>
                  <a:pt x="199" y="44"/>
                </a:cubicBezTo>
                <a:lnTo>
                  <a:pt x="199" y="5"/>
                </a:lnTo>
                <a:close/>
                <a:moveTo>
                  <a:pt x="212" y="61"/>
                </a:moveTo>
                <a:cubicBezTo>
                  <a:pt x="217" y="61"/>
                  <a:pt x="222" y="66"/>
                  <a:pt x="222" y="71"/>
                </a:cubicBezTo>
                <a:cubicBezTo>
                  <a:pt x="222" y="77"/>
                  <a:pt x="217" y="81"/>
                  <a:pt x="212" y="81"/>
                </a:cubicBezTo>
                <a:cubicBezTo>
                  <a:pt x="206" y="81"/>
                  <a:pt x="202" y="77"/>
                  <a:pt x="202" y="71"/>
                </a:cubicBezTo>
                <a:cubicBezTo>
                  <a:pt x="202" y="66"/>
                  <a:pt x="206" y="61"/>
                  <a:pt x="212" y="61"/>
                </a:cubicBezTo>
                <a:close/>
                <a:moveTo>
                  <a:pt x="231" y="164"/>
                </a:moveTo>
                <a:cubicBezTo>
                  <a:pt x="230" y="164"/>
                  <a:pt x="230" y="164"/>
                  <a:pt x="230" y="164"/>
                </a:cubicBezTo>
                <a:cubicBezTo>
                  <a:pt x="217" y="131"/>
                  <a:pt x="217" y="131"/>
                  <a:pt x="217" y="131"/>
                </a:cubicBezTo>
                <a:cubicBezTo>
                  <a:pt x="220" y="130"/>
                  <a:pt x="220" y="130"/>
                  <a:pt x="220" y="130"/>
                </a:cubicBezTo>
                <a:lnTo>
                  <a:pt x="231" y="164"/>
                </a:lnTo>
                <a:close/>
                <a:moveTo>
                  <a:pt x="233" y="119"/>
                </a:moveTo>
                <a:cubicBezTo>
                  <a:pt x="258" y="143"/>
                  <a:pt x="258" y="143"/>
                  <a:pt x="258" y="143"/>
                </a:cubicBezTo>
                <a:cubicBezTo>
                  <a:pt x="256" y="145"/>
                  <a:pt x="256" y="145"/>
                  <a:pt x="256" y="145"/>
                </a:cubicBezTo>
                <a:cubicBezTo>
                  <a:pt x="231" y="120"/>
                  <a:pt x="231" y="120"/>
                  <a:pt x="231" y="120"/>
                </a:cubicBezTo>
                <a:cubicBezTo>
                  <a:pt x="232" y="120"/>
                  <a:pt x="232" y="119"/>
                  <a:pt x="233" y="119"/>
                </a:cubicBezTo>
                <a:close/>
                <a:moveTo>
                  <a:pt x="241" y="103"/>
                </a:moveTo>
                <a:cubicBezTo>
                  <a:pt x="273" y="116"/>
                  <a:pt x="273" y="116"/>
                  <a:pt x="273" y="116"/>
                </a:cubicBezTo>
                <a:cubicBezTo>
                  <a:pt x="272" y="118"/>
                  <a:pt x="272" y="118"/>
                  <a:pt x="272" y="118"/>
                </a:cubicBezTo>
                <a:cubicBezTo>
                  <a:pt x="240" y="104"/>
                  <a:pt x="240" y="104"/>
                  <a:pt x="240" y="104"/>
                </a:cubicBezTo>
                <a:cubicBezTo>
                  <a:pt x="240" y="104"/>
                  <a:pt x="241" y="103"/>
                  <a:pt x="241" y="103"/>
                </a:cubicBezTo>
                <a:close/>
                <a:moveTo>
                  <a:pt x="279" y="84"/>
                </a:moveTo>
                <a:cubicBezTo>
                  <a:pt x="375" y="84"/>
                  <a:pt x="375" y="84"/>
                  <a:pt x="375" y="84"/>
                </a:cubicBezTo>
                <a:cubicBezTo>
                  <a:pt x="375" y="88"/>
                  <a:pt x="375" y="88"/>
                  <a:pt x="375" y="88"/>
                </a:cubicBezTo>
                <a:cubicBezTo>
                  <a:pt x="279" y="88"/>
                  <a:pt x="279" y="88"/>
                  <a:pt x="279" y="88"/>
                </a:cubicBezTo>
                <a:lnTo>
                  <a:pt x="279" y="84"/>
                </a:lnTo>
                <a:close/>
                <a:moveTo>
                  <a:pt x="359" y="55"/>
                </a:moveTo>
                <a:cubicBezTo>
                  <a:pt x="362" y="80"/>
                  <a:pt x="362" y="80"/>
                  <a:pt x="362" y="80"/>
                </a:cubicBezTo>
                <a:cubicBezTo>
                  <a:pt x="360" y="80"/>
                  <a:pt x="360" y="80"/>
                  <a:pt x="360" y="80"/>
                </a:cubicBezTo>
                <a:cubicBezTo>
                  <a:pt x="358" y="54"/>
                  <a:pt x="358" y="54"/>
                  <a:pt x="358" y="54"/>
                </a:cubicBezTo>
                <a:lnTo>
                  <a:pt x="359" y="55"/>
                </a:lnTo>
                <a:close/>
                <a:moveTo>
                  <a:pt x="370" y="67"/>
                </a:moveTo>
                <a:cubicBezTo>
                  <a:pt x="397" y="83"/>
                  <a:pt x="397" y="83"/>
                  <a:pt x="397" y="83"/>
                </a:cubicBezTo>
                <a:cubicBezTo>
                  <a:pt x="397" y="85"/>
                  <a:pt x="397" y="85"/>
                  <a:pt x="397" y="85"/>
                </a:cubicBezTo>
                <a:cubicBezTo>
                  <a:pt x="370" y="72"/>
                  <a:pt x="370" y="72"/>
                  <a:pt x="370" y="72"/>
                </a:cubicBezTo>
                <a:lnTo>
                  <a:pt x="370" y="67"/>
                </a:lnTo>
                <a:close/>
                <a:moveTo>
                  <a:pt x="411" y="89"/>
                </a:moveTo>
                <a:cubicBezTo>
                  <a:pt x="412" y="93"/>
                  <a:pt x="412" y="93"/>
                  <a:pt x="412" y="93"/>
                </a:cubicBezTo>
                <a:cubicBezTo>
                  <a:pt x="382" y="99"/>
                  <a:pt x="382" y="99"/>
                  <a:pt x="382" y="99"/>
                </a:cubicBezTo>
                <a:cubicBezTo>
                  <a:pt x="378" y="97"/>
                  <a:pt x="378" y="97"/>
                  <a:pt x="378" y="97"/>
                </a:cubicBezTo>
                <a:lnTo>
                  <a:pt x="411" y="89"/>
                </a:lnTo>
                <a:close/>
                <a:moveTo>
                  <a:pt x="431" y="95"/>
                </a:moveTo>
                <a:cubicBezTo>
                  <a:pt x="403" y="130"/>
                  <a:pt x="403" y="130"/>
                  <a:pt x="403" y="130"/>
                </a:cubicBezTo>
                <a:cubicBezTo>
                  <a:pt x="400" y="127"/>
                  <a:pt x="400" y="127"/>
                  <a:pt x="400" y="127"/>
                </a:cubicBezTo>
                <a:cubicBezTo>
                  <a:pt x="428" y="91"/>
                  <a:pt x="428" y="91"/>
                  <a:pt x="428" y="91"/>
                </a:cubicBezTo>
                <a:lnTo>
                  <a:pt x="431" y="95"/>
                </a:lnTo>
                <a:close/>
                <a:moveTo>
                  <a:pt x="447" y="98"/>
                </a:moveTo>
                <a:cubicBezTo>
                  <a:pt x="432" y="144"/>
                  <a:pt x="432" y="144"/>
                  <a:pt x="432" y="144"/>
                </a:cubicBezTo>
                <a:cubicBezTo>
                  <a:pt x="430" y="143"/>
                  <a:pt x="430" y="143"/>
                  <a:pt x="430" y="143"/>
                </a:cubicBezTo>
                <a:cubicBezTo>
                  <a:pt x="445" y="96"/>
                  <a:pt x="445" y="96"/>
                  <a:pt x="445" y="96"/>
                </a:cubicBezTo>
                <a:lnTo>
                  <a:pt x="447" y="98"/>
                </a:lnTo>
                <a:close/>
                <a:moveTo>
                  <a:pt x="461" y="95"/>
                </a:moveTo>
                <a:cubicBezTo>
                  <a:pt x="463" y="95"/>
                  <a:pt x="463" y="95"/>
                  <a:pt x="463" y="95"/>
                </a:cubicBezTo>
                <a:cubicBezTo>
                  <a:pt x="463" y="155"/>
                  <a:pt x="463" y="155"/>
                  <a:pt x="463" y="155"/>
                </a:cubicBezTo>
                <a:cubicBezTo>
                  <a:pt x="461" y="155"/>
                  <a:pt x="461" y="155"/>
                  <a:pt x="461" y="155"/>
                </a:cubicBezTo>
                <a:lnTo>
                  <a:pt x="461" y="95"/>
                </a:lnTo>
                <a:close/>
                <a:moveTo>
                  <a:pt x="207" y="286"/>
                </a:moveTo>
                <a:cubicBezTo>
                  <a:pt x="217" y="286"/>
                  <a:pt x="217" y="286"/>
                  <a:pt x="217" y="286"/>
                </a:cubicBezTo>
                <a:cubicBezTo>
                  <a:pt x="217" y="307"/>
                  <a:pt x="217" y="307"/>
                  <a:pt x="217" y="307"/>
                </a:cubicBezTo>
                <a:cubicBezTo>
                  <a:pt x="207" y="307"/>
                  <a:pt x="207" y="307"/>
                  <a:pt x="207" y="307"/>
                </a:cubicBezTo>
                <a:lnTo>
                  <a:pt x="207" y="286"/>
                </a:lnTo>
                <a:close/>
                <a:moveTo>
                  <a:pt x="222" y="279"/>
                </a:moveTo>
                <a:cubicBezTo>
                  <a:pt x="226" y="276"/>
                  <a:pt x="226" y="276"/>
                  <a:pt x="226" y="276"/>
                </a:cubicBezTo>
                <a:cubicBezTo>
                  <a:pt x="226" y="311"/>
                  <a:pt x="226" y="311"/>
                  <a:pt x="226" y="311"/>
                </a:cubicBezTo>
                <a:cubicBezTo>
                  <a:pt x="222" y="309"/>
                  <a:pt x="222" y="309"/>
                  <a:pt x="222" y="309"/>
                </a:cubicBezTo>
                <a:lnTo>
                  <a:pt x="222" y="279"/>
                </a:lnTo>
                <a:close/>
                <a:moveTo>
                  <a:pt x="345" y="260"/>
                </a:moveTo>
                <a:cubicBezTo>
                  <a:pt x="345" y="236"/>
                  <a:pt x="345" y="236"/>
                  <a:pt x="345" y="236"/>
                </a:cubicBezTo>
                <a:cubicBezTo>
                  <a:pt x="348" y="236"/>
                  <a:pt x="348" y="236"/>
                  <a:pt x="348" y="236"/>
                </a:cubicBezTo>
                <a:cubicBezTo>
                  <a:pt x="350" y="257"/>
                  <a:pt x="350" y="257"/>
                  <a:pt x="350" y="257"/>
                </a:cubicBezTo>
                <a:cubicBezTo>
                  <a:pt x="365" y="285"/>
                  <a:pt x="365" y="285"/>
                  <a:pt x="365" y="285"/>
                </a:cubicBezTo>
                <a:lnTo>
                  <a:pt x="345" y="260"/>
                </a:lnTo>
                <a:close/>
                <a:moveTo>
                  <a:pt x="397" y="192"/>
                </a:moveTo>
                <a:cubicBezTo>
                  <a:pt x="397" y="182"/>
                  <a:pt x="397" y="182"/>
                  <a:pt x="397" y="182"/>
                </a:cubicBezTo>
                <a:cubicBezTo>
                  <a:pt x="401" y="182"/>
                  <a:pt x="401" y="182"/>
                  <a:pt x="401" y="182"/>
                </a:cubicBezTo>
                <a:cubicBezTo>
                  <a:pt x="409" y="190"/>
                  <a:pt x="409" y="190"/>
                  <a:pt x="409" y="190"/>
                </a:cubicBezTo>
                <a:cubicBezTo>
                  <a:pt x="407" y="204"/>
                  <a:pt x="407" y="204"/>
                  <a:pt x="407" y="204"/>
                </a:cubicBezTo>
                <a:cubicBezTo>
                  <a:pt x="398" y="210"/>
                  <a:pt x="398" y="210"/>
                  <a:pt x="398" y="210"/>
                </a:cubicBezTo>
                <a:cubicBezTo>
                  <a:pt x="395" y="210"/>
                  <a:pt x="395" y="210"/>
                  <a:pt x="395" y="210"/>
                </a:cubicBezTo>
                <a:cubicBezTo>
                  <a:pt x="395" y="203"/>
                  <a:pt x="395" y="203"/>
                  <a:pt x="395" y="203"/>
                </a:cubicBezTo>
                <a:cubicBezTo>
                  <a:pt x="400" y="203"/>
                  <a:pt x="400" y="203"/>
                  <a:pt x="400" y="203"/>
                </a:cubicBezTo>
                <a:cubicBezTo>
                  <a:pt x="400" y="201"/>
                  <a:pt x="400" y="201"/>
                  <a:pt x="400" y="201"/>
                </a:cubicBezTo>
                <a:cubicBezTo>
                  <a:pt x="395" y="201"/>
                  <a:pt x="395" y="201"/>
                  <a:pt x="395" y="201"/>
                </a:cubicBezTo>
                <a:cubicBezTo>
                  <a:pt x="395" y="192"/>
                  <a:pt x="395" y="192"/>
                  <a:pt x="395" y="192"/>
                </a:cubicBezTo>
                <a:lnTo>
                  <a:pt x="397" y="192"/>
                </a:lnTo>
                <a:close/>
                <a:moveTo>
                  <a:pt x="407" y="219"/>
                </a:moveTo>
                <a:cubicBezTo>
                  <a:pt x="401" y="219"/>
                  <a:pt x="401" y="219"/>
                  <a:pt x="401" y="219"/>
                </a:cubicBezTo>
                <a:cubicBezTo>
                  <a:pt x="401" y="212"/>
                  <a:pt x="401" y="212"/>
                  <a:pt x="401" y="212"/>
                </a:cubicBezTo>
                <a:cubicBezTo>
                  <a:pt x="412" y="206"/>
                  <a:pt x="412" y="206"/>
                  <a:pt x="412" y="206"/>
                </a:cubicBezTo>
                <a:lnTo>
                  <a:pt x="407" y="219"/>
                </a:lnTo>
                <a:close/>
                <a:moveTo>
                  <a:pt x="413" y="497"/>
                </a:moveTo>
                <a:cubicBezTo>
                  <a:pt x="426" y="428"/>
                  <a:pt x="426" y="428"/>
                  <a:pt x="426" y="428"/>
                </a:cubicBezTo>
                <a:cubicBezTo>
                  <a:pt x="423" y="403"/>
                  <a:pt x="423" y="403"/>
                  <a:pt x="423" y="403"/>
                </a:cubicBezTo>
                <a:cubicBezTo>
                  <a:pt x="412" y="451"/>
                  <a:pt x="412" y="451"/>
                  <a:pt x="412" y="451"/>
                </a:cubicBezTo>
                <a:cubicBezTo>
                  <a:pt x="406" y="451"/>
                  <a:pt x="406" y="451"/>
                  <a:pt x="406" y="451"/>
                </a:cubicBezTo>
                <a:cubicBezTo>
                  <a:pt x="406" y="408"/>
                  <a:pt x="406" y="408"/>
                  <a:pt x="406" y="408"/>
                </a:cubicBezTo>
                <a:cubicBezTo>
                  <a:pt x="424" y="395"/>
                  <a:pt x="424" y="395"/>
                  <a:pt x="424" y="395"/>
                </a:cubicBezTo>
                <a:cubicBezTo>
                  <a:pt x="433" y="320"/>
                  <a:pt x="433" y="320"/>
                  <a:pt x="433" y="320"/>
                </a:cubicBezTo>
                <a:cubicBezTo>
                  <a:pt x="398" y="400"/>
                  <a:pt x="398" y="400"/>
                  <a:pt x="398" y="400"/>
                </a:cubicBezTo>
                <a:cubicBezTo>
                  <a:pt x="395" y="400"/>
                  <a:pt x="395" y="400"/>
                  <a:pt x="395" y="400"/>
                </a:cubicBezTo>
                <a:cubicBezTo>
                  <a:pt x="395" y="351"/>
                  <a:pt x="395" y="351"/>
                  <a:pt x="395" y="351"/>
                </a:cubicBezTo>
                <a:cubicBezTo>
                  <a:pt x="406" y="320"/>
                  <a:pt x="406" y="320"/>
                  <a:pt x="406" y="320"/>
                </a:cubicBezTo>
                <a:cubicBezTo>
                  <a:pt x="385" y="302"/>
                  <a:pt x="385" y="302"/>
                  <a:pt x="385" y="302"/>
                </a:cubicBezTo>
                <a:cubicBezTo>
                  <a:pt x="406" y="280"/>
                  <a:pt x="406" y="280"/>
                  <a:pt x="406" y="280"/>
                </a:cubicBezTo>
                <a:cubicBezTo>
                  <a:pt x="413" y="284"/>
                  <a:pt x="413" y="284"/>
                  <a:pt x="413" y="284"/>
                </a:cubicBezTo>
                <a:cubicBezTo>
                  <a:pt x="404" y="301"/>
                  <a:pt x="404" y="301"/>
                  <a:pt x="404" y="301"/>
                </a:cubicBezTo>
                <a:cubicBezTo>
                  <a:pt x="425" y="319"/>
                  <a:pt x="425" y="319"/>
                  <a:pt x="425" y="319"/>
                </a:cubicBezTo>
                <a:cubicBezTo>
                  <a:pt x="456" y="296"/>
                  <a:pt x="456" y="296"/>
                  <a:pt x="456" y="296"/>
                </a:cubicBezTo>
                <a:cubicBezTo>
                  <a:pt x="478" y="218"/>
                  <a:pt x="478" y="218"/>
                  <a:pt x="478" y="218"/>
                </a:cubicBezTo>
                <a:cubicBezTo>
                  <a:pt x="469" y="184"/>
                  <a:pt x="469" y="184"/>
                  <a:pt x="469" y="184"/>
                </a:cubicBezTo>
                <a:cubicBezTo>
                  <a:pt x="482" y="173"/>
                  <a:pt x="482" y="173"/>
                  <a:pt x="482" y="173"/>
                </a:cubicBezTo>
                <a:cubicBezTo>
                  <a:pt x="486" y="167"/>
                  <a:pt x="486" y="167"/>
                  <a:pt x="486" y="167"/>
                </a:cubicBezTo>
                <a:cubicBezTo>
                  <a:pt x="485" y="167"/>
                  <a:pt x="485" y="167"/>
                  <a:pt x="485" y="167"/>
                </a:cubicBezTo>
                <a:cubicBezTo>
                  <a:pt x="485" y="167"/>
                  <a:pt x="485" y="167"/>
                  <a:pt x="485" y="167"/>
                </a:cubicBezTo>
                <a:cubicBezTo>
                  <a:pt x="462" y="176"/>
                  <a:pt x="462" y="176"/>
                  <a:pt x="462" y="176"/>
                </a:cubicBezTo>
                <a:cubicBezTo>
                  <a:pt x="457" y="226"/>
                  <a:pt x="457" y="226"/>
                  <a:pt x="457" y="226"/>
                </a:cubicBezTo>
                <a:cubicBezTo>
                  <a:pt x="417" y="228"/>
                  <a:pt x="417" y="228"/>
                  <a:pt x="417" y="228"/>
                </a:cubicBezTo>
                <a:cubicBezTo>
                  <a:pt x="460" y="233"/>
                  <a:pt x="460" y="233"/>
                  <a:pt x="460" y="233"/>
                </a:cubicBezTo>
                <a:cubicBezTo>
                  <a:pt x="416" y="240"/>
                  <a:pt x="416" y="240"/>
                  <a:pt x="416" y="240"/>
                </a:cubicBezTo>
                <a:cubicBezTo>
                  <a:pt x="421" y="255"/>
                  <a:pt x="421" y="255"/>
                  <a:pt x="421" y="255"/>
                </a:cubicBezTo>
                <a:cubicBezTo>
                  <a:pt x="413" y="265"/>
                  <a:pt x="413" y="265"/>
                  <a:pt x="413" y="265"/>
                </a:cubicBezTo>
                <a:cubicBezTo>
                  <a:pt x="394" y="257"/>
                  <a:pt x="394" y="257"/>
                  <a:pt x="394" y="257"/>
                </a:cubicBezTo>
                <a:cubicBezTo>
                  <a:pt x="377" y="266"/>
                  <a:pt x="377" y="266"/>
                  <a:pt x="377" y="266"/>
                </a:cubicBezTo>
                <a:cubicBezTo>
                  <a:pt x="368" y="256"/>
                  <a:pt x="368" y="256"/>
                  <a:pt x="368" y="256"/>
                </a:cubicBezTo>
                <a:cubicBezTo>
                  <a:pt x="379" y="222"/>
                  <a:pt x="379" y="222"/>
                  <a:pt x="379" y="222"/>
                </a:cubicBezTo>
                <a:cubicBezTo>
                  <a:pt x="384" y="222"/>
                  <a:pt x="384" y="222"/>
                  <a:pt x="384" y="222"/>
                </a:cubicBezTo>
                <a:cubicBezTo>
                  <a:pt x="387" y="251"/>
                  <a:pt x="387" y="251"/>
                  <a:pt x="387" y="251"/>
                </a:cubicBezTo>
                <a:cubicBezTo>
                  <a:pt x="394" y="230"/>
                  <a:pt x="394" y="230"/>
                  <a:pt x="394" y="230"/>
                </a:cubicBezTo>
                <a:cubicBezTo>
                  <a:pt x="411" y="231"/>
                  <a:pt x="411" y="231"/>
                  <a:pt x="411" y="231"/>
                </a:cubicBezTo>
                <a:cubicBezTo>
                  <a:pt x="404" y="228"/>
                  <a:pt x="404" y="228"/>
                  <a:pt x="404" y="228"/>
                </a:cubicBezTo>
                <a:cubicBezTo>
                  <a:pt x="415" y="227"/>
                  <a:pt x="415" y="227"/>
                  <a:pt x="415" y="227"/>
                </a:cubicBezTo>
                <a:cubicBezTo>
                  <a:pt x="412" y="220"/>
                  <a:pt x="412" y="220"/>
                  <a:pt x="412" y="220"/>
                </a:cubicBezTo>
                <a:cubicBezTo>
                  <a:pt x="418" y="210"/>
                  <a:pt x="418" y="210"/>
                  <a:pt x="418" y="210"/>
                </a:cubicBezTo>
                <a:cubicBezTo>
                  <a:pt x="421" y="188"/>
                  <a:pt x="421" y="188"/>
                  <a:pt x="421" y="188"/>
                </a:cubicBezTo>
                <a:cubicBezTo>
                  <a:pt x="406" y="175"/>
                  <a:pt x="406" y="175"/>
                  <a:pt x="406" y="175"/>
                </a:cubicBezTo>
                <a:cubicBezTo>
                  <a:pt x="394" y="176"/>
                  <a:pt x="394" y="176"/>
                  <a:pt x="394" y="176"/>
                </a:cubicBezTo>
                <a:cubicBezTo>
                  <a:pt x="384" y="184"/>
                  <a:pt x="384" y="184"/>
                  <a:pt x="384" y="184"/>
                </a:cubicBezTo>
                <a:cubicBezTo>
                  <a:pt x="381" y="122"/>
                  <a:pt x="381" y="122"/>
                  <a:pt x="381" y="122"/>
                </a:cubicBezTo>
                <a:cubicBezTo>
                  <a:pt x="378" y="118"/>
                  <a:pt x="378" y="118"/>
                  <a:pt x="378" y="118"/>
                </a:cubicBezTo>
                <a:cubicBezTo>
                  <a:pt x="375" y="221"/>
                  <a:pt x="375" y="221"/>
                  <a:pt x="375" y="221"/>
                </a:cubicBezTo>
                <a:cubicBezTo>
                  <a:pt x="367" y="233"/>
                  <a:pt x="367" y="233"/>
                  <a:pt x="367" y="233"/>
                </a:cubicBezTo>
                <a:cubicBezTo>
                  <a:pt x="367" y="233"/>
                  <a:pt x="366" y="232"/>
                  <a:pt x="364" y="225"/>
                </a:cubicBezTo>
                <a:cubicBezTo>
                  <a:pt x="362" y="218"/>
                  <a:pt x="365" y="200"/>
                  <a:pt x="365" y="200"/>
                </a:cubicBezTo>
                <a:cubicBezTo>
                  <a:pt x="373" y="120"/>
                  <a:pt x="373" y="120"/>
                  <a:pt x="373" y="120"/>
                </a:cubicBezTo>
                <a:cubicBezTo>
                  <a:pt x="367" y="127"/>
                  <a:pt x="367" y="127"/>
                  <a:pt x="367" y="127"/>
                </a:cubicBezTo>
                <a:cubicBezTo>
                  <a:pt x="363" y="176"/>
                  <a:pt x="363" y="176"/>
                  <a:pt x="363" y="176"/>
                </a:cubicBezTo>
                <a:cubicBezTo>
                  <a:pt x="345" y="189"/>
                  <a:pt x="345" y="189"/>
                  <a:pt x="345" y="189"/>
                </a:cubicBezTo>
                <a:cubicBezTo>
                  <a:pt x="340" y="215"/>
                  <a:pt x="340" y="215"/>
                  <a:pt x="340" y="215"/>
                </a:cubicBezTo>
                <a:cubicBezTo>
                  <a:pt x="347" y="195"/>
                  <a:pt x="347" y="195"/>
                  <a:pt x="347" y="195"/>
                </a:cubicBezTo>
                <a:cubicBezTo>
                  <a:pt x="361" y="188"/>
                  <a:pt x="361" y="188"/>
                  <a:pt x="361" y="188"/>
                </a:cubicBezTo>
                <a:cubicBezTo>
                  <a:pt x="359" y="201"/>
                  <a:pt x="359" y="201"/>
                  <a:pt x="359" y="201"/>
                </a:cubicBezTo>
                <a:cubicBezTo>
                  <a:pt x="350" y="207"/>
                  <a:pt x="350" y="207"/>
                  <a:pt x="350" y="207"/>
                </a:cubicBezTo>
                <a:cubicBezTo>
                  <a:pt x="332" y="230"/>
                  <a:pt x="332" y="230"/>
                  <a:pt x="332" y="230"/>
                </a:cubicBezTo>
                <a:cubicBezTo>
                  <a:pt x="330" y="270"/>
                  <a:pt x="330" y="270"/>
                  <a:pt x="330" y="270"/>
                </a:cubicBezTo>
                <a:cubicBezTo>
                  <a:pt x="370" y="304"/>
                  <a:pt x="370" y="304"/>
                  <a:pt x="370" y="304"/>
                </a:cubicBezTo>
                <a:cubicBezTo>
                  <a:pt x="361" y="327"/>
                  <a:pt x="361" y="327"/>
                  <a:pt x="361" y="327"/>
                </a:cubicBezTo>
                <a:cubicBezTo>
                  <a:pt x="394" y="351"/>
                  <a:pt x="394" y="351"/>
                  <a:pt x="394" y="351"/>
                </a:cubicBezTo>
                <a:cubicBezTo>
                  <a:pt x="387" y="356"/>
                  <a:pt x="387" y="356"/>
                  <a:pt x="387" y="356"/>
                </a:cubicBezTo>
                <a:cubicBezTo>
                  <a:pt x="350" y="337"/>
                  <a:pt x="350" y="337"/>
                  <a:pt x="350" y="337"/>
                </a:cubicBezTo>
                <a:cubicBezTo>
                  <a:pt x="361" y="327"/>
                  <a:pt x="361" y="327"/>
                  <a:pt x="361" y="327"/>
                </a:cubicBezTo>
                <a:cubicBezTo>
                  <a:pt x="290" y="318"/>
                  <a:pt x="290" y="318"/>
                  <a:pt x="290" y="318"/>
                </a:cubicBezTo>
                <a:cubicBezTo>
                  <a:pt x="253" y="336"/>
                  <a:pt x="253" y="336"/>
                  <a:pt x="253" y="336"/>
                </a:cubicBezTo>
                <a:cubicBezTo>
                  <a:pt x="253" y="350"/>
                  <a:pt x="253" y="350"/>
                  <a:pt x="253" y="350"/>
                </a:cubicBezTo>
                <a:cubicBezTo>
                  <a:pt x="253" y="367"/>
                  <a:pt x="253" y="367"/>
                  <a:pt x="253" y="367"/>
                </a:cubicBezTo>
                <a:cubicBezTo>
                  <a:pt x="229" y="367"/>
                  <a:pt x="229" y="367"/>
                  <a:pt x="229" y="367"/>
                </a:cubicBezTo>
                <a:cubicBezTo>
                  <a:pt x="220" y="351"/>
                  <a:pt x="220" y="351"/>
                  <a:pt x="220" y="351"/>
                </a:cubicBezTo>
                <a:cubicBezTo>
                  <a:pt x="207" y="351"/>
                  <a:pt x="207" y="351"/>
                  <a:pt x="207" y="351"/>
                </a:cubicBezTo>
                <a:cubicBezTo>
                  <a:pt x="207" y="326"/>
                  <a:pt x="207" y="326"/>
                  <a:pt x="207" y="326"/>
                </a:cubicBezTo>
                <a:cubicBezTo>
                  <a:pt x="227" y="326"/>
                  <a:pt x="227" y="326"/>
                  <a:pt x="227" y="326"/>
                </a:cubicBezTo>
                <a:cubicBezTo>
                  <a:pt x="227" y="326"/>
                  <a:pt x="227" y="326"/>
                  <a:pt x="227" y="326"/>
                </a:cubicBezTo>
                <a:cubicBezTo>
                  <a:pt x="232" y="326"/>
                  <a:pt x="235" y="323"/>
                  <a:pt x="235" y="318"/>
                </a:cubicBezTo>
                <a:cubicBezTo>
                  <a:pt x="235" y="318"/>
                  <a:pt x="235" y="318"/>
                  <a:pt x="235" y="318"/>
                </a:cubicBezTo>
                <a:cubicBezTo>
                  <a:pt x="235" y="315"/>
                  <a:pt x="235" y="315"/>
                  <a:pt x="235" y="315"/>
                </a:cubicBezTo>
                <a:cubicBezTo>
                  <a:pt x="236" y="315"/>
                  <a:pt x="236" y="315"/>
                  <a:pt x="236" y="315"/>
                </a:cubicBezTo>
                <a:cubicBezTo>
                  <a:pt x="236" y="286"/>
                  <a:pt x="236" y="286"/>
                  <a:pt x="236" y="286"/>
                </a:cubicBezTo>
                <a:cubicBezTo>
                  <a:pt x="236" y="286"/>
                  <a:pt x="236" y="286"/>
                  <a:pt x="236" y="286"/>
                </a:cubicBezTo>
                <a:cubicBezTo>
                  <a:pt x="236" y="275"/>
                  <a:pt x="236" y="275"/>
                  <a:pt x="236" y="275"/>
                </a:cubicBezTo>
                <a:cubicBezTo>
                  <a:pt x="236" y="275"/>
                  <a:pt x="236" y="275"/>
                  <a:pt x="236" y="274"/>
                </a:cubicBezTo>
                <a:cubicBezTo>
                  <a:pt x="236" y="270"/>
                  <a:pt x="232" y="266"/>
                  <a:pt x="228" y="266"/>
                </a:cubicBezTo>
                <a:cubicBezTo>
                  <a:pt x="227" y="266"/>
                  <a:pt x="227" y="266"/>
                  <a:pt x="227" y="266"/>
                </a:cubicBezTo>
                <a:cubicBezTo>
                  <a:pt x="207" y="266"/>
                  <a:pt x="207" y="266"/>
                  <a:pt x="207" y="266"/>
                </a:cubicBezTo>
                <a:cubicBezTo>
                  <a:pt x="207" y="171"/>
                  <a:pt x="207" y="171"/>
                  <a:pt x="207" y="171"/>
                </a:cubicBezTo>
                <a:cubicBezTo>
                  <a:pt x="205" y="171"/>
                  <a:pt x="205" y="171"/>
                  <a:pt x="205" y="171"/>
                </a:cubicBezTo>
                <a:cubicBezTo>
                  <a:pt x="205" y="138"/>
                  <a:pt x="205" y="138"/>
                  <a:pt x="205" y="138"/>
                </a:cubicBezTo>
                <a:cubicBezTo>
                  <a:pt x="206" y="137"/>
                  <a:pt x="208" y="137"/>
                  <a:pt x="209" y="137"/>
                </a:cubicBezTo>
                <a:cubicBezTo>
                  <a:pt x="221" y="168"/>
                  <a:pt x="221" y="168"/>
                  <a:pt x="221" y="168"/>
                </a:cubicBezTo>
                <a:cubicBezTo>
                  <a:pt x="219" y="169"/>
                  <a:pt x="219" y="169"/>
                  <a:pt x="219" y="169"/>
                </a:cubicBezTo>
                <a:cubicBezTo>
                  <a:pt x="219" y="169"/>
                  <a:pt x="219" y="169"/>
                  <a:pt x="219" y="169"/>
                </a:cubicBezTo>
                <a:cubicBezTo>
                  <a:pt x="220" y="173"/>
                  <a:pt x="220" y="173"/>
                  <a:pt x="220" y="173"/>
                </a:cubicBezTo>
                <a:cubicBezTo>
                  <a:pt x="239" y="166"/>
                  <a:pt x="239" y="166"/>
                  <a:pt x="239" y="166"/>
                </a:cubicBezTo>
                <a:cubicBezTo>
                  <a:pt x="237" y="162"/>
                  <a:pt x="237" y="162"/>
                  <a:pt x="237" y="162"/>
                </a:cubicBezTo>
                <a:cubicBezTo>
                  <a:pt x="235" y="163"/>
                  <a:pt x="235" y="163"/>
                  <a:pt x="235" y="163"/>
                </a:cubicBezTo>
                <a:cubicBezTo>
                  <a:pt x="223" y="131"/>
                  <a:pt x="223" y="131"/>
                  <a:pt x="223" y="131"/>
                </a:cubicBezTo>
                <a:cubicBezTo>
                  <a:pt x="224" y="130"/>
                  <a:pt x="225" y="129"/>
                  <a:pt x="226" y="129"/>
                </a:cubicBezTo>
                <a:cubicBezTo>
                  <a:pt x="250" y="153"/>
                  <a:pt x="250" y="153"/>
                  <a:pt x="250" y="153"/>
                </a:cubicBezTo>
                <a:cubicBezTo>
                  <a:pt x="249" y="155"/>
                  <a:pt x="249" y="155"/>
                  <a:pt x="249" y="155"/>
                </a:cubicBezTo>
                <a:cubicBezTo>
                  <a:pt x="249" y="155"/>
                  <a:pt x="249" y="155"/>
                  <a:pt x="249" y="155"/>
                </a:cubicBezTo>
                <a:cubicBezTo>
                  <a:pt x="252" y="158"/>
                  <a:pt x="252" y="158"/>
                  <a:pt x="252" y="158"/>
                </a:cubicBezTo>
                <a:cubicBezTo>
                  <a:pt x="265" y="144"/>
                  <a:pt x="265" y="144"/>
                  <a:pt x="265" y="144"/>
                </a:cubicBezTo>
                <a:cubicBezTo>
                  <a:pt x="262" y="141"/>
                  <a:pt x="262" y="141"/>
                  <a:pt x="262" y="141"/>
                </a:cubicBezTo>
                <a:cubicBezTo>
                  <a:pt x="261" y="142"/>
                  <a:pt x="261" y="142"/>
                  <a:pt x="261" y="142"/>
                </a:cubicBezTo>
                <a:cubicBezTo>
                  <a:pt x="236" y="118"/>
                  <a:pt x="236" y="118"/>
                  <a:pt x="236" y="118"/>
                </a:cubicBezTo>
                <a:cubicBezTo>
                  <a:pt x="237" y="117"/>
                  <a:pt x="237" y="116"/>
                  <a:pt x="238" y="115"/>
                </a:cubicBezTo>
                <a:cubicBezTo>
                  <a:pt x="271" y="128"/>
                  <a:pt x="271" y="128"/>
                  <a:pt x="271" y="128"/>
                </a:cubicBezTo>
                <a:cubicBezTo>
                  <a:pt x="270" y="130"/>
                  <a:pt x="270" y="130"/>
                  <a:pt x="270" y="130"/>
                </a:cubicBezTo>
                <a:cubicBezTo>
                  <a:pt x="270" y="130"/>
                  <a:pt x="270" y="130"/>
                  <a:pt x="270" y="130"/>
                </a:cubicBezTo>
                <a:cubicBezTo>
                  <a:pt x="274" y="132"/>
                  <a:pt x="274" y="132"/>
                  <a:pt x="274" y="132"/>
                </a:cubicBezTo>
                <a:cubicBezTo>
                  <a:pt x="281" y="114"/>
                  <a:pt x="281" y="114"/>
                  <a:pt x="281" y="114"/>
                </a:cubicBezTo>
                <a:cubicBezTo>
                  <a:pt x="277" y="112"/>
                  <a:pt x="277" y="112"/>
                  <a:pt x="277" y="112"/>
                </a:cubicBezTo>
                <a:cubicBezTo>
                  <a:pt x="277" y="114"/>
                  <a:pt x="277" y="114"/>
                  <a:pt x="277" y="114"/>
                </a:cubicBezTo>
                <a:cubicBezTo>
                  <a:pt x="244" y="101"/>
                  <a:pt x="244" y="101"/>
                  <a:pt x="244" y="101"/>
                </a:cubicBezTo>
                <a:cubicBezTo>
                  <a:pt x="244" y="100"/>
                  <a:pt x="244" y="99"/>
                  <a:pt x="244" y="98"/>
                </a:cubicBezTo>
                <a:cubicBezTo>
                  <a:pt x="279" y="98"/>
                  <a:pt x="279" y="98"/>
                  <a:pt x="279" y="98"/>
                </a:cubicBezTo>
                <a:cubicBezTo>
                  <a:pt x="279" y="100"/>
                  <a:pt x="279" y="100"/>
                  <a:pt x="279" y="100"/>
                </a:cubicBezTo>
                <a:cubicBezTo>
                  <a:pt x="368" y="100"/>
                  <a:pt x="368" y="100"/>
                  <a:pt x="368" y="100"/>
                </a:cubicBezTo>
                <a:cubicBezTo>
                  <a:pt x="369" y="101"/>
                  <a:pt x="369" y="103"/>
                  <a:pt x="370" y="105"/>
                </a:cubicBezTo>
                <a:cubicBezTo>
                  <a:pt x="371" y="109"/>
                  <a:pt x="374" y="112"/>
                  <a:pt x="375" y="112"/>
                </a:cubicBezTo>
                <a:cubicBezTo>
                  <a:pt x="375" y="112"/>
                  <a:pt x="375" y="112"/>
                  <a:pt x="375" y="112"/>
                </a:cubicBezTo>
                <a:cubicBezTo>
                  <a:pt x="375" y="112"/>
                  <a:pt x="375" y="112"/>
                  <a:pt x="375" y="112"/>
                </a:cubicBezTo>
                <a:cubicBezTo>
                  <a:pt x="406" y="100"/>
                  <a:pt x="406" y="100"/>
                  <a:pt x="406" y="100"/>
                </a:cubicBezTo>
                <a:cubicBezTo>
                  <a:pt x="416" y="100"/>
                  <a:pt x="416" y="100"/>
                  <a:pt x="416" y="100"/>
                </a:cubicBezTo>
                <a:cubicBezTo>
                  <a:pt x="394" y="130"/>
                  <a:pt x="394" y="130"/>
                  <a:pt x="394" y="130"/>
                </a:cubicBezTo>
                <a:cubicBezTo>
                  <a:pt x="394" y="130"/>
                  <a:pt x="394" y="130"/>
                  <a:pt x="394" y="130"/>
                </a:cubicBezTo>
                <a:cubicBezTo>
                  <a:pt x="394" y="130"/>
                  <a:pt x="394" y="130"/>
                  <a:pt x="394" y="130"/>
                </a:cubicBezTo>
                <a:cubicBezTo>
                  <a:pt x="394" y="130"/>
                  <a:pt x="394" y="130"/>
                  <a:pt x="394" y="130"/>
                </a:cubicBezTo>
                <a:cubicBezTo>
                  <a:pt x="394" y="130"/>
                  <a:pt x="394" y="130"/>
                  <a:pt x="394" y="130"/>
                </a:cubicBezTo>
                <a:cubicBezTo>
                  <a:pt x="393" y="131"/>
                  <a:pt x="395" y="134"/>
                  <a:pt x="399" y="136"/>
                </a:cubicBezTo>
                <a:cubicBezTo>
                  <a:pt x="403" y="139"/>
                  <a:pt x="406" y="140"/>
                  <a:pt x="407" y="139"/>
                </a:cubicBezTo>
                <a:cubicBezTo>
                  <a:pt x="407" y="139"/>
                  <a:pt x="407" y="139"/>
                  <a:pt x="407" y="139"/>
                </a:cubicBezTo>
                <a:cubicBezTo>
                  <a:pt x="438" y="100"/>
                  <a:pt x="438" y="100"/>
                  <a:pt x="438" y="100"/>
                </a:cubicBezTo>
                <a:cubicBezTo>
                  <a:pt x="439" y="100"/>
                  <a:pt x="439" y="100"/>
                  <a:pt x="439" y="100"/>
                </a:cubicBezTo>
                <a:cubicBezTo>
                  <a:pt x="423" y="147"/>
                  <a:pt x="423" y="147"/>
                  <a:pt x="423" y="147"/>
                </a:cubicBezTo>
                <a:cubicBezTo>
                  <a:pt x="423" y="147"/>
                  <a:pt x="423" y="147"/>
                  <a:pt x="423" y="147"/>
                </a:cubicBezTo>
                <a:cubicBezTo>
                  <a:pt x="423" y="147"/>
                  <a:pt x="423" y="147"/>
                  <a:pt x="423" y="147"/>
                </a:cubicBezTo>
                <a:cubicBezTo>
                  <a:pt x="422" y="149"/>
                  <a:pt x="426" y="151"/>
                  <a:pt x="430" y="153"/>
                </a:cubicBezTo>
                <a:cubicBezTo>
                  <a:pt x="434" y="154"/>
                  <a:pt x="438" y="155"/>
                  <a:pt x="439" y="153"/>
                </a:cubicBezTo>
                <a:cubicBezTo>
                  <a:pt x="439" y="153"/>
                  <a:pt x="439" y="153"/>
                  <a:pt x="439" y="153"/>
                </a:cubicBezTo>
                <a:cubicBezTo>
                  <a:pt x="439" y="153"/>
                  <a:pt x="439" y="153"/>
                  <a:pt x="439" y="153"/>
                </a:cubicBezTo>
                <a:cubicBezTo>
                  <a:pt x="439" y="153"/>
                  <a:pt x="439" y="153"/>
                  <a:pt x="439" y="153"/>
                </a:cubicBezTo>
                <a:cubicBezTo>
                  <a:pt x="439" y="153"/>
                  <a:pt x="439" y="153"/>
                  <a:pt x="439" y="153"/>
                </a:cubicBezTo>
                <a:cubicBezTo>
                  <a:pt x="457" y="100"/>
                  <a:pt x="457" y="100"/>
                  <a:pt x="457" y="100"/>
                </a:cubicBezTo>
                <a:cubicBezTo>
                  <a:pt x="457" y="100"/>
                  <a:pt x="457" y="100"/>
                  <a:pt x="457" y="100"/>
                </a:cubicBezTo>
                <a:cubicBezTo>
                  <a:pt x="457" y="159"/>
                  <a:pt x="457" y="159"/>
                  <a:pt x="457" y="159"/>
                </a:cubicBezTo>
                <a:cubicBezTo>
                  <a:pt x="457" y="159"/>
                  <a:pt x="457" y="159"/>
                  <a:pt x="457" y="159"/>
                </a:cubicBezTo>
                <a:cubicBezTo>
                  <a:pt x="457" y="159"/>
                  <a:pt x="457" y="159"/>
                  <a:pt x="457" y="159"/>
                </a:cubicBezTo>
                <a:cubicBezTo>
                  <a:pt x="457" y="159"/>
                  <a:pt x="457" y="159"/>
                  <a:pt x="457" y="159"/>
                </a:cubicBezTo>
                <a:cubicBezTo>
                  <a:pt x="457" y="159"/>
                  <a:pt x="457" y="159"/>
                  <a:pt x="457" y="159"/>
                </a:cubicBezTo>
                <a:cubicBezTo>
                  <a:pt x="457" y="160"/>
                  <a:pt x="461" y="161"/>
                  <a:pt x="466" y="161"/>
                </a:cubicBezTo>
                <a:cubicBezTo>
                  <a:pt x="471" y="161"/>
                  <a:pt x="474" y="160"/>
                  <a:pt x="475" y="159"/>
                </a:cubicBezTo>
                <a:cubicBezTo>
                  <a:pt x="475" y="159"/>
                  <a:pt x="475" y="159"/>
                  <a:pt x="475" y="159"/>
                </a:cubicBezTo>
                <a:cubicBezTo>
                  <a:pt x="475" y="159"/>
                  <a:pt x="475" y="159"/>
                  <a:pt x="475" y="159"/>
                </a:cubicBezTo>
                <a:cubicBezTo>
                  <a:pt x="475" y="159"/>
                  <a:pt x="475" y="159"/>
                  <a:pt x="475" y="159"/>
                </a:cubicBezTo>
                <a:cubicBezTo>
                  <a:pt x="475" y="159"/>
                  <a:pt x="475" y="159"/>
                  <a:pt x="475" y="159"/>
                </a:cubicBezTo>
                <a:cubicBezTo>
                  <a:pt x="475" y="100"/>
                  <a:pt x="475" y="100"/>
                  <a:pt x="475" y="100"/>
                </a:cubicBezTo>
                <a:cubicBezTo>
                  <a:pt x="481" y="100"/>
                  <a:pt x="481" y="100"/>
                  <a:pt x="481" y="100"/>
                </a:cubicBezTo>
                <a:cubicBezTo>
                  <a:pt x="481" y="88"/>
                  <a:pt x="481" y="88"/>
                  <a:pt x="481" y="88"/>
                </a:cubicBezTo>
                <a:cubicBezTo>
                  <a:pt x="412" y="88"/>
                  <a:pt x="412" y="88"/>
                  <a:pt x="412" y="88"/>
                </a:cubicBezTo>
                <a:cubicBezTo>
                  <a:pt x="412" y="84"/>
                  <a:pt x="412" y="84"/>
                  <a:pt x="412" y="84"/>
                </a:cubicBezTo>
                <a:cubicBezTo>
                  <a:pt x="481" y="84"/>
                  <a:pt x="481" y="84"/>
                  <a:pt x="481" y="84"/>
                </a:cubicBezTo>
                <a:cubicBezTo>
                  <a:pt x="481" y="80"/>
                  <a:pt x="481" y="80"/>
                  <a:pt x="481" y="80"/>
                </a:cubicBezTo>
                <a:cubicBezTo>
                  <a:pt x="456" y="80"/>
                  <a:pt x="456" y="80"/>
                  <a:pt x="456" y="80"/>
                </a:cubicBezTo>
                <a:cubicBezTo>
                  <a:pt x="456" y="80"/>
                  <a:pt x="456" y="80"/>
                  <a:pt x="456" y="80"/>
                </a:cubicBezTo>
                <a:cubicBezTo>
                  <a:pt x="411" y="80"/>
                  <a:pt x="411" y="80"/>
                  <a:pt x="411" y="80"/>
                </a:cubicBezTo>
                <a:cubicBezTo>
                  <a:pt x="404" y="79"/>
                  <a:pt x="386" y="75"/>
                  <a:pt x="374" y="63"/>
                </a:cubicBezTo>
                <a:cubicBezTo>
                  <a:pt x="357" y="46"/>
                  <a:pt x="357" y="34"/>
                  <a:pt x="357" y="34"/>
                </a:cubicBezTo>
                <a:cubicBezTo>
                  <a:pt x="354" y="34"/>
                  <a:pt x="354" y="34"/>
                  <a:pt x="354" y="34"/>
                </a:cubicBezTo>
                <a:cubicBezTo>
                  <a:pt x="354" y="80"/>
                  <a:pt x="354" y="80"/>
                  <a:pt x="354" y="80"/>
                </a:cubicBezTo>
                <a:cubicBezTo>
                  <a:pt x="350" y="80"/>
                  <a:pt x="350" y="80"/>
                  <a:pt x="350" y="80"/>
                </a:cubicBezTo>
                <a:cubicBezTo>
                  <a:pt x="350" y="34"/>
                  <a:pt x="350" y="34"/>
                  <a:pt x="350" y="34"/>
                </a:cubicBezTo>
                <a:cubicBezTo>
                  <a:pt x="344" y="34"/>
                  <a:pt x="344" y="34"/>
                  <a:pt x="344" y="34"/>
                </a:cubicBezTo>
                <a:cubicBezTo>
                  <a:pt x="344" y="80"/>
                  <a:pt x="344" y="80"/>
                  <a:pt x="344" y="80"/>
                </a:cubicBezTo>
                <a:cubicBezTo>
                  <a:pt x="279" y="80"/>
                  <a:pt x="279" y="80"/>
                  <a:pt x="279" y="80"/>
                </a:cubicBezTo>
                <a:cubicBezTo>
                  <a:pt x="279" y="82"/>
                  <a:pt x="279" y="82"/>
                  <a:pt x="279" y="82"/>
                </a:cubicBezTo>
                <a:cubicBezTo>
                  <a:pt x="244" y="82"/>
                  <a:pt x="244" y="82"/>
                  <a:pt x="244" y="82"/>
                </a:cubicBezTo>
                <a:cubicBezTo>
                  <a:pt x="241" y="62"/>
                  <a:pt x="225" y="46"/>
                  <a:pt x="205" y="43"/>
                </a:cubicBezTo>
                <a:cubicBezTo>
                  <a:pt x="205" y="4"/>
                  <a:pt x="205" y="4"/>
                  <a:pt x="205" y="4"/>
                </a:cubicBezTo>
                <a:cubicBezTo>
                  <a:pt x="207" y="4"/>
                  <a:pt x="207" y="4"/>
                  <a:pt x="207" y="4"/>
                </a:cubicBezTo>
                <a:cubicBezTo>
                  <a:pt x="207" y="0"/>
                  <a:pt x="207" y="0"/>
                  <a:pt x="207" y="0"/>
                </a:cubicBezTo>
                <a:cubicBezTo>
                  <a:pt x="187" y="0"/>
                  <a:pt x="187" y="0"/>
                  <a:pt x="187" y="0"/>
                </a:cubicBezTo>
                <a:cubicBezTo>
                  <a:pt x="187" y="4"/>
                  <a:pt x="187" y="4"/>
                  <a:pt x="187" y="4"/>
                </a:cubicBezTo>
                <a:cubicBezTo>
                  <a:pt x="190" y="4"/>
                  <a:pt x="190" y="4"/>
                  <a:pt x="190" y="4"/>
                </a:cubicBezTo>
                <a:cubicBezTo>
                  <a:pt x="190" y="43"/>
                  <a:pt x="190" y="43"/>
                  <a:pt x="190" y="43"/>
                </a:cubicBezTo>
                <a:cubicBezTo>
                  <a:pt x="188" y="43"/>
                  <a:pt x="187" y="43"/>
                  <a:pt x="186" y="43"/>
                </a:cubicBezTo>
                <a:cubicBezTo>
                  <a:pt x="171" y="8"/>
                  <a:pt x="171" y="8"/>
                  <a:pt x="171" y="8"/>
                </a:cubicBezTo>
                <a:cubicBezTo>
                  <a:pt x="173" y="7"/>
                  <a:pt x="173" y="7"/>
                  <a:pt x="173" y="7"/>
                </a:cubicBezTo>
                <a:cubicBezTo>
                  <a:pt x="173" y="7"/>
                  <a:pt x="173" y="7"/>
                  <a:pt x="173" y="7"/>
                </a:cubicBezTo>
                <a:cubicBezTo>
                  <a:pt x="172" y="3"/>
                  <a:pt x="172" y="3"/>
                  <a:pt x="172" y="3"/>
                </a:cubicBezTo>
                <a:cubicBezTo>
                  <a:pt x="154" y="11"/>
                  <a:pt x="154" y="11"/>
                  <a:pt x="154" y="11"/>
                </a:cubicBezTo>
                <a:cubicBezTo>
                  <a:pt x="155" y="15"/>
                  <a:pt x="155" y="15"/>
                  <a:pt x="155" y="15"/>
                </a:cubicBezTo>
                <a:cubicBezTo>
                  <a:pt x="157" y="14"/>
                  <a:pt x="157" y="14"/>
                  <a:pt x="157" y="14"/>
                </a:cubicBezTo>
                <a:cubicBezTo>
                  <a:pt x="172" y="49"/>
                  <a:pt x="172" y="49"/>
                  <a:pt x="172" y="49"/>
                </a:cubicBezTo>
                <a:cubicBezTo>
                  <a:pt x="171" y="49"/>
                  <a:pt x="170" y="50"/>
                  <a:pt x="169" y="51"/>
                </a:cubicBezTo>
                <a:cubicBezTo>
                  <a:pt x="142" y="24"/>
                  <a:pt x="142" y="24"/>
                  <a:pt x="142" y="24"/>
                </a:cubicBezTo>
                <a:cubicBezTo>
                  <a:pt x="144" y="23"/>
                  <a:pt x="144" y="23"/>
                  <a:pt x="144" y="23"/>
                </a:cubicBezTo>
                <a:cubicBezTo>
                  <a:pt x="144" y="23"/>
                  <a:pt x="144" y="23"/>
                  <a:pt x="144" y="23"/>
                </a:cubicBezTo>
                <a:cubicBezTo>
                  <a:pt x="141" y="20"/>
                  <a:pt x="141" y="20"/>
                  <a:pt x="141" y="20"/>
                </a:cubicBezTo>
                <a:cubicBezTo>
                  <a:pt x="127" y="34"/>
                  <a:pt x="127" y="34"/>
                  <a:pt x="127" y="34"/>
                </a:cubicBezTo>
                <a:cubicBezTo>
                  <a:pt x="130" y="37"/>
                  <a:pt x="130" y="37"/>
                  <a:pt x="130" y="37"/>
                </a:cubicBezTo>
                <a:cubicBezTo>
                  <a:pt x="132" y="35"/>
                  <a:pt x="132" y="35"/>
                  <a:pt x="132" y="35"/>
                </a:cubicBezTo>
                <a:cubicBezTo>
                  <a:pt x="158" y="61"/>
                  <a:pt x="158" y="61"/>
                  <a:pt x="158" y="61"/>
                </a:cubicBezTo>
                <a:cubicBezTo>
                  <a:pt x="157" y="62"/>
                  <a:pt x="157" y="63"/>
                  <a:pt x="156" y="64"/>
                </a:cubicBezTo>
                <a:cubicBezTo>
                  <a:pt x="122" y="51"/>
                  <a:pt x="122" y="51"/>
                  <a:pt x="122" y="51"/>
                </a:cubicBezTo>
                <a:cubicBezTo>
                  <a:pt x="123" y="48"/>
                  <a:pt x="123" y="48"/>
                  <a:pt x="123" y="48"/>
                </a:cubicBezTo>
                <a:cubicBezTo>
                  <a:pt x="123" y="48"/>
                  <a:pt x="123" y="48"/>
                  <a:pt x="123" y="48"/>
                </a:cubicBezTo>
                <a:cubicBezTo>
                  <a:pt x="119" y="47"/>
                  <a:pt x="119" y="47"/>
                  <a:pt x="119" y="47"/>
                </a:cubicBezTo>
                <a:cubicBezTo>
                  <a:pt x="112" y="65"/>
                  <a:pt x="112" y="65"/>
                  <a:pt x="112" y="65"/>
                </a:cubicBezTo>
                <a:cubicBezTo>
                  <a:pt x="116" y="66"/>
                  <a:pt x="116" y="66"/>
                  <a:pt x="116" y="66"/>
                </a:cubicBezTo>
                <a:cubicBezTo>
                  <a:pt x="116" y="64"/>
                  <a:pt x="116" y="64"/>
                  <a:pt x="116" y="64"/>
                </a:cubicBezTo>
                <a:cubicBezTo>
                  <a:pt x="150" y="78"/>
                  <a:pt x="150" y="78"/>
                  <a:pt x="150" y="78"/>
                </a:cubicBezTo>
                <a:cubicBezTo>
                  <a:pt x="150" y="79"/>
                  <a:pt x="149" y="81"/>
                  <a:pt x="149" y="82"/>
                </a:cubicBezTo>
                <a:cubicBezTo>
                  <a:pt x="110" y="82"/>
                  <a:pt x="110" y="82"/>
                  <a:pt x="110" y="82"/>
                </a:cubicBezTo>
                <a:cubicBezTo>
                  <a:pt x="110" y="80"/>
                  <a:pt x="110" y="80"/>
                  <a:pt x="110" y="80"/>
                </a:cubicBezTo>
                <a:cubicBezTo>
                  <a:pt x="68" y="80"/>
                  <a:pt x="68" y="80"/>
                  <a:pt x="68" y="80"/>
                </a:cubicBezTo>
                <a:cubicBezTo>
                  <a:pt x="68" y="80"/>
                  <a:pt x="68" y="80"/>
                  <a:pt x="67" y="80"/>
                </a:cubicBezTo>
                <a:cubicBezTo>
                  <a:pt x="63" y="80"/>
                  <a:pt x="59" y="84"/>
                  <a:pt x="59" y="89"/>
                </a:cubicBezTo>
                <a:cubicBezTo>
                  <a:pt x="59" y="89"/>
                  <a:pt x="59" y="89"/>
                  <a:pt x="59" y="89"/>
                </a:cubicBezTo>
                <a:cubicBezTo>
                  <a:pt x="59" y="98"/>
                  <a:pt x="59" y="98"/>
                  <a:pt x="59" y="98"/>
                </a:cubicBezTo>
                <a:cubicBezTo>
                  <a:pt x="59" y="98"/>
                  <a:pt x="59" y="98"/>
                  <a:pt x="59" y="98"/>
                </a:cubicBezTo>
                <a:cubicBezTo>
                  <a:pt x="59" y="266"/>
                  <a:pt x="59" y="266"/>
                  <a:pt x="59" y="266"/>
                </a:cubicBezTo>
                <a:cubicBezTo>
                  <a:pt x="59" y="266"/>
                  <a:pt x="59" y="266"/>
                  <a:pt x="59" y="266"/>
                </a:cubicBezTo>
                <a:cubicBezTo>
                  <a:pt x="59" y="277"/>
                  <a:pt x="59" y="277"/>
                  <a:pt x="59" y="277"/>
                </a:cubicBezTo>
                <a:cubicBezTo>
                  <a:pt x="59" y="277"/>
                  <a:pt x="59" y="277"/>
                  <a:pt x="59" y="277"/>
                </a:cubicBezTo>
                <a:cubicBezTo>
                  <a:pt x="59" y="282"/>
                  <a:pt x="63" y="286"/>
                  <a:pt x="67" y="286"/>
                </a:cubicBezTo>
                <a:cubicBezTo>
                  <a:pt x="68" y="286"/>
                  <a:pt x="68" y="286"/>
                  <a:pt x="68" y="286"/>
                </a:cubicBezTo>
                <a:cubicBezTo>
                  <a:pt x="108" y="286"/>
                  <a:pt x="108" y="286"/>
                  <a:pt x="108" y="286"/>
                </a:cubicBezTo>
                <a:cubicBezTo>
                  <a:pt x="108" y="286"/>
                  <a:pt x="108" y="286"/>
                  <a:pt x="108" y="286"/>
                </a:cubicBezTo>
                <a:cubicBezTo>
                  <a:pt x="185" y="286"/>
                  <a:pt x="185" y="286"/>
                  <a:pt x="185" y="286"/>
                </a:cubicBezTo>
                <a:cubicBezTo>
                  <a:pt x="185" y="286"/>
                  <a:pt x="185" y="286"/>
                  <a:pt x="185" y="286"/>
                </a:cubicBezTo>
                <a:cubicBezTo>
                  <a:pt x="187" y="286"/>
                  <a:pt x="187" y="286"/>
                  <a:pt x="187" y="286"/>
                </a:cubicBezTo>
                <a:cubicBezTo>
                  <a:pt x="187" y="307"/>
                  <a:pt x="187" y="307"/>
                  <a:pt x="187" y="307"/>
                </a:cubicBezTo>
                <a:cubicBezTo>
                  <a:pt x="185" y="307"/>
                  <a:pt x="185" y="307"/>
                  <a:pt x="185" y="307"/>
                </a:cubicBezTo>
                <a:cubicBezTo>
                  <a:pt x="185" y="307"/>
                  <a:pt x="185" y="307"/>
                  <a:pt x="185" y="307"/>
                </a:cubicBezTo>
                <a:cubicBezTo>
                  <a:pt x="153" y="307"/>
                  <a:pt x="153" y="307"/>
                  <a:pt x="153" y="307"/>
                </a:cubicBezTo>
                <a:cubicBezTo>
                  <a:pt x="153" y="307"/>
                  <a:pt x="153" y="307"/>
                  <a:pt x="153" y="307"/>
                </a:cubicBezTo>
                <a:cubicBezTo>
                  <a:pt x="148" y="307"/>
                  <a:pt x="145" y="310"/>
                  <a:pt x="145" y="315"/>
                </a:cubicBezTo>
                <a:cubicBezTo>
                  <a:pt x="145" y="315"/>
                  <a:pt x="145" y="315"/>
                  <a:pt x="145" y="315"/>
                </a:cubicBezTo>
                <a:cubicBezTo>
                  <a:pt x="145" y="326"/>
                  <a:pt x="145" y="326"/>
                  <a:pt x="145" y="326"/>
                </a:cubicBezTo>
                <a:cubicBezTo>
                  <a:pt x="145" y="326"/>
                  <a:pt x="145" y="326"/>
                  <a:pt x="145" y="326"/>
                </a:cubicBezTo>
                <a:cubicBezTo>
                  <a:pt x="145" y="351"/>
                  <a:pt x="145" y="351"/>
                  <a:pt x="145" y="351"/>
                </a:cubicBezTo>
                <a:cubicBezTo>
                  <a:pt x="86" y="351"/>
                  <a:pt x="86" y="351"/>
                  <a:pt x="86" y="351"/>
                </a:cubicBezTo>
                <a:cubicBezTo>
                  <a:pt x="87" y="400"/>
                  <a:pt x="87" y="400"/>
                  <a:pt x="87" y="400"/>
                </a:cubicBezTo>
                <a:cubicBezTo>
                  <a:pt x="103" y="418"/>
                  <a:pt x="103" y="418"/>
                  <a:pt x="103" y="418"/>
                </a:cubicBezTo>
                <a:cubicBezTo>
                  <a:pt x="103" y="451"/>
                  <a:pt x="103" y="451"/>
                  <a:pt x="103" y="451"/>
                </a:cubicBezTo>
                <a:cubicBezTo>
                  <a:pt x="122" y="459"/>
                  <a:pt x="122" y="459"/>
                  <a:pt x="122" y="459"/>
                </a:cubicBezTo>
                <a:cubicBezTo>
                  <a:pt x="122" y="505"/>
                  <a:pt x="122" y="505"/>
                  <a:pt x="122" y="505"/>
                </a:cubicBezTo>
                <a:cubicBezTo>
                  <a:pt x="38" y="520"/>
                  <a:pt x="7" y="539"/>
                  <a:pt x="4" y="540"/>
                </a:cubicBezTo>
                <a:cubicBezTo>
                  <a:pt x="0" y="540"/>
                  <a:pt x="19" y="543"/>
                  <a:pt x="46" y="556"/>
                </a:cubicBezTo>
                <a:cubicBezTo>
                  <a:pt x="80" y="572"/>
                  <a:pt x="76" y="581"/>
                  <a:pt x="76" y="581"/>
                </a:cubicBezTo>
                <a:cubicBezTo>
                  <a:pt x="76" y="581"/>
                  <a:pt x="135" y="543"/>
                  <a:pt x="263" y="520"/>
                </a:cubicBezTo>
                <a:cubicBezTo>
                  <a:pt x="330" y="508"/>
                  <a:pt x="451" y="503"/>
                  <a:pt x="495" y="512"/>
                </a:cubicBezTo>
                <a:cubicBezTo>
                  <a:pt x="495" y="512"/>
                  <a:pt x="461" y="504"/>
                  <a:pt x="413" y="497"/>
                </a:cubicBezTo>
                <a:close/>
              </a:path>
            </a:pathLst>
          </a:custGeom>
          <a:solidFill>
            <a:srgbClr val="003778"/>
          </a:solidFill>
          <a:ln>
            <a:noFill/>
          </a:ln>
        </p:spPr>
        <p:txBody>
          <a:bodyPr vert="horz" wrap="square" lIns="91440" tIns="45720" rIns="91440" bIns="45720" numCol="1" anchor="t" anchorCtr="0" compatLnSpc="1"/>
          <a:lstStyle/>
          <a:p>
            <a:endParaRPr lang="zh-CN" altLang="en-US" dirty="0"/>
          </a:p>
        </p:txBody>
      </p:sp>
      <p:cxnSp>
        <p:nvCxnSpPr>
          <p:cNvPr id="16" name="直接连接符 15"/>
          <p:cNvCxnSpPr/>
          <p:nvPr userDrawn="1"/>
        </p:nvCxnSpPr>
        <p:spPr>
          <a:xfrm>
            <a:off x="659130" y="1027048"/>
            <a:ext cx="10864850" cy="0"/>
          </a:xfrm>
          <a:prstGeom prst="line">
            <a:avLst/>
          </a:prstGeom>
          <a:ln cap="rnd">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特别说明版式">
    <p:spTree>
      <p:nvGrpSpPr>
        <p:cNvPr id="1" name=""/>
        <p:cNvGrpSpPr/>
        <p:nvPr/>
      </p:nvGrpSpPr>
      <p:grpSpPr>
        <a:xfrm>
          <a:off x="0" y="0"/>
          <a:ext cx="0" cy="0"/>
          <a:chOff x="0" y="0"/>
          <a:chExt cx="0" cy="0"/>
        </a:xfrm>
      </p:grpSpPr>
      <p:sp>
        <p:nvSpPr>
          <p:cNvPr id="11" name="矩形 10"/>
          <p:cNvSpPr/>
          <p:nvPr userDrawn="1"/>
        </p:nvSpPr>
        <p:spPr>
          <a:xfrm>
            <a:off x="0" y="0"/>
            <a:ext cx="12192000" cy="6492875"/>
          </a:xfrm>
          <a:prstGeom prst="rect">
            <a:avLst/>
          </a:prstGeom>
          <a:solidFill>
            <a:schemeClr val="bg1">
              <a:alpha val="93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latin typeface="Microsoft YaHei UI" panose="020B0503020204020204" pitchFamily="34" charset="-122"/>
              <a:ea typeface="Microsoft YaHei UI" panose="020B0503020204020204" pitchFamily="34" charset="-122"/>
            </a:endParaRPr>
          </a:p>
        </p:txBody>
      </p:sp>
      <p:sp>
        <p:nvSpPr>
          <p:cNvPr id="2" name="标题 1"/>
          <p:cNvSpPr>
            <a:spLocks noGrp="1"/>
          </p:cNvSpPr>
          <p:nvPr>
            <p:ph type="title"/>
          </p:nvPr>
        </p:nvSpPr>
        <p:spPr>
          <a:xfrm>
            <a:off x="792481" y="574395"/>
            <a:ext cx="7315200" cy="341874"/>
          </a:xfrm>
        </p:spPr>
        <p:txBody>
          <a:bodyPr lIns="0" tIns="0" rIns="0" bIns="0">
            <a:noAutofit/>
          </a:bodyPr>
          <a:lstStyle>
            <a:lvl1pPr>
              <a:defRPr sz="2600" b="1">
                <a:solidFill>
                  <a:schemeClr val="accent1"/>
                </a:solidFill>
              </a:defRPr>
            </a:lvl1pPr>
          </a:lstStyle>
          <a:p>
            <a:r>
              <a:rPr lang="zh-CN" altLang="en-US" dirty="0"/>
              <a:t>单击此处编辑母版标题样式</a:t>
            </a:r>
          </a:p>
        </p:txBody>
      </p:sp>
      <p:sp>
        <p:nvSpPr>
          <p:cNvPr id="7" name="矩形 6"/>
          <p:cNvSpPr/>
          <p:nvPr userDrawn="1"/>
        </p:nvSpPr>
        <p:spPr>
          <a:xfrm>
            <a:off x="0" y="6492875"/>
            <a:ext cx="12192000" cy="365125"/>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p:cNvPicPr>
            <a:picLocks noChangeAspect="1"/>
          </p:cNvPicPr>
          <p:nvPr userDrawn="1"/>
        </p:nvPicPr>
        <p:blipFill>
          <a:blip r:embed="rId2" cstate="email"/>
          <a:stretch>
            <a:fillRect/>
          </a:stretch>
        </p:blipFill>
        <p:spPr>
          <a:xfrm>
            <a:off x="673100" y="6580054"/>
            <a:ext cx="1330959" cy="203465"/>
          </a:xfrm>
          <a:prstGeom prst="rect">
            <a:avLst/>
          </a:prstGeom>
        </p:spPr>
      </p:pic>
      <p:pic>
        <p:nvPicPr>
          <p:cNvPr id="9" name="图片 8"/>
          <p:cNvPicPr>
            <a:picLocks noChangeAspect="1"/>
          </p:cNvPicPr>
          <p:nvPr userDrawn="1"/>
        </p:nvPicPr>
        <p:blipFill>
          <a:blip r:embed="rId3" cstate="email"/>
          <a:stretch>
            <a:fillRect/>
          </a:stretch>
        </p:blipFill>
        <p:spPr>
          <a:xfrm>
            <a:off x="9997440" y="530517"/>
            <a:ext cx="1521460" cy="380209"/>
          </a:xfrm>
          <a:prstGeom prst="rect">
            <a:avLst/>
          </a:prstGeom>
        </p:spPr>
      </p:pic>
      <p:pic>
        <p:nvPicPr>
          <p:cNvPr id="12" name="图片 11"/>
          <p:cNvPicPr>
            <a:picLocks noChangeAspect="1"/>
          </p:cNvPicPr>
          <p:nvPr userDrawn="1"/>
        </p:nvPicPr>
        <p:blipFill>
          <a:blip r:embed="rId4" cstate="email"/>
          <a:stretch>
            <a:fillRect/>
          </a:stretch>
        </p:blipFill>
        <p:spPr>
          <a:xfrm>
            <a:off x="8610600" y="6626002"/>
            <a:ext cx="2908300" cy="111568"/>
          </a:xfrm>
          <a:prstGeom prst="rect">
            <a:avLst/>
          </a:prstGeom>
        </p:spPr>
      </p:pic>
      <p:sp>
        <p:nvSpPr>
          <p:cNvPr id="13" name="Freeform 52"/>
          <p:cNvSpPr>
            <a:spLocks noEditPoints="1"/>
          </p:cNvSpPr>
          <p:nvPr userDrawn="1"/>
        </p:nvSpPr>
        <p:spPr bwMode="auto">
          <a:xfrm>
            <a:off x="114520" y="450603"/>
            <a:ext cx="563441" cy="659948"/>
          </a:xfrm>
          <a:custGeom>
            <a:avLst/>
            <a:gdLst>
              <a:gd name="T0" fmla="*/ 342 w 495"/>
              <a:gd name="T1" fmla="*/ 490 h 581"/>
              <a:gd name="T2" fmla="*/ 267 w 495"/>
              <a:gd name="T3" fmla="*/ 393 h 581"/>
              <a:gd name="T4" fmla="*/ 155 w 495"/>
              <a:gd name="T5" fmla="*/ 426 h 581"/>
              <a:gd name="T6" fmla="*/ 159 w 495"/>
              <a:gd name="T7" fmla="*/ 351 h 581"/>
              <a:gd name="T8" fmla="*/ 108 w 495"/>
              <a:gd name="T9" fmla="*/ 266 h 581"/>
              <a:gd name="T10" fmla="*/ 118 w 495"/>
              <a:gd name="T11" fmla="*/ 114 h 581"/>
              <a:gd name="T12" fmla="*/ 157 w 495"/>
              <a:gd name="T13" fmla="*/ 118 h 581"/>
              <a:gd name="T14" fmla="*/ 168 w 495"/>
              <a:gd name="T15" fmla="*/ 129 h 581"/>
              <a:gd name="T16" fmla="*/ 173 w 495"/>
              <a:gd name="T17" fmla="*/ 168 h 581"/>
              <a:gd name="T18" fmla="*/ 68 w 495"/>
              <a:gd name="T19" fmla="*/ 266 h 581"/>
              <a:gd name="T20" fmla="*/ 153 w 495"/>
              <a:gd name="T21" fmla="*/ 111 h 581"/>
              <a:gd name="T22" fmla="*/ 142 w 495"/>
              <a:gd name="T23" fmla="*/ 149 h 581"/>
              <a:gd name="T24" fmla="*/ 181 w 495"/>
              <a:gd name="T25" fmla="*/ 133 h 581"/>
              <a:gd name="T26" fmla="*/ 182 w 495"/>
              <a:gd name="T27" fmla="*/ 47 h 581"/>
              <a:gd name="T28" fmla="*/ 197 w 495"/>
              <a:gd name="T29" fmla="*/ 282 h 581"/>
              <a:gd name="T30" fmla="*/ 199 w 495"/>
              <a:gd name="T31" fmla="*/ 136 h 581"/>
              <a:gd name="T32" fmla="*/ 201 w 495"/>
              <a:gd name="T33" fmla="*/ 5 h 581"/>
              <a:gd name="T34" fmla="*/ 212 w 495"/>
              <a:gd name="T35" fmla="*/ 61 h 581"/>
              <a:gd name="T36" fmla="*/ 256 w 495"/>
              <a:gd name="T37" fmla="*/ 145 h 581"/>
              <a:gd name="T38" fmla="*/ 279 w 495"/>
              <a:gd name="T39" fmla="*/ 84 h 581"/>
              <a:gd name="T40" fmla="*/ 358 w 495"/>
              <a:gd name="T41" fmla="*/ 54 h 581"/>
              <a:gd name="T42" fmla="*/ 412 w 495"/>
              <a:gd name="T43" fmla="*/ 93 h 581"/>
              <a:gd name="T44" fmla="*/ 431 w 495"/>
              <a:gd name="T45" fmla="*/ 95 h 581"/>
              <a:gd name="T46" fmla="*/ 463 w 495"/>
              <a:gd name="T47" fmla="*/ 155 h 581"/>
              <a:gd name="T48" fmla="*/ 222 w 495"/>
              <a:gd name="T49" fmla="*/ 279 h 581"/>
              <a:gd name="T50" fmla="*/ 350 w 495"/>
              <a:gd name="T51" fmla="*/ 257 h 581"/>
              <a:gd name="T52" fmla="*/ 398 w 495"/>
              <a:gd name="T53" fmla="*/ 210 h 581"/>
              <a:gd name="T54" fmla="*/ 407 w 495"/>
              <a:gd name="T55" fmla="*/ 219 h 581"/>
              <a:gd name="T56" fmla="*/ 412 w 495"/>
              <a:gd name="T57" fmla="*/ 451 h 581"/>
              <a:gd name="T58" fmla="*/ 406 w 495"/>
              <a:gd name="T59" fmla="*/ 320 h 581"/>
              <a:gd name="T60" fmla="*/ 469 w 495"/>
              <a:gd name="T61" fmla="*/ 184 h 581"/>
              <a:gd name="T62" fmla="*/ 460 w 495"/>
              <a:gd name="T63" fmla="*/ 233 h 581"/>
              <a:gd name="T64" fmla="*/ 384 w 495"/>
              <a:gd name="T65" fmla="*/ 222 h 581"/>
              <a:gd name="T66" fmla="*/ 421 w 495"/>
              <a:gd name="T67" fmla="*/ 188 h 581"/>
              <a:gd name="T68" fmla="*/ 364 w 495"/>
              <a:gd name="T69" fmla="*/ 225 h 581"/>
              <a:gd name="T70" fmla="*/ 361 w 495"/>
              <a:gd name="T71" fmla="*/ 188 h 581"/>
              <a:gd name="T72" fmla="*/ 387 w 495"/>
              <a:gd name="T73" fmla="*/ 356 h 581"/>
              <a:gd name="T74" fmla="*/ 220 w 495"/>
              <a:gd name="T75" fmla="*/ 351 h 581"/>
              <a:gd name="T76" fmla="*/ 236 w 495"/>
              <a:gd name="T77" fmla="*/ 315 h 581"/>
              <a:gd name="T78" fmla="*/ 207 w 495"/>
              <a:gd name="T79" fmla="*/ 171 h 581"/>
              <a:gd name="T80" fmla="*/ 239 w 495"/>
              <a:gd name="T81" fmla="*/ 166 h 581"/>
              <a:gd name="T82" fmla="*/ 252 w 495"/>
              <a:gd name="T83" fmla="*/ 158 h 581"/>
              <a:gd name="T84" fmla="*/ 270 w 495"/>
              <a:gd name="T85" fmla="*/ 130 h 581"/>
              <a:gd name="T86" fmla="*/ 279 w 495"/>
              <a:gd name="T87" fmla="*/ 100 h 581"/>
              <a:gd name="T88" fmla="*/ 394 w 495"/>
              <a:gd name="T89" fmla="*/ 130 h 581"/>
              <a:gd name="T90" fmla="*/ 438 w 495"/>
              <a:gd name="T91" fmla="*/ 100 h 581"/>
              <a:gd name="T92" fmla="*/ 439 w 495"/>
              <a:gd name="T93" fmla="*/ 153 h 581"/>
              <a:gd name="T94" fmla="*/ 457 w 495"/>
              <a:gd name="T95" fmla="*/ 159 h 581"/>
              <a:gd name="T96" fmla="*/ 475 w 495"/>
              <a:gd name="T97" fmla="*/ 100 h 581"/>
              <a:gd name="T98" fmla="*/ 456 w 495"/>
              <a:gd name="T99" fmla="*/ 80 h 581"/>
              <a:gd name="T100" fmla="*/ 344 w 495"/>
              <a:gd name="T101" fmla="*/ 34 h 581"/>
              <a:gd name="T102" fmla="*/ 207 w 495"/>
              <a:gd name="T103" fmla="*/ 0 h 581"/>
              <a:gd name="T104" fmla="*/ 173 w 495"/>
              <a:gd name="T105" fmla="*/ 7 h 581"/>
              <a:gd name="T106" fmla="*/ 144 w 495"/>
              <a:gd name="T107" fmla="*/ 23 h 581"/>
              <a:gd name="T108" fmla="*/ 122 w 495"/>
              <a:gd name="T109" fmla="*/ 51 h 581"/>
              <a:gd name="T110" fmla="*/ 149 w 495"/>
              <a:gd name="T111" fmla="*/ 82 h 581"/>
              <a:gd name="T112" fmla="*/ 59 w 495"/>
              <a:gd name="T113" fmla="*/ 98 h 581"/>
              <a:gd name="T114" fmla="*/ 108 w 495"/>
              <a:gd name="T115" fmla="*/ 286 h 581"/>
              <a:gd name="T116" fmla="*/ 153 w 495"/>
              <a:gd name="T117" fmla="*/ 307 h 581"/>
              <a:gd name="T118" fmla="*/ 103 w 495"/>
              <a:gd name="T119" fmla="*/ 418 h 581"/>
              <a:gd name="T120" fmla="*/ 495 w 495"/>
              <a:gd name="T121" fmla="*/ 512 h 5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95" h="581">
                <a:moveTo>
                  <a:pt x="370" y="368"/>
                </a:moveTo>
                <a:cubicBezTo>
                  <a:pt x="334" y="361"/>
                  <a:pt x="334" y="361"/>
                  <a:pt x="334" y="361"/>
                </a:cubicBezTo>
                <a:cubicBezTo>
                  <a:pt x="290" y="370"/>
                  <a:pt x="290" y="370"/>
                  <a:pt x="290" y="370"/>
                </a:cubicBezTo>
                <a:cubicBezTo>
                  <a:pt x="299" y="361"/>
                  <a:pt x="299" y="361"/>
                  <a:pt x="299" y="361"/>
                </a:cubicBezTo>
                <a:cubicBezTo>
                  <a:pt x="338" y="349"/>
                  <a:pt x="338" y="349"/>
                  <a:pt x="338" y="349"/>
                </a:cubicBezTo>
                <a:cubicBezTo>
                  <a:pt x="377" y="362"/>
                  <a:pt x="377" y="362"/>
                  <a:pt x="377" y="362"/>
                </a:cubicBezTo>
                <a:lnTo>
                  <a:pt x="370" y="368"/>
                </a:lnTo>
                <a:close/>
                <a:moveTo>
                  <a:pt x="342" y="490"/>
                </a:moveTo>
                <a:cubicBezTo>
                  <a:pt x="338" y="469"/>
                  <a:pt x="338" y="469"/>
                  <a:pt x="338" y="469"/>
                </a:cubicBezTo>
                <a:cubicBezTo>
                  <a:pt x="350" y="422"/>
                  <a:pt x="350" y="422"/>
                  <a:pt x="350" y="422"/>
                </a:cubicBezTo>
                <a:cubicBezTo>
                  <a:pt x="350" y="422"/>
                  <a:pt x="350" y="422"/>
                  <a:pt x="350" y="422"/>
                </a:cubicBezTo>
                <a:cubicBezTo>
                  <a:pt x="350" y="422"/>
                  <a:pt x="350" y="422"/>
                  <a:pt x="350" y="422"/>
                </a:cubicBezTo>
                <a:cubicBezTo>
                  <a:pt x="365" y="420"/>
                  <a:pt x="365" y="420"/>
                  <a:pt x="365" y="420"/>
                </a:cubicBezTo>
                <a:cubicBezTo>
                  <a:pt x="376" y="493"/>
                  <a:pt x="376" y="493"/>
                  <a:pt x="376" y="493"/>
                </a:cubicBezTo>
                <a:cubicBezTo>
                  <a:pt x="365" y="492"/>
                  <a:pt x="354" y="491"/>
                  <a:pt x="342" y="490"/>
                </a:cubicBezTo>
                <a:close/>
                <a:moveTo>
                  <a:pt x="267" y="393"/>
                </a:moveTo>
                <a:cubicBezTo>
                  <a:pt x="300" y="401"/>
                  <a:pt x="300" y="401"/>
                  <a:pt x="300" y="401"/>
                </a:cubicBezTo>
                <a:cubicBezTo>
                  <a:pt x="345" y="384"/>
                  <a:pt x="345" y="384"/>
                  <a:pt x="345" y="384"/>
                </a:cubicBezTo>
                <a:cubicBezTo>
                  <a:pt x="370" y="396"/>
                  <a:pt x="370" y="396"/>
                  <a:pt x="370" y="396"/>
                </a:cubicBezTo>
                <a:cubicBezTo>
                  <a:pt x="345" y="392"/>
                  <a:pt x="345" y="392"/>
                  <a:pt x="345" y="392"/>
                </a:cubicBezTo>
                <a:cubicBezTo>
                  <a:pt x="299" y="409"/>
                  <a:pt x="299" y="409"/>
                  <a:pt x="299" y="409"/>
                </a:cubicBezTo>
                <a:lnTo>
                  <a:pt x="267" y="393"/>
                </a:lnTo>
                <a:close/>
                <a:moveTo>
                  <a:pt x="172" y="472"/>
                </a:moveTo>
                <a:cubicBezTo>
                  <a:pt x="155" y="426"/>
                  <a:pt x="155" y="426"/>
                  <a:pt x="155" y="426"/>
                </a:cubicBezTo>
                <a:cubicBezTo>
                  <a:pt x="132" y="419"/>
                  <a:pt x="132" y="419"/>
                  <a:pt x="132" y="419"/>
                </a:cubicBezTo>
                <a:cubicBezTo>
                  <a:pt x="171" y="407"/>
                  <a:pt x="171" y="407"/>
                  <a:pt x="171" y="407"/>
                </a:cubicBezTo>
                <a:cubicBezTo>
                  <a:pt x="186" y="457"/>
                  <a:pt x="186" y="457"/>
                  <a:pt x="186" y="457"/>
                </a:cubicBezTo>
                <a:cubicBezTo>
                  <a:pt x="278" y="443"/>
                  <a:pt x="278" y="443"/>
                  <a:pt x="278" y="443"/>
                </a:cubicBezTo>
                <a:lnTo>
                  <a:pt x="172" y="472"/>
                </a:lnTo>
                <a:close/>
                <a:moveTo>
                  <a:pt x="155" y="326"/>
                </a:moveTo>
                <a:cubicBezTo>
                  <a:pt x="159" y="326"/>
                  <a:pt x="159" y="326"/>
                  <a:pt x="159" y="326"/>
                </a:cubicBezTo>
                <a:cubicBezTo>
                  <a:pt x="159" y="351"/>
                  <a:pt x="159" y="351"/>
                  <a:pt x="159" y="351"/>
                </a:cubicBezTo>
                <a:cubicBezTo>
                  <a:pt x="155" y="351"/>
                  <a:pt x="155" y="351"/>
                  <a:pt x="155" y="351"/>
                </a:cubicBezTo>
                <a:lnTo>
                  <a:pt x="155" y="326"/>
                </a:lnTo>
                <a:close/>
                <a:moveTo>
                  <a:pt x="164" y="326"/>
                </a:moveTo>
                <a:cubicBezTo>
                  <a:pt x="187" y="326"/>
                  <a:pt x="187" y="326"/>
                  <a:pt x="187" y="326"/>
                </a:cubicBezTo>
                <a:cubicBezTo>
                  <a:pt x="187" y="351"/>
                  <a:pt x="187" y="351"/>
                  <a:pt x="187" y="351"/>
                </a:cubicBezTo>
                <a:cubicBezTo>
                  <a:pt x="164" y="351"/>
                  <a:pt x="164" y="351"/>
                  <a:pt x="164" y="351"/>
                </a:cubicBezTo>
                <a:lnTo>
                  <a:pt x="164" y="326"/>
                </a:lnTo>
                <a:close/>
                <a:moveTo>
                  <a:pt x="108" y="266"/>
                </a:moveTo>
                <a:cubicBezTo>
                  <a:pt x="108" y="266"/>
                  <a:pt x="108" y="266"/>
                  <a:pt x="108" y="266"/>
                </a:cubicBezTo>
                <a:cubicBezTo>
                  <a:pt x="79" y="266"/>
                  <a:pt x="79" y="266"/>
                  <a:pt x="79" y="266"/>
                </a:cubicBezTo>
                <a:cubicBezTo>
                  <a:pt x="79" y="100"/>
                  <a:pt x="79" y="100"/>
                  <a:pt x="79" y="100"/>
                </a:cubicBezTo>
                <a:cubicBezTo>
                  <a:pt x="110" y="100"/>
                  <a:pt x="110" y="100"/>
                  <a:pt x="110" y="100"/>
                </a:cubicBezTo>
                <a:cubicBezTo>
                  <a:pt x="110" y="98"/>
                  <a:pt x="110" y="98"/>
                  <a:pt x="110" y="98"/>
                </a:cubicBezTo>
                <a:cubicBezTo>
                  <a:pt x="149" y="98"/>
                  <a:pt x="149" y="98"/>
                  <a:pt x="149" y="98"/>
                </a:cubicBezTo>
                <a:cubicBezTo>
                  <a:pt x="149" y="99"/>
                  <a:pt x="149" y="100"/>
                  <a:pt x="150" y="101"/>
                </a:cubicBezTo>
                <a:cubicBezTo>
                  <a:pt x="118" y="114"/>
                  <a:pt x="118" y="114"/>
                  <a:pt x="118" y="114"/>
                </a:cubicBezTo>
                <a:cubicBezTo>
                  <a:pt x="117" y="112"/>
                  <a:pt x="117" y="112"/>
                  <a:pt x="117" y="112"/>
                </a:cubicBezTo>
                <a:cubicBezTo>
                  <a:pt x="117" y="112"/>
                  <a:pt x="117" y="112"/>
                  <a:pt x="117" y="112"/>
                </a:cubicBezTo>
                <a:cubicBezTo>
                  <a:pt x="113" y="114"/>
                  <a:pt x="113" y="114"/>
                  <a:pt x="113" y="114"/>
                </a:cubicBezTo>
                <a:cubicBezTo>
                  <a:pt x="120" y="132"/>
                  <a:pt x="120" y="132"/>
                  <a:pt x="120" y="132"/>
                </a:cubicBezTo>
                <a:cubicBezTo>
                  <a:pt x="124" y="130"/>
                  <a:pt x="124" y="130"/>
                  <a:pt x="124" y="130"/>
                </a:cubicBezTo>
                <a:cubicBezTo>
                  <a:pt x="123" y="128"/>
                  <a:pt x="123" y="128"/>
                  <a:pt x="123" y="128"/>
                </a:cubicBezTo>
                <a:cubicBezTo>
                  <a:pt x="155" y="115"/>
                  <a:pt x="155" y="115"/>
                  <a:pt x="155" y="115"/>
                </a:cubicBezTo>
                <a:cubicBezTo>
                  <a:pt x="156" y="116"/>
                  <a:pt x="157" y="117"/>
                  <a:pt x="157" y="118"/>
                </a:cubicBezTo>
                <a:cubicBezTo>
                  <a:pt x="134" y="142"/>
                  <a:pt x="134" y="142"/>
                  <a:pt x="134" y="142"/>
                </a:cubicBezTo>
                <a:cubicBezTo>
                  <a:pt x="132" y="141"/>
                  <a:pt x="132" y="141"/>
                  <a:pt x="132" y="141"/>
                </a:cubicBezTo>
                <a:cubicBezTo>
                  <a:pt x="132" y="141"/>
                  <a:pt x="132" y="141"/>
                  <a:pt x="132" y="141"/>
                </a:cubicBezTo>
                <a:cubicBezTo>
                  <a:pt x="129" y="144"/>
                  <a:pt x="129" y="144"/>
                  <a:pt x="129" y="144"/>
                </a:cubicBezTo>
                <a:cubicBezTo>
                  <a:pt x="143" y="158"/>
                  <a:pt x="143" y="158"/>
                  <a:pt x="143" y="158"/>
                </a:cubicBezTo>
                <a:cubicBezTo>
                  <a:pt x="146" y="155"/>
                  <a:pt x="146" y="155"/>
                  <a:pt x="146" y="155"/>
                </a:cubicBezTo>
                <a:cubicBezTo>
                  <a:pt x="144" y="153"/>
                  <a:pt x="144" y="153"/>
                  <a:pt x="144" y="153"/>
                </a:cubicBezTo>
                <a:cubicBezTo>
                  <a:pt x="168" y="129"/>
                  <a:pt x="168" y="129"/>
                  <a:pt x="168" y="129"/>
                </a:cubicBezTo>
                <a:cubicBezTo>
                  <a:pt x="169" y="130"/>
                  <a:pt x="170" y="131"/>
                  <a:pt x="171" y="131"/>
                </a:cubicBezTo>
                <a:cubicBezTo>
                  <a:pt x="159" y="163"/>
                  <a:pt x="159" y="163"/>
                  <a:pt x="159" y="163"/>
                </a:cubicBezTo>
                <a:cubicBezTo>
                  <a:pt x="157" y="162"/>
                  <a:pt x="157" y="162"/>
                  <a:pt x="157" y="162"/>
                </a:cubicBezTo>
                <a:cubicBezTo>
                  <a:pt x="157" y="162"/>
                  <a:pt x="157" y="162"/>
                  <a:pt x="157" y="162"/>
                </a:cubicBezTo>
                <a:cubicBezTo>
                  <a:pt x="155" y="166"/>
                  <a:pt x="155" y="166"/>
                  <a:pt x="155" y="166"/>
                </a:cubicBezTo>
                <a:cubicBezTo>
                  <a:pt x="173" y="173"/>
                  <a:pt x="173" y="173"/>
                  <a:pt x="173" y="173"/>
                </a:cubicBezTo>
                <a:cubicBezTo>
                  <a:pt x="175" y="169"/>
                  <a:pt x="175" y="169"/>
                  <a:pt x="175" y="169"/>
                </a:cubicBezTo>
                <a:cubicBezTo>
                  <a:pt x="173" y="168"/>
                  <a:pt x="173" y="168"/>
                  <a:pt x="173" y="168"/>
                </a:cubicBezTo>
                <a:cubicBezTo>
                  <a:pt x="185" y="137"/>
                  <a:pt x="185" y="137"/>
                  <a:pt x="185" y="137"/>
                </a:cubicBezTo>
                <a:cubicBezTo>
                  <a:pt x="187" y="137"/>
                  <a:pt x="188" y="138"/>
                  <a:pt x="190" y="138"/>
                </a:cubicBezTo>
                <a:cubicBezTo>
                  <a:pt x="190" y="171"/>
                  <a:pt x="190" y="171"/>
                  <a:pt x="190" y="171"/>
                </a:cubicBezTo>
                <a:cubicBezTo>
                  <a:pt x="187" y="171"/>
                  <a:pt x="187" y="171"/>
                  <a:pt x="187" y="171"/>
                </a:cubicBezTo>
                <a:cubicBezTo>
                  <a:pt x="187" y="266"/>
                  <a:pt x="187" y="266"/>
                  <a:pt x="187" y="266"/>
                </a:cubicBezTo>
                <a:lnTo>
                  <a:pt x="108" y="266"/>
                </a:lnTo>
                <a:close/>
                <a:moveTo>
                  <a:pt x="74" y="266"/>
                </a:moveTo>
                <a:cubicBezTo>
                  <a:pt x="68" y="266"/>
                  <a:pt x="68" y="266"/>
                  <a:pt x="68" y="266"/>
                </a:cubicBezTo>
                <a:cubicBezTo>
                  <a:pt x="68" y="100"/>
                  <a:pt x="68" y="100"/>
                  <a:pt x="68" y="100"/>
                </a:cubicBezTo>
                <a:cubicBezTo>
                  <a:pt x="74" y="100"/>
                  <a:pt x="74" y="100"/>
                  <a:pt x="74" y="100"/>
                </a:cubicBezTo>
                <a:lnTo>
                  <a:pt x="74" y="266"/>
                </a:lnTo>
                <a:close/>
                <a:moveTo>
                  <a:pt x="153" y="111"/>
                </a:moveTo>
                <a:cubicBezTo>
                  <a:pt x="153" y="112"/>
                  <a:pt x="154" y="112"/>
                  <a:pt x="154" y="113"/>
                </a:cubicBezTo>
                <a:cubicBezTo>
                  <a:pt x="125" y="125"/>
                  <a:pt x="125" y="125"/>
                  <a:pt x="125" y="125"/>
                </a:cubicBezTo>
                <a:cubicBezTo>
                  <a:pt x="124" y="123"/>
                  <a:pt x="124" y="123"/>
                  <a:pt x="124" y="123"/>
                </a:cubicBezTo>
                <a:lnTo>
                  <a:pt x="153" y="111"/>
                </a:lnTo>
                <a:close/>
                <a:moveTo>
                  <a:pt x="122" y="57"/>
                </a:moveTo>
                <a:cubicBezTo>
                  <a:pt x="123" y="55"/>
                  <a:pt x="123" y="55"/>
                  <a:pt x="123" y="55"/>
                </a:cubicBezTo>
                <a:cubicBezTo>
                  <a:pt x="156" y="69"/>
                  <a:pt x="156" y="69"/>
                  <a:pt x="156" y="69"/>
                </a:cubicBezTo>
                <a:cubicBezTo>
                  <a:pt x="155" y="70"/>
                  <a:pt x="155" y="70"/>
                  <a:pt x="155" y="70"/>
                </a:cubicBezTo>
                <a:lnTo>
                  <a:pt x="122" y="57"/>
                </a:lnTo>
                <a:close/>
                <a:moveTo>
                  <a:pt x="166" y="124"/>
                </a:moveTo>
                <a:cubicBezTo>
                  <a:pt x="166" y="125"/>
                  <a:pt x="167" y="125"/>
                  <a:pt x="168" y="126"/>
                </a:cubicBezTo>
                <a:cubicBezTo>
                  <a:pt x="142" y="149"/>
                  <a:pt x="142" y="149"/>
                  <a:pt x="142" y="149"/>
                </a:cubicBezTo>
                <a:cubicBezTo>
                  <a:pt x="141" y="148"/>
                  <a:pt x="141" y="148"/>
                  <a:pt x="141" y="148"/>
                </a:cubicBezTo>
                <a:lnTo>
                  <a:pt x="166" y="124"/>
                </a:lnTo>
                <a:close/>
                <a:moveTo>
                  <a:pt x="140" y="29"/>
                </a:moveTo>
                <a:cubicBezTo>
                  <a:pt x="144" y="30"/>
                  <a:pt x="144" y="30"/>
                  <a:pt x="144" y="30"/>
                </a:cubicBezTo>
                <a:cubicBezTo>
                  <a:pt x="168" y="54"/>
                  <a:pt x="168" y="54"/>
                  <a:pt x="168" y="54"/>
                </a:cubicBezTo>
                <a:cubicBezTo>
                  <a:pt x="166" y="56"/>
                  <a:pt x="166" y="56"/>
                  <a:pt x="166" y="56"/>
                </a:cubicBezTo>
                <a:lnTo>
                  <a:pt x="140" y="29"/>
                </a:lnTo>
                <a:close/>
                <a:moveTo>
                  <a:pt x="181" y="133"/>
                </a:moveTo>
                <a:cubicBezTo>
                  <a:pt x="182" y="133"/>
                  <a:pt x="182" y="134"/>
                  <a:pt x="183" y="134"/>
                </a:cubicBezTo>
                <a:cubicBezTo>
                  <a:pt x="170" y="166"/>
                  <a:pt x="170" y="166"/>
                  <a:pt x="170" y="166"/>
                </a:cubicBezTo>
                <a:cubicBezTo>
                  <a:pt x="168" y="165"/>
                  <a:pt x="168" y="165"/>
                  <a:pt x="168" y="165"/>
                </a:cubicBezTo>
                <a:lnTo>
                  <a:pt x="181" y="133"/>
                </a:lnTo>
                <a:close/>
                <a:moveTo>
                  <a:pt x="167" y="10"/>
                </a:moveTo>
                <a:cubicBezTo>
                  <a:pt x="171" y="17"/>
                  <a:pt x="171" y="17"/>
                  <a:pt x="171" y="17"/>
                </a:cubicBezTo>
                <a:cubicBezTo>
                  <a:pt x="185" y="46"/>
                  <a:pt x="185" y="46"/>
                  <a:pt x="185" y="46"/>
                </a:cubicBezTo>
                <a:cubicBezTo>
                  <a:pt x="184" y="46"/>
                  <a:pt x="183" y="47"/>
                  <a:pt x="182" y="47"/>
                </a:cubicBezTo>
                <a:lnTo>
                  <a:pt x="167" y="10"/>
                </a:lnTo>
                <a:close/>
                <a:moveTo>
                  <a:pt x="197" y="323"/>
                </a:moveTo>
                <a:cubicBezTo>
                  <a:pt x="197" y="323"/>
                  <a:pt x="197" y="323"/>
                  <a:pt x="197" y="323"/>
                </a:cubicBezTo>
                <a:cubicBezTo>
                  <a:pt x="201" y="328"/>
                  <a:pt x="201" y="328"/>
                  <a:pt x="201" y="328"/>
                </a:cubicBezTo>
                <a:cubicBezTo>
                  <a:pt x="201" y="351"/>
                  <a:pt x="201" y="351"/>
                  <a:pt x="201" y="351"/>
                </a:cubicBezTo>
                <a:cubicBezTo>
                  <a:pt x="197" y="351"/>
                  <a:pt x="197" y="351"/>
                  <a:pt x="197" y="351"/>
                </a:cubicBezTo>
                <a:lnTo>
                  <a:pt x="197" y="323"/>
                </a:lnTo>
                <a:close/>
                <a:moveTo>
                  <a:pt x="197" y="282"/>
                </a:moveTo>
                <a:cubicBezTo>
                  <a:pt x="197" y="282"/>
                  <a:pt x="197" y="282"/>
                  <a:pt x="197" y="282"/>
                </a:cubicBezTo>
                <a:cubicBezTo>
                  <a:pt x="201" y="287"/>
                  <a:pt x="201" y="287"/>
                  <a:pt x="201" y="287"/>
                </a:cubicBezTo>
                <a:cubicBezTo>
                  <a:pt x="201" y="307"/>
                  <a:pt x="201" y="307"/>
                  <a:pt x="201" y="307"/>
                </a:cubicBezTo>
                <a:cubicBezTo>
                  <a:pt x="197" y="307"/>
                  <a:pt x="197" y="307"/>
                  <a:pt x="197" y="307"/>
                </a:cubicBezTo>
                <a:lnTo>
                  <a:pt x="197" y="282"/>
                </a:lnTo>
                <a:close/>
                <a:moveTo>
                  <a:pt x="197" y="171"/>
                </a:moveTo>
                <a:cubicBezTo>
                  <a:pt x="199" y="171"/>
                  <a:pt x="199" y="171"/>
                  <a:pt x="199" y="171"/>
                </a:cubicBezTo>
                <a:cubicBezTo>
                  <a:pt x="199" y="136"/>
                  <a:pt x="199" y="136"/>
                  <a:pt x="199" y="136"/>
                </a:cubicBezTo>
                <a:cubicBezTo>
                  <a:pt x="200" y="136"/>
                  <a:pt x="201" y="136"/>
                  <a:pt x="201" y="136"/>
                </a:cubicBezTo>
                <a:cubicBezTo>
                  <a:pt x="201" y="171"/>
                  <a:pt x="201" y="171"/>
                  <a:pt x="201" y="171"/>
                </a:cubicBezTo>
                <a:cubicBezTo>
                  <a:pt x="201" y="171"/>
                  <a:pt x="201" y="171"/>
                  <a:pt x="201" y="171"/>
                </a:cubicBezTo>
                <a:cubicBezTo>
                  <a:pt x="201" y="267"/>
                  <a:pt x="201" y="267"/>
                  <a:pt x="201" y="267"/>
                </a:cubicBezTo>
                <a:cubicBezTo>
                  <a:pt x="197" y="267"/>
                  <a:pt x="197" y="267"/>
                  <a:pt x="197" y="267"/>
                </a:cubicBezTo>
                <a:lnTo>
                  <a:pt x="197" y="171"/>
                </a:lnTo>
                <a:close/>
                <a:moveTo>
                  <a:pt x="199" y="5"/>
                </a:moveTo>
                <a:cubicBezTo>
                  <a:pt x="201" y="5"/>
                  <a:pt x="201" y="5"/>
                  <a:pt x="201" y="5"/>
                </a:cubicBezTo>
                <a:cubicBezTo>
                  <a:pt x="201" y="45"/>
                  <a:pt x="201" y="45"/>
                  <a:pt x="201" y="45"/>
                </a:cubicBezTo>
                <a:cubicBezTo>
                  <a:pt x="201" y="45"/>
                  <a:pt x="200" y="45"/>
                  <a:pt x="199" y="44"/>
                </a:cubicBezTo>
                <a:lnTo>
                  <a:pt x="199" y="5"/>
                </a:lnTo>
                <a:close/>
                <a:moveTo>
                  <a:pt x="212" y="61"/>
                </a:moveTo>
                <a:cubicBezTo>
                  <a:pt x="217" y="61"/>
                  <a:pt x="222" y="66"/>
                  <a:pt x="222" y="71"/>
                </a:cubicBezTo>
                <a:cubicBezTo>
                  <a:pt x="222" y="77"/>
                  <a:pt x="217" y="81"/>
                  <a:pt x="212" y="81"/>
                </a:cubicBezTo>
                <a:cubicBezTo>
                  <a:pt x="206" y="81"/>
                  <a:pt x="202" y="77"/>
                  <a:pt x="202" y="71"/>
                </a:cubicBezTo>
                <a:cubicBezTo>
                  <a:pt x="202" y="66"/>
                  <a:pt x="206" y="61"/>
                  <a:pt x="212" y="61"/>
                </a:cubicBezTo>
                <a:close/>
                <a:moveTo>
                  <a:pt x="231" y="164"/>
                </a:moveTo>
                <a:cubicBezTo>
                  <a:pt x="230" y="164"/>
                  <a:pt x="230" y="164"/>
                  <a:pt x="230" y="164"/>
                </a:cubicBezTo>
                <a:cubicBezTo>
                  <a:pt x="217" y="131"/>
                  <a:pt x="217" y="131"/>
                  <a:pt x="217" y="131"/>
                </a:cubicBezTo>
                <a:cubicBezTo>
                  <a:pt x="220" y="130"/>
                  <a:pt x="220" y="130"/>
                  <a:pt x="220" y="130"/>
                </a:cubicBezTo>
                <a:lnTo>
                  <a:pt x="231" y="164"/>
                </a:lnTo>
                <a:close/>
                <a:moveTo>
                  <a:pt x="233" y="119"/>
                </a:moveTo>
                <a:cubicBezTo>
                  <a:pt x="258" y="143"/>
                  <a:pt x="258" y="143"/>
                  <a:pt x="258" y="143"/>
                </a:cubicBezTo>
                <a:cubicBezTo>
                  <a:pt x="256" y="145"/>
                  <a:pt x="256" y="145"/>
                  <a:pt x="256" y="145"/>
                </a:cubicBezTo>
                <a:cubicBezTo>
                  <a:pt x="231" y="120"/>
                  <a:pt x="231" y="120"/>
                  <a:pt x="231" y="120"/>
                </a:cubicBezTo>
                <a:cubicBezTo>
                  <a:pt x="232" y="120"/>
                  <a:pt x="232" y="119"/>
                  <a:pt x="233" y="119"/>
                </a:cubicBezTo>
                <a:close/>
                <a:moveTo>
                  <a:pt x="241" y="103"/>
                </a:moveTo>
                <a:cubicBezTo>
                  <a:pt x="273" y="116"/>
                  <a:pt x="273" y="116"/>
                  <a:pt x="273" y="116"/>
                </a:cubicBezTo>
                <a:cubicBezTo>
                  <a:pt x="272" y="118"/>
                  <a:pt x="272" y="118"/>
                  <a:pt x="272" y="118"/>
                </a:cubicBezTo>
                <a:cubicBezTo>
                  <a:pt x="240" y="104"/>
                  <a:pt x="240" y="104"/>
                  <a:pt x="240" y="104"/>
                </a:cubicBezTo>
                <a:cubicBezTo>
                  <a:pt x="240" y="104"/>
                  <a:pt x="241" y="103"/>
                  <a:pt x="241" y="103"/>
                </a:cubicBezTo>
                <a:close/>
                <a:moveTo>
                  <a:pt x="279" y="84"/>
                </a:moveTo>
                <a:cubicBezTo>
                  <a:pt x="375" y="84"/>
                  <a:pt x="375" y="84"/>
                  <a:pt x="375" y="84"/>
                </a:cubicBezTo>
                <a:cubicBezTo>
                  <a:pt x="375" y="88"/>
                  <a:pt x="375" y="88"/>
                  <a:pt x="375" y="88"/>
                </a:cubicBezTo>
                <a:cubicBezTo>
                  <a:pt x="279" y="88"/>
                  <a:pt x="279" y="88"/>
                  <a:pt x="279" y="88"/>
                </a:cubicBezTo>
                <a:lnTo>
                  <a:pt x="279" y="84"/>
                </a:lnTo>
                <a:close/>
                <a:moveTo>
                  <a:pt x="359" y="55"/>
                </a:moveTo>
                <a:cubicBezTo>
                  <a:pt x="362" y="80"/>
                  <a:pt x="362" y="80"/>
                  <a:pt x="362" y="80"/>
                </a:cubicBezTo>
                <a:cubicBezTo>
                  <a:pt x="360" y="80"/>
                  <a:pt x="360" y="80"/>
                  <a:pt x="360" y="80"/>
                </a:cubicBezTo>
                <a:cubicBezTo>
                  <a:pt x="358" y="54"/>
                  <a:pt x="358" y="54"/>
                  <a:pt x="358" y="54"/>
                </a:cubicBezTo>
                <a:lnTo>
                  <a:pt x="359" y="55"/>
                </a:lnTo>
                <a:close/>
                <a:moveTo>
                  <a:pt x="370" y="67"/>
                </a:moveTo>
                <a:cubicBezTo>
                  <a:pt x="397" y="83"/>
                  <a:pt x="397" y="83"/>
                  <a:pt x="397" y="83"/>
                </a:cubicBezTo>
                <a:cubicBezTo>
                  <a:pt x="397" y="85"/>
                  <a:pt x="397" y="85"/>
                  <a:pt x="397" y="85"/>
                </a:cubicBezTo>
                <a:cubicBezTo>
                  <a:pt x="370" y="72"/>
                  <a:pt x="370" y="72"/>
                  <a:pt x="370" y="72"/>
                </a:cubicBezTo>
                <a:lnTo>
                  <a:pt x="370" y="67"/>
                </a:lnTo>
                <a:close/>
                <a:moveTo>
                  <a:pt x="411" y="89"/>
                </a:moveTo>
                <a:cubicBezTo>
                  <a:pt x="412" y="93"/>
                  <a:pt x="412" y="93"/>
                  <a:pt x="412" y="93"/>
                </a:cubicBezTo>
                <a:cubicBezTo>
                  <a:pt x="382" y="99"/>
                  <a:pt x="382" y="99"/>
                  <a:pt x="382" y="99"/>
                </a:cubicBezTo>
                <a:cubicBezTo>
                  <a:pt x="378" y="97"/>
                  <a:pt x="378" y="97"/>
                  <a:pt x="378" y="97"/>
                </a:cubicBezTo>
                <a:lnTo>
                  <a:pt x="411" y="89"/>
                </a:lnTo>
                <a:close/>
                <a:moveTo>
                  <a:pt x="431" y="95"/>
                </a:moveTo>
                <a:cubicBezTo>
                  <a:pt x="403" y="130"/>
                  <a:pt x="403" y="130"/>
                  <a:pt x="403" y="130"/>
                </a:cubicBezTo>
                <a:cubicBezTo>
                  <a:pt x="400" y="127"/>
                  <a:pt x="400" y="127"/>
                  <a:pt x="400" y="127"/>
                </a:cubicBezTo>
                <a:cubicBezTo>
                  <a:pt x="428" y="91"/>
                  <a:pt x="428" y="91"/>
                  <a:pt x="428" y="91"/>
                </a:cubicBezTo>
                <a:lnTo>
                  <a:pt x="431" y="95"/>
                </a:lnTo>
                <a:close/>
                <a:moveTo>
                  <a:pt x="447" y="98"/>
                </a:moveTo>
                <a:cubicBezTo>
                  <a:pt x="432" y="144"/>
                  <a:pt x="432" y="144"/>
                  <a:pt x="432" y="144"/>
                </a:cubicBezTo>
                <a:cubicBezTo>
                  <a:pt x="430" y="143"/>
                  <a:pt x="430" y="143"/>
                  <a:pt x="430" y="143"/>
                </a:cubicBezTo>
                <a:cubicBezTo>
                  <a:pt x="445" y="96"/>
                  <a:pt x="445" y="96"/>
                  <a:pt x="445" y="96"/>
                </a:cubicBezTo>
                <a:lnTo>
                  <a:pt x="447" y="98"/>
                </a:lnTo>
                <a:close/>
                <a:moveTo>
                  <a:pt x="461" y="95"/>
                </a:moveTo>
                <a:cubicBezTo>
                  <a:pt x="463" y="95"/>
                  <a:pt x="463" y="95"/>
                  <a:pt x="463" y="95"/>
                </a:cubicBezTo>
                <a:cubicBezTo>
                  <a:pt x="463" y="155"/>
                  <a:pt x="463" y="155"/>
                  <a:pt x="463" y="155"/>
                </a:cubicBezTo>
                <a:cubicBezTo>
                  <a:pt x="461" y="155"/>
                  <a:pt x="461" y="155"/>
                  <a:pt x="461" y="155"/>
                </a:cubicBezTo>
                <a:lnTo>
                  <a:pt x="461" y="95"/>
                </a:lnTo>
                <a:close/>
                <a:moveTo>
                  <a:pt x="207" y="286"/>
                </a:moveTo>
                <a:cubicBezTo>
                  <a:pt x="217" y="286"/>
                  <a:pt x="217" y="286"/>
                  <a:pt x="217" y="286"/>
                </a:cubicBezTo>
                <a:cubicBezTo>
                  <a:pt x="217" y="307"/>
                  <a:pt x="217" y="307"/>
                  <a:pt x="217" y="307"/>
                </a:cubicBezTo>
                <a:cubicBezTo>
                  <a:pt x="207" y="307"/>
                  <a:pt x="207" y="307"/>
                  <a:pt x="207" y="307"/>
                </a:cubicBezTo>
                <a:lnTo>
                  <a:pt x="207" y="286"/>
                </a:lnTo>
                <a:close/>
                <a:moveTo>
                  <a:pt x="222" y="279"/>
                </a:moveTo>
                <a:cubicBezTo>
                  <a:pt x="226" y="276"/>
                  <a:pt x="226" y="276"/>
                  <a:pt x="226" y="276"/>
                </a:cubicBezTo>
                <a:cubicBezTo>
                  <a:pt x="226" y="311"/>
                  <a:pt x="226" y="311"/>
                  <a:pt x="226" y="311"/>
                </a:cubicBezTo>
                <a:cubicBezTo>
                  <a:pt x="222" y="309"/>
                  <a:pt x="222" y="309"/>
                  <a:pt x="222" y="309"/>
                </a:cubicBezTo>
                <a:lnTo>
                  <a:pt x="222" y="279"/>
                </a:lnTo>
                <a:close/>
                <a:moveTo>
                  <a:pt x="345" y="260"/>
                </a:moveTo>
                <a:cubicBezTo>
                  <a:pt x="345" y="236"/>
                  <a:pt x="345" y="236"/>
                  <a:pt x="345" y="236"/>
                </a:cubicBezTo>
                <a:cubicBezTo>
                  <a:pt x="348" y="236"/>
                  <a:pt x="348" y="236"/>
                  <a:pt x="348" y="236"/>
                </a:cubicBezTo>
                <a:cubicBezTo>
                  <a:pt x="350" y="257"/>
                  <a:pt x="350" y="257"/>
                  <a:pt x="350" y="257"/>
                </a:cubicBezTo>
                <a:cubicBezTo>
                  <a:pt x="365" y="285"/>
                  <a:pt x="365" y="285"/>
                  <a:pt x="365" y="285"/>
                </a:cubicBezTo>
                <a:lnTo>
                  <a:pt x="345" y="260"/>
                </a:lnTo>
                <a:close/>
                <a:moveTo>
                  <a:pt x="397" y="192"/>
                </a:moveTo>
                <a:cubicBezTo>
                  <a:pt x="397" y="182"/>
                  <a:pt x="397" y="182"/>
                  <a:pt x="397" y="182"/>
                </a:cubicBezTo>
                <a:cubicBezTo>
                  <a:pt x="401" y="182"/>
                  <a:pt x="401" y="182"/>
                  <a:pt x="401" y="182"/>
                </a:cubicBezTo>
                <a:cubicBezTo>
                  <a:pt x="409" y="190"/>
                  <a:pt x="409" y="190"/>
                  <a:pt x="409" y="190"/>
                </a:cubicBezTo>
                <a:cubicBezTo>
                  <a:pt x="407" y="204"/>
                  <a:pt x="407" y="204"/>
                  <a:pt x="407" y="204"/>
                </a:cubicBezTo>
                <a:cubicBezTo>
                  <a:pt x="398" y="210"/>
                  <a:pt x="398" y="210"/>
                  <a:pt x="398" y="210"/>
                </a:cubicBezTo>
                <a:cubicBezTo>
                  <a:pt x="395" y="210"/>
                  <a:pt x="395" y="210"/>
                  <a:pt x="395" y="210"/>
                </a:cubicBezTo>
                <a:cubicBezTo>
                  <a:pt x="395" y="203"/>
                  <a:pt x="395" y="203"/>
                  <a:pt x="395" y="203"/>
                </a:cubicBezTo>
                <a:cubicBezTo>
                  <a:pt x="400" y="203"/>
                  <a:pt x="400" y="203"/>
                  <a:pt x="400" y="203"/>
                </a:cubicBezTo>
                <a:cubicBezTo>
                  <a:pt x="400" y="201"/>
                  <a:pt x="400" y="201"/>
                  <a:pt x="400" y="201"/>
                </a:cubicBezTo>
                <a:cubicBezTo>
                  <a:pt x="395" y="201"/>
                  <a:pt x="395" y="201"/>
                  <a:pt x="395" y="201"/>
                </a:cubicBezTo>
                <a:cubicBezTo>
                  <a:pt x="395" y="192"/>
                  <a:pt x="395" y="192"/>
                  <a:pt x="395" y="192"/>
                </a:cubicBezTo>
                <a:lnTo>
                  <a:pt x="397" y="192"/>
                </a:lnTo>
                <a:close/>
                <a:moveTo>
                  <a:pt x="407" y="219"/>
                </a:moveTo>
                <a:cubicBezTo>
                  <a:pt x="401" y="219"/>
                  <a:pt x="401" y="219"/>
                  <a:pt x="401" y="219"/>
                </a:cubicBezTo>
                <a:cubicBezTo>
                  <a:pt x="401" y="212"/>
                  <a:pt x="401" y="212"/>
                  <a:pt x="401" y="212"/>
                </a:cubicBezTo>
                <a:cubicBezTo>
                  <a:pt x="412" y="206"/>
                  <a:pt x="412" y="206"/>
                  <a:pt x="412" y="206"/>
                </a:cubicBezTo>
                <a:lnTo>
                  <a:pt x="407" y="219"/>
                </a:lnTo>
                <a:close/>
                <a:moveTo>
                  <a:pt x="413" y="497"/>
                </a:moveTo>
                <a:cubicBezTo>
                  <a:pt x="426" y="428"/>
                  <a:pt x="426" y="428"/>
                  <a:pt x="426" y="428"/>
                </a:cubicBezTo>
                <a:cubicBezTo>
                  <a:pt x="423" y="403"/>
                  <a:pt x="423" y="403"/>
                  <a:pt x="423" y="403"/>
                </a:cubicBezTo>
                <a:cubicBezTo>
                  <a:pt x="412" y="451"/>
                  <a:pt x="412" y="451"/>
                  <a:pt x="412" y="451"/>
                </a:cubicBezTo>
                <a:cubicBezTo>
                  <a:pt x="406" y="451"/>
                  <a:pt x="406" y="451"/>
                  <a:pt x="406" y="451"/>
                </a:cubicBezTo>
                <a:cubicBezTo>
                  <a:pt x="406" y="408"/>
                  <a:pt x="406" y="408"/>
                  <a:pt x="406" y="408"/>
                </a:cubicBezTo>
                <a:cubicBezTo>
                  <a:pt x="424" y="395"/>
                  <a:pt x="424" y="395"/>
                  <a:pt x="424" y="395"/>
                </a:cubicBezTo>
                <a:cubicBezTo>
                  <a:pt x="433" y="320"/>
                  <a:pt x="433" y="320"/>
                  <a:pt x="433" y="320"/>
                </a:cubicBezTo>
                <a:cubicBezTo>
                  <a:pt x="398" y="400"/>
                  <a:pt x="398" y="400"/>
                  <a:pt x="398" y="400"/>
                </a:cubicBezTo>
                <a:cubicBezTo>
                  <a:pt x="395" y="400"/>
                  <a:pt x="395" y="400"/>
                  <a:pt x="395" y="400"/>
                </a:cubicBezTo>
                <a:cubicBezTo>
                  <a:pt x="395" y="351"/>
                  <a:pt x="395" y="351"/>
                  <a:pt x="395" y="351"/>
                </a:cubicBezTo>
                <a:cubicBezTo>
                  <a:pt x="406" y="320"/>
                  <a:pt x="406" y="320"/>
                  <a:pt x="406" y="320"/>
                </a:cubicBezTo>
                <a:cubicBezTo>
                  <a:pt x="385" y="302"/>
                  <a:pt x="385" y="302"/>
                  <a:pt x="385" y="302"/>
                </a:cubicBezTo>
                <a:cubicBezTo>
                  <a:pt x="406" y="280"/>
                  <a:pt x="406" y="280"/>
                  <a:pt x="406" y="280"/>
                </a:cubicBezTo>
                <a:cubicBezTo>
                  <a:pt x="413" y="284"/>
                  <a:pt x="413" y="284"/>
                  <a:pt x="413" y="284"/>
                </a:cubicBezTo>
                <a:cubicBezTo>
                  <a:pt x="404" y="301"/>
                  <a:pt x="404" y="301"/>
                  <a:pt x="404" y="301"/>
                </a:cubicBezTo>
                <a:cubicBezTo>
                  <a:pt x="425" y="319"/>
                  <a:pt x="425" y="319"/>
                  <a:pt x="425" y="319"/>
                </a:cubicBezTo>
                <a:cubicBezTo>
                  <a:pt x="456" y="296"/>
                  <a:pt x="456" y="296"/>
                  <a:pt x="456" y="296"/>
                </a:cubicBezTo>
                <a:cubicBezTo>
                  <a:pt x="478" y="218"/>
                  <a:pt x="478" y="218"/>
                  <a:pt x="478" y="218"/>
                </a:cubicBezTo>
                <a:cubicBezTo>
                  <a:pt x="469" y="184"/>
                  <a:pt x="469" y="184"/>
                  <a:pt x="469" y="184"/>
                </a:cubicBezTo>
                <a:cubicBezTo>
                  <a:pt x="482" y="173"/>
                  <a:pt x="482" y="173"/>
                  <a:pt x="482" y="173"/>
                </a:cubicBezTo>
                <a:cubicBezTo>
                  <a:pt x="486" y="167"/>
                  <a:pt x="486" y="167"/>
                  <a:pt x="486" y="167"/>
                </a:cubicBezTo>
                <a:cubicBezTo>
                  <a:pt x="485" y="167"/>
                  <a:pt x="485" y="167"/>
                  <a:pt x="485" y="167"/>
                </a:cubicBezTo>
                <a:cubicBezTo>
                  <a:pt x="485" y="167"/>
                  <a:pt x="485" y="167"/>
                  <a:pt x="485" y="167"/>
                </a:cubicBezTo>
                <a:cubicBezTo>
                  <a:pt x="462" y="176"/>
                  <a:pt x="462" y="176"/>
                  <a:pt x="462" y="176"/>
                </a:cubicBezTo>
                <a:cubicBezTo>
                  <a:pt x="457" y="226"/>
                  <a:pt x="457" y="226"/>
                  <a:pt x="457" y="226"/>
                </a:cubicBezTo>
                <a:cubicBezTo>
                  <a:pt x="417" y="228"/>
                  <a:pt x="417" y="228"/>
                  <a:pt x="417" y="228"/>
                </a:cubicBezTo>
                <a:cubicBezTo>
                  <a:pt x="460" y="233"/>
                  <a:pt x="460" y="233"/>
                  <a:pt x="460" y="233"/>
                </a:cubicBezTo>
                <a:cubicBezTo>
                  <a:pt x="416" y="240"/>
                  <a:pt x="416" y="240"/>
                  <a:pt x="416" y="240"/>
                </a:cubicBezTo>
                <a:cubicBezTo>
                  <a:pt x="421" y="255"/>
                  <a:pt x="421" y="255"/>
                  <a:pt x="421" y="255"/>
                </a:cubicBezTo>
                <a:cubicBezTo>
                  <a:pt x="413" y="265"/>
                  <a:pt x="413" y="265"/>
                  <a:pt x="413" y="265"/>
                </a:cubicBezTo>
                <a:cubicBezTo>
                  <a:pt x="394" y="257"/>
                  <a:pt x="394" y="257"/>
                  <a:pt x="394" y="257"/>
                </a:cubicBezTo>
                <a:cubicBezTo>
                  <a:pt x="377" y="266"/>
                  <a:pt x="377" y="266"/>
                  <a:pt x="377" y="266"/>
                </a:cubicBezTo>
                <a:cubicBezTo>
                  <a:pt x="368" y="256"/>
                  <a:pt x="368" y="256"/>
                  <a:pt x="368" y="256"/>
                </a:cubicBezTo>
                <a:cubicBezTo>
                  <a:pt x="379" y="222"/>
                  <a:pt x="379" y="222"/>
                  <a:pt x="379" y="222"/>
                </a:cubicBezTo>
                <a:cubicBezTo>
                  <a:pt x="384" y="222"/>
                  <a:pt x="384" y="222"/>
                  <a:pt x="384" y="222"/>
                </a:cubicBezTo>
                <a:cubicBezTo>
                  <a:pt x="387" y="251"/>
                  <a:pt x="387" y="251"/>
                  <a:pt x="387" y="251"/>
                </a:cubicBezTo>
                <a:cubicBezTo>
                  <a:pt x="394" y="230"/>
                  <a:pt x="394" y="230"/>
                  <a:pt x="394" y="230"/>
                </a:cubicBezTo>
                <a:cubicBezTo>
                  <a:pt x="411" y="231"/>
                  <a:pt x="411" y="231"/>
                  <a:pt x="411" y="231"/>
                </a:cubicBezTo>
                <a:cubicBezTo>
                  <a:pt x="404" y="228"/>
                  <a:pt x="404" y="228"/>
                  <a:pt x="404" y="228"/>
                </a:cubicBezTo>
                <a:cubicBezTo>
                  <a:pt x="415" y="227"/>
                  <a:pt x="415" y="227"/>
                  <a:pt x="415" y="227"/>
                </a:cubicBezTo>
                <a:cubicBezTo>
                  <a:pt x="412" y="220"/>
                  <a:pt x="412" y="220"/>
                  <a:pt x="412" y="220"/>
                </a:cubicBezTo>
                <a:cubicBezTo>
                  <a:pt x="418" y="210"/>
                  <a:pt x="418" y="210"/>
                  <a:pt x="418" y="210"/>
                </a:cubicBezTo>
                <a:cubicBezTo>
                  <a:pt x="421" y="188"/>
                  <a:pt x="421" y="188"/>
                  <a:pt x="421" y="188"/>
                </a:cubicBezTo>
                <a:cubicBezTo>
                  <a:pt x="406" y="175"/>
                  <a:pt x="406" y="175"/>
                  <a:pt x="406" y="175"/>
                </a:cubicBezTo>
                <a:cubicBezTo>
                  <a:pt x="394" y="176"/>
                  <a:pt x="394" y="176"/>
                  <a:pt x="394" y="176"/>
                </a:cubicBezTo>
                <a:cubicBezTo>
                  <a:pt x="384" y="184"/>
                  <a:pt x="384" y="184"/>
                  <a:pt x="384" y="184"/>
                </a:cubicBezTo>
                <a:cubicBezTo>
                  <a:pt x="381" y="122"/>
                  <a:pt x="381" y="122"/>
                  <a:pt x="381" y="122"/>
                </a:cubicBezTo>
                <a:cubicBezTo>
                  <a:pt x="378" y="118"/>
                  <a:pt x="378" y="118"/>
                  <a:pt x="378" y="118"/>
                </a:cubicBezTo>
                <a:cubicBezTo>
                  <a:pt x="375" y="221"/>
                  <a:pt x="375" y="221"/>
                  <a:pt x="375" y="221"/>
                </a:cubicBezTo>
                <a:cubicBezTo>
                  <a:pt x="367" y="233"/>
                  <a:pt x="367" y="233"/>
                  <a:pt x="367" y="233"/>
                </a:cubicBezTo>
                <a:cubicBezTo>
                  <a:pt x="367" y="233"/>
                  <a:pt x="366" y="232"/>
                  <a:pt x="364" y="225"/>
                </a:cubicBezTo>
                <a:cubicBezTo>
                  <a:pt x="362" y="218"/>
                  <a:pt x="365" y="200"/>
                  <a:pt x="365" y="200"/>
                </a:cubicBezTo>
                <a:cubicBezTo>
                  <a:pt x="373" y="120"/>
                  <a:pt x="373" y="120"/>
                  <a:pt x="373" y="120"/>
                </a:cubicBezTo>
                <a:cubicBezTo>
                  <a:pt x="367" y="127"/>
                  <a:pt x="367" y="127"/>
                  <a:pt x="367" y="127"/>
                </a:cubicBezTo>
                <a:cubicBezTo>
                  <a:pt x="363" y="176"/>
                  <a:pt x="363" y="176"/>
                  <a:pt x="363" y="176"/>
                </a:cubicBezTo>
                <a:cubicBezTo>
                  <a:pt x="345" y="189"/>
                  <a:pt x="345" y="189"/>
                  <a:pt x="345" y="189"/>
                </a:cubicBezTo>
                <a:cubicBezTo>
                  <a:pt x="340" y="215"/>
                  <a:pt x="340" y="215"/>
                  <a:pt x="340" y="215"/>
                </a:cubicBezTo>
                <a:cubicBezTo>
                  <a:pt x="347" y="195"/>
                  <a:pt x="347" y="195"/>
                  <a:pt x="347" y="195"/>
                </a:cubicBezTo>
                <a:cubicBezTo>
                  <a:pt x="361" y="188"/>
                  <a:pt x="361" y="188"/>
                  <a:pt x="361" y="188"/>
                </a:cubicBezTo>
                <a:cubicBezTo>
                  <a:pt x="359" y="201"/>
                  <a:pt x="359" y="201"/>
                  <a:pt x="359" y="201"/>
                </a:cubicBezTo>
                <a:cubicBezTo>
                  <a:pt x="350" y="207"/>
                  <a:pt x="350" y="207"/>
                  <a:pt x="350" y="207"/>
                </a:cubicBezTo>
                <a:cubicBezTo>
                  <a:pt x="332" y="230"/>
                  <a:pt x="332" y="230"/>
                  <a:pt x="332" y="230"/>
                </a:cubicBezTo>
                <a:cubicBezTo>
                  <a:pt x="330" y="270"/>
                  <a:pt x="330" y="270"/>
                  <a:pt x="330" y="270"/>
                </a:cubicBezTo>
                <a:cubicBezTo>
                  <a:pt x="370" y="304"/>
                  <a:pt x="370" y="304"/>
                  <a:pt x="370" y="304"/>
                </a:cubicBezTo>
                <a:cubicBezTo>
                  <a:pt x="361" y="327"/>
                  <a:pt x="361" y="327"/>
                  <a:pt x="361" y="327"/>
                </a:cubicBezTo>
                <a:cubicBezTo>
                  <a:pt x="394" y="351"/>
                  <a:pt x="394" y="351"/>
                  <a:pt x="394" y="351"/>
                </a:cubicBezTo>
                <a:cubicBezTo>
                  <a:pt x="387" y="356"/>
                  <a:pt x="387" y="356"/>
                  <a:pt x="387" y="356"/>
                </a:cubicBezTo>
                <a:cubicBezTo>
                  <a:pt x="350" y="337"/>
                  <a:pt x="350" y="337"/>
                  <a:pt x="350" y="337"/>
                </a:cubicBezTo>
                <a:cubicBezTo>
                  <a:pt x="361" y="327"/>
                  <a:pt x="361" y="327"/>
                  <a:pt x="361" y="327"/>
                </a:cubicBezTo>
                <a:cubicBezTo>
                  <a:pt x="290" y="318"/>
                  <a:pt x="290" y="318"/>
                  <a:pt x="290" y="318"/>
                </a:cubicBezTo>
                <a:cubicBezTo>
                  <a:pt x="253" y="336"/>
                  <a:pt x="253" y="336"/>
                  <a:pt x="253" y="336"/>
                </a:cubicBezTo>
                <a:cubicBezTo>
                  <a:pt x="253" y="350"/>
                  <a:pt x="253" y="350"/>
                  <a:pt x="253" y="350"/>
                </a:cubicBezTo>
                <a:cubicBezTo>
                  <a:pt x="253" y="367"/>
                  <a:pt x="253" y="367"/>
                  <a:pt x="253" y="367"/>
                </a:cubicBezTo>
                <a:cubicBezTo>
                  <a:pt x="229" y="367"/>
                  <a:pt x="229" y="367"/>
                  <a:pt x="229" y="367"/>
                </a:cubicBezTo>
                <a:cubicBezTo>
                  <a:pt x="220" y="351"/>
                  <a:pt x="220" y="351"/>
                  <a:pt x="220" y="351"/>
                </a:cubicBezTo>
                <a:cubicBezTo>
                  <a:pt x="207" y="351"/>
                  <a:pt x="207" y="351"/>
                  <a:pt x="207" y="351"/>
                </a:cubicBezTo>
                <a:cubicBezTo>
                  <a:pt x="207" y="326"/>
                  <a:pt x="207" y="326"/>
                  <a:pt x="207" y="326"/>
                </a:cubicBezTo>
                <a:cubicBezTo>
                  <a:pt x="227" y="326"/>
                  <a:pt x="227" y="326"/>
                  <a:pt x="227" y="326"/>
                </a:cubicBezTo>
                <a:cubicBezTo>
                  <a:pt x="227" y="326"/>
                  <a:pt x="227" y="326"/>
                  <a:pt x="227" y="326"/>
                </a:cubicBezTo>
                <a:cubicBezTo>
                  <a:pt x="232" y="326"/>
                  <a:pt x="235" y="323"/>
                  <a:pt x="235" y="318"/>
                </a:cubicBezTo>
                <a:cubicBezTo>
                  <a:pt x="235" y="318"/>
                  <a:pt x="235" y="318"/>
                  <a:pt x="235" y="318"/>
                </a:cubicBezTo>
                <a:cubicBezTo>
                  <a:pt x="235" y="315"/>
                  <a:pt x="235" y="315"/>
                  <a:pt x="235" y="315"/>
                </a:cubicBezTo>
                <a:cubicBezTo>
                  <a:pt x="236" y="315"/>
                  <a:pt x="236" y="315"/>
                  <a:pt x="236" y="315"/>
                </a:cubicBezTo>
                <a:cubicBezTo>
                  <a:pt x="236" y="286"/>
                  <a:pt x="236" y="286"/>
                  <a:pt x="236" y="286"/>
                </a:cubicBezTo>
                <a:cubicBezTo>
                  <a:pt x="236" y="286"/>
                  <a:pt x="236" y="286"/>
                  <a:pt x="236" y="286"/>
                </a:cubicBezTo>
                <a:cubicBezTo>
                  <a:pt x="236" y="275"/>
                  <a:pt x="236" y="275"/>
                  <a:pt x="236" y="275"/>
                </a:cubicBezTo>
                <a:cubicBezTo>
                  <a:pt x="236" y="275"/>
                  <a:pt x="236" y="275"/>
                  <a:pt x="236" y="274"/>
                </a:cubicBezTo>
                <a:cubicBezTo>
                  <a:pt x="236" y="270"/>
                  <a:pt x="232" y="266"/>
                  <a:pt x="228" y="266"/>
                </a:cubicBezTo>
                <a:cubicBezTo>
                  <a:pt x="227" y="266"/>
                  <a:pt x="227" y="266"/>
                  <a:pt x="227" y="266"/>
                </a:cubicBezTo>
                <a:cubicBezTo>
                  <a:pt x="207" y="266"/>
                  <a:pt x="207" y="266"/>
                  <a:pt x="207" y="266"/>
                </a:cubicBezTo>
                <a:cubicBezTo>
                  <a:pt x="207" y="171"/>
                  <a:pt x="207" y="171"/>
                  <a:pt x="207" y="171"/>
                </a:cubicBezTo>
                <a:cubicBezTo>
                  <a:pt x="205" y="171"/>
                  <a:pt x="205" y="171"/>
                  <a:pt x="205" y="171"/>
                </a:cubicBezTo>
                <a:cubicBezTo>
                  <a:pt x="205" y="138"/>
                  <a:pt x="205" y="138"/>
                  <a:pt x="205" y="138"/>
                </a:cubicBezTo>
                <a:cubicBezTo>
                  <a:pt x="206" y="137"/>
                  <a:pt x="208" y="137"/>
                  <a:pt x="209" y="137"/>
                </a:cubicBezTo>
                <a:cubicBezTo>
                  <a:pt x="221" y="168"/>
                  <a:pt x="221" y="168"/>
                  <a:pt x="221" y="168"/>
                </a:cubicBezTo>
                <a:cubicBezTo>
                  <a:pt x="219" y="169"/>
                  <a:pt x="219" y="169"/>
                  <a:pt x="219" y="169"/>
                </a:cubicBezTo>
                <a:cubicBezTo>
                  <a:pt x="219" y="169"/>
                  <a:pt x="219" y="169"/>
                  <a:pt x="219" y="169"/>
                </a:cubicBezTo>
                <a:cubicBezTo>
                  <a:pt x="220" y="173"/>
                  <a:pt x="220" y="173"/>
                  <a:pt x="220" y="173"/>
                </a:cubicBezTo>
                <a:cubicBezTo>
                  <a:pt x="239" y="166"/>
                  <a:pt x="239" y="166"/>
                  <a:pt x="239" y="166"/>
                </a:cubicBezTo>
                <a:cubicBezTo>
                  <a:pt x="237" y="162"/>
                  <a:pt x="237" y="162"/>
                  <a:pt x="237" y="162"/>
                </a:cubicBezTo>
                <a:cubicBezTo>
                  <a:pt x="235" y="163"/>
                  <a:pt x="235" y="163"/>
                  <a:pt x="235" y="163"/>
                </a:cubicBezTo>
                <a:cubicBezTo>
                  <a:pt x="223" y="131"/>
                  <a:pt x="223" y="131"/>
                  <a:pt x="223" y="131"/>
                </a:cubicBezTo>
                <a:cubicBezTo>
                  <a:pt x="224" y="130"/>
                  <a:pt x="225" y="129"/>
                  <a:pt x="226" y="129"/>
                </a:cubicBezTo>
                <a:cubicBezTo>
                  <a:pt x="250" y="153"/>
                  <a:pt x="250" y="153"/>
                  <a:pt x="250" y="153"/>
                </a:cubicBezTo>
                <a:cubicBezTo>
                  <a:pt x="249" y="155"/>
                  <a:pt x="249" y="155"/>
                  <a:pt x="249" y="155"/>
                </a:cubicBezTo>
                <a:cubicBezTo>
                  <a:pt x="249" y="155"/>
                  <a:pt x="249" y="155"/>
                  <a:pt x="249" y="155"/>
                </a:cubicBezTo>
                <a:cubicBezTo>
                  <a:pt x="252" y="158"/>
                  <a:pt x="252" y="158"/>
                  <a:pt x="252" y="158"/>
                </a:cubicBezTo>
                <a:cubicBezTo>
                  <a:pt x="265" y="144"/>
                  <a:pt x="265" y="144"/>
                  <a:pt x="265" y="144"/>
                </a:cubicBezTo>
                <a:cubicBezTo>
                  <a:pt x="262" y="141"/>
                  <a:pt x="262" y="141"/>
                  <a:pt x="262" y="141"/>
                </a:cubicBezTo>
                <a:cubicBezTo>
                  <a:pt x="261" y="142"/>
                  <a:pt x="261" y="142"/>
                  <a:pt x="261" y="142"/>
                </a:cubicBezTo>
                <a:cubicBezTo>
                  <a:pt x="236" y="118"/>
                  <a:pt x="236" y="118"/>
                  <a:pt x="236" y="118"/>
                </a:cubicBezTo>
                <a:cubicBezTo>
                  <a:pt x="237" y="117"/>
                  <a:pt x="237" y="116"/>
                  <a:pt x="238" y="115"/>
                </a:cubicBezTo>
                <a:cubicBezTo>
                  <a:pt x="271" y="128"/>
                  <a:pt x="271" y="128"/>
                  <a:pt x="271" y="128"/>
                </a:cubicBezTo>
                <a:cubicBezTo>
                  <a:pt x="270" y="130"/>
                  <a:pt x="270" y="130"/>
                  <a:pt x="270" y="130"/>
                </a:cubicBezTo>
                <a:cubicBezTo>
                  <a:pt x="270" y="130"/>
                  <a:pt x="270" y="130"/>
                  <a:pt x="270" y="130"/>
                </a:cubicBezTo>
                <a:cubicBezTo>
                  <a:pt x="274" y="132"/>
                  <a:pt x="274" y="132"/>
                  <a:pt x="274" y="132"/>
                </a:cubicBezTo>
                <a:cubicBezTo>
                  <a:pt x="281" y="114"/>
                  <a:pt x="281" y="114"/>
                  <a:pt x="281" y="114"/>
                </a:cubicBezTo>
                <a:cubicBezTo>
                  <a:pt x="277" y="112"/>
                  <a:pt x="277" y="112"/>
                  <a:pt x="277" y="112"/>
                </a:cubicBezTo>
                <a:cubicBezTo>
                  <a:pt x="277" y="114"/>
                  <a:pt x="277" y="114"/>
                  <a:pt x="277" y="114"/>
                </a:cubicBezTo>
                <a:cubicBezTo>
                  <a:pt x="244" y="101"/>
                  <a:pt x="244" y="101"/>
                  <a:pt x="244" y="101"/>
                </a:cubicBezTo>
                <a:cubicBezTo>
                  <a:pt x="244" y="100"/>
                  <a:pt x="244" y="99"/>
                  <a:pt x="244" y="98"/>
                </a:cubicBezTo>
                <a:cubicBezTo>
                  <a:pt x="279" y="98"/>
                  <a:pt x="279" y="98"/>
                  <a:pt x="279" y="98"/>
                </a:cubicBezTo>
                <a:cubicBezTo>
                  <a:pt x="279" y="100"/>
                  <a:pt x="279" y="100"/>
                  <a:pt x="279" y="100"/>
                </a:cubicBezTo>
                <a:cubicBezTo>
                  <a:pt x="368" y="100"/>
                  <a:pt x="368" y="100"/>
                  <a:pt x="368" y="100"/>
                </a:cubicBezTo>
                <a:cubicBezTo>
                  <a:pt x="369" y="101"/>
                  <a:pt x="369" y="103"/>
                  <a:pt x="370" y="105"/>
                </a:cubicBezTo>
                <a:cubicBezTo>
                  <a:pt x="371" y="109"/>
                  <a:pt x="374" y="112"/>
                  <a:pt x="375" y="112"/>
                </a:cubicBezTo>
                <a:cubicBezTo>
                  <a:pt x="375" y="112"/>
                  <a:pt x="375" y="112"/>
                  <a:pt x="375" y="112"/>
                </a:cubicBezTo>
                <a:cubicBezTo>
                  <a:pt x="375" y="112"/>
                  <a:pt x="375" y="112"/>
                  <a:pt x="375" y="112"/>
                </a:cubicBezTo>
                <a:cubicBezTo>
                  <a:pt x="406" y="100"/>
                  <a:pt x="406" y="100"/>
                  <a:pt x="406" y="100"/>
                </a:cubicBezTo>
                <a:cubicBezTo>
                  <a:pt x="416" y="100"/>
                  <a:pt x="416" y="100"/>
                  <a:pt x="416" y="100"/>
                </a:cubicBezTo>
                <a:cubicBezTo>
                  <a:pt x="394" y="130"/>
                  <a:pt x="394" y="130"/>
                  <a:pt x="394" y="130"/>
                </a:cubicBezTo>
                <a:cubicBezTo>
                  <a:pt x="394" y="130"/>
                  <a:pt x="394" y="130"/>
                  <a:pt x="394" y="130"/>
                </a:cubicBezTo>
                <a:cubicBezTo>
                  <a:pt x="394" y="130"/>
                  <a:pt x="394" y="130"/>
                  <a:pt x="394" y="130"/>
                </a:cubicBezTo>
                <a:cubicBezTo>
                  <a:pt x="394" y="130"/>
                  <a:pt x="394" y="130"/>
                  <a:pt x="394" y="130"/>
                </a:cubicBezTo>
                <a:cubicBezTo>
                  <a:pt x="394" y="130"/>
                  <a:pt x="394" y="130"/>
                  <a:pt x="394" y="130"/>
                </a:cubicBezTo>
                <a:cubicBezTo>
                  <a:pt x="393" y="131"/>
                  <a:pt x="395" y="134"/>
                  <a:pt x="399" y="136"/>
                </a:cubicBezTo>
                <a:cubicBezTo>
                  <a:pt x="403" y="139"/>
                  <a:pt x="406" y="140"/>
                  <a:pt x="407" y="139"/>
                </a:cubicBezTo>
                <a:cubicBezTo>
                  <a:pt x="407" y="139"/>
                  <a:pt x="407" y="139"/>
                  <a:pt x="407" y="139"/>
                </a:cubicBezTo>
                <a:cubicBezTo>
                  <a:pt x="438" y="100"/>
                  <a:pt x="438" y="100"/>
                  <a:pt x="438" y="100"/>
                </a:cubicBezTo>
                <a:cubicBezTo>
                  <a:pt x="439" y="100"/>
                  <a:pt x="439" y="100"/>
                  <a:pt x="439" y="100"/>
                </a:cubicBezTo>
                <a:cubicBezTo>
                  <a:pt x="423" y="147"/>
                  <a:pt x="423" y="147"/>
                  <a:pt x="423" y="147"/>
                </a:cubicBezTo>
                <a:cubicBezTo>
                  <a:pt x="423" y="147"/>
                  <a:pt x="423" y="147"/>
                  <a:pt x="423" y="147"/>
                </a:cubicBezTo>
                <a:cubicBezTo>
                  <a:pt x="423" y="147"/>
                  <a:pt x="423" y="147"/>
                  <a:pt x="423" y="147"/>
                </a:cubicBezTo>
                <a:cubicBezTo>
                  <a:pt x="422" y="149"/>
                  <a:pt x="426" y="151"/>
                  <a:pt x="430" y="153"/>
                </a:cubicBezTo>
                <a:cubicBezTo>
                  <a:pt x="434" y="154"/>
                  <a:pt x="438" y="155"/>
                  <a:pt x="439" y="153"/>
                </a:cubicBezTo>
                <a:cubicBezTo>
                  <a:pt x="439" y="153"/>
                  <a:pt x="439" y="153"/>
                  <a:pt x="439" y="153"/>
                </a:cubicBezTo>
                <a:cubicBezTo>
                  <a:pt x="439" y="153"/>
                  <a:pt x="439" y="153"/>
                  <a:pt x="439" y="153"/>
                </a:cubicBezTo>
                <a:cubicBezTo>
                  <a:pt x="439" y="153"/>
                  <a:pt x="439" y="153"/>
                  <a:pt x="439" y="153"/>
                </a:cubicBezTo>
                <a:cubicBezTo>
                  <a:pt x="439" y="153"/>
                  <a:pt x="439" y="153"/>
                  <a:pt x="439" y="153"/>
                </a:cubicBezTo>
                <a:cubicBezTo>
                  <a:pt x="457" y="100"/>
                  <a:pt x="457" y="100"/>
                  <a:pt x="457" y="100"/>
                </a:cubicBezTo>
                <a:cubicBezTo>
                  <a:pt x="457" y="100"/>
                  <a:pt x="457" y="100"/>
                  <a:pt x="457" y="100"/>
                </a:cubicBezTo>
                <a:cubicBezTo>
                  <a:pt x="457" y="159"/>
                  <a:pt x="457" y="159"/>
                  <a:pt x="457" y="159"/>
                </a:cubicBezTo>
                <a:cubicBezTo>
                  <a:pt x="457" y="159"/>
                  <a:pt x="457" y="159"/>
                  <a:pt x="457" y="159"/>
                </a:cubicBezTo>
                <a:cubicBezTo>
                  <a:pt x="457" y="159"/>
                  <a:pt x="457" y="159"/>
                  <a:pt x="457" y="159"/>
                </a:cubicBezTo>
                <a:cubicBezTo>
                  <a:pt x="457" y="159"/>
                  <a:pt x="457" y="159"/>
                  <a:pt x="457" y="159"/>
                </a:cubicBezTo>
                <a:cubicBezTo>
                  <a:pt x="457" y="159"/>
                  <a:pt x="457" y="159"/>
                  <a:pt x="457" y="159"/>
                </a:cubicBezTo>
                <a:cubicBezTo>
                  <a:pt x="457" y="160"/>
                  <a:pt x="461" y="161"/>
                  <a:pt x="466" y="161"/>
                </a:cubicBezTo>
                <a:cubicBezTo>
                  <a:pt x="471" y="161"/>
                  <a:pt x="474" y="160"/>
                  <a:pt x="475" y="159"/>
                </a:cubicBezTo>
                <a:cubicBezTo>
                  <a:pt x="475" y="159"/>
                  <a:pt x="475" y="159"/>
                  <a:pt x="475" y="159"/>
                </a:cubicBezTo>
                <a:cubicBezTo>
                  <a:pt x="475" y="159"/>
                  <a:pt x="475" y="159"/>
                  <a:pt x="475" y="159"/>
                </a:cubicBezTo>
                <a:cubicBezTo>
                  <a:pt x="475" y="159"/>
                  <a:pt x="475" y="159"/>
                  <a:pt x="475" y="159"/>
                </a:cubicBezTo>
                <a:cubicBezTo>
                  <a:pt x="475" y="159"/>
                  <a:pt x="475" y="159"/>
                  <a:pt x="475" y="159"/>
                </a:cubicBezTo>
                <a:cubicBezTo>
                  <a:pt x="475" y="100"/>
                  <a:pt x="475" y="100"/>
                  <a:pt x="475" y="100"/>
                </a:cubicBezTo>
                <a:cubicBezTo>
                  <a:pt x="481" y="100"/>
                  <a:pt x="481" y="100"/>
                  <a:pt x="481" y="100"/>
                </a:cubicBezTo>
                <a:cubicBezTo>
                  <a:pt x="481" y="88"/>
                  <a:pt x="481" y="88"/>
                  <a:pt x="481" y="88"/>
                </a:cubicBezTo>
                <a:cubicBezTo>
                  <a:pt x="412" y="88"/>
                  <a:pt x="412" y="88"/>
                  <a:pt x="412" y="88"/>
                </a:cubicBezTo>
                <a:cubicBezTo>
                  <a:pt x="412" y="84"/>
                  <a:pt x="412" y="84"/>
                  <a:pt x="412" y="84"/>
                </a:cubicBezTo>
                <a:cubicBezTo>
                  <a:pt x="481" y="84"/>
                  <a:pt x="481" y="84"/>
                  <a:pt x="481" y="84"/>
                </a:cubicBezTo>
                <a:cubicBezTo>
                  <a:pt x="481" y="80"/>
                  <a:pt x="481" y="80"/>
                  <a:pt x="481" y="80"/>
                </a:cubicBezTo>
                <a:cubicBezTo>
                  <a:pt x="456" y="80"/>
                  <a:pt x="456" y="80"/>
                  <a:pt x="456" y="80"/>
                </a:cubicBezTo>
                <a:cubicBezTo>
                  <a:pt x="456" y="80"/>
                  <a:pt x="456" y="80"/>
                  <a:pt x="456" y="80"/>
                </a:cubicBezTo>
                <a:cubicBezTo>
                  <a:pt x="411" y="80"/>
                  <a:pt x="411" y="80"/>
                  <a:pt x="411" y="80"/>
                </a:cubicBezTo>
                <a:cubicBezTo>
                  <a:pt x="404" y="79"/>
                  <a:pt x="386" y="75"/>
                  <a:pt x="374" y="63"/>
                </a:cubicBezTo>
                <a:cubicBezTo>
                  <a:pt x="357" y="46"/>
                  <a:pt x="357" y="34"/>
                  <a:pt x="357" y="34"/>
                </a:cubicBezTo>
                <a:cubicBezTo>
                  <a:pt x="354" y="34"/>
                  <a:pt x="354" y="34"/>
                  <a:pt x="354" y="34"/>
                </a:cubicBezTo>
                <a:cubicBezTo>
                  <a:pt x="354" y="80"/>
                  <a:pt x="354" y="80"/>
                  <a:pt x="354" y="80"/>
                </a:cubicBezTo>
                <a:cubicBezTo>
                  <a:pt x="350" y="80"/>
                  <a:pt x="350" y="80"/>
                  <a:pt x="350" y="80"/>
                </a:cubicBezTo>
                <a:cubicBezTo>
                  <a:pt x="350" y="34"/>
                  <a:pt x="350" y="34"/>
                  <a:pt x="350" y="34"/>
                </a:cubicBezTo>
                <a:cubicBezTo>
                  <a:pt x="344" y="34"/>
                  <a:pt x="344" y="34"/>
                  <a:pt x="344" y="34"/>
                </a:cubicBezTo>
                <a:cubicBezTo>
                  <a:pt x="344" y="80"/>
                  <a:pt x="344" y="80"/>
                  <a:pt x="344" y="80"/>
                </a:cubicBezTo>
                <a:cubicBezTo>
                  <a:pt x="279" y="80"/>
                  <a:pt x="279" y="80"/>
                  <a:pt x="279" y="80"/>
                </a:cubicBezTo>
                <a:cubicBezTo>
                  <a:pt x="279" y="82"/>
                  <a:pt x="279" y="82"/>
                  <a:pt x="279" y="82"/>
                </a:cubicBezTo>
                <a:cubicBezTo>
                  <a:pt x="244" y="82"/>
                  <a:pt x="244" y="82"/>
                  <a:pt x="244" y="82"/>
                </a:cubicBezTo>
                <a:cubicBezTo>
                  <a:pt x="241" y="62"/>
                  <a:pt x="225" y="46"/>
                  <a:pt x="205" y="43"/>
                </a:cubicBezTo>
                <a:cubicBezTo>
                  <a:pt x="205" y="4"/>
                  <a:pt x="205" y="4"/>
                  <a:pt x="205" y="4"/>
                </a:cubicBezTo>
                <a:cubicBezTo>
                  <a:pt x="207" y="4"/>
                  <a:pt x="207" y="4"/>
                  <a:pt x="207" y="4"/>
                </a:cubicBezTo>
                <a:cubicBezTo>
                  <a:pt x="207" y="0"/>
                  <a:pt x="207" y="0"/>
                  <a:pt x="207" y="0"/>
                </a:cubicBezTo>
                <a:cubicBezTo>
                  <a:pt x="187" y="0"/>
                  <a:pt x="187" y="0"/>
                  <a:pt x="187" y="0"/>
                </a:cubicBezTo>
                <a:cubicBezTo>
                  <a:pt x="187" y="4"/>
                  <a:pt x="187" y="4"/>
                  <a:pt x="187" y="4"/>
                </a:cubicBezTo>
                <a:cubicBezTo>
                  <a:pt x="190" y="4"/>
                  <a:pt x="190" y="4"/>
                  <a:pt x="190" y="4"/>
                </a:cubicBezTo>
                <a:cubicBezTo>
                  <a:pt x="190" y="43"/>
                  <a:pt x="190" y="43"/>
                  <a:pt x="190" y="43"/>
                </a:cubicBezTo>
                <a:cubicBezTo>
                  <a:pt x="188" y="43"/>
                  <a:pt x="187" y="43"/>
                  <a:pt x="186" y="43"/>
                </a:cubicBezTo>
                <a:cubicBezTo>
                  <a:pt x="171" y="8"/>
                  <a:pt x="171" y="8"/>
                  <a:pt x="171" y="8"/>
                </a:cubicBezTo>
                <a:cubicBezTo>
                  <a:pt x="173" y="7"/>
                  <a:pt x="173" y="7"/>
                  <a:pt x="173" y="7"/>
                </a:cubicBezTo>
                <a:cubicBezTo>
                  <a:pt x="173" y="7"/>
                  <a:pt x="173" y="7"/>
                  <a:pt x="173" y="7"/>
                </a:cubicBezTo>
                <a:cubicBezTo>
                  <a:pt x="172" y="3"/>
                  <a:pt x="172" y="3"/>
                  <a:pt x="172" y="3"/>
                </a:cubicBezTo>
                <a:cubicBezTo>
                  <a:pt x="154" y="11"/>
                  <a:pt x="154" y="11"/>
                  <a:pt x="154" y="11"/>
                </a:cubicBezTo>
                <a:cubicBezTo>
                  <a:pt x="155" y="15"/>
                  <a:pt x="155" y="15"/>
                  <a:pt x="155" y="15"/>
                </a:cubicBezTo>
                <a:cubicBezTo>
                  <a:pt x="157" y="14"/>
                  <a:pt x="157" y="14"/>
                  <a:pt x="157" y="14"/>
                </a:cubicBezTo>
                <a:cubicBezTo>
                  <a:pt x="172" y="49"/>
                  <a:pt x="172" y="49"/>
                  <a:pt x="172" y="49"/>
                </a:cubicBezTo>
                <a:cubicBezTo>
                  <a:pt x="171" y="49"/>
                  <a:pt x="170" y="50"/>
                  <a:pt x="169" y="51"/>
                </a:cubicBezTo>
                <a:cubicBezTo>
                  <a:pt x="142" y="24"/>
                  <a:pt x="142" y="24"/>
                  <a:pt x="142" y="24"/>
                </a:cubicBezTo>
                <a:cubicBezTo>
                  <a:pt x="144" y="23"/>
                  <a:pt x="144" y="23"/>
                  <a:pt x="144" y="23"/>
                </a:cubicBezTo>
                <a:cubicBezTo>
                  <a:pt x="144" y="23"/>
                  <a:pt x="144" y="23"/>
                  <a:pt x="144" y="23"/>
                </a:cubicBezTo>
                <a:cubicBezTo>
                  <a:pt x="141" y="20"/>
                  <a:pt x="141" y="20"/>
                  <a:pt x="141" y="20"/>
                </a:cubicBezTo>
                <a:cubicBezTo>
                  <a:pt x="127" y="34"/>
                  <a:pt x="127" y="34"/>
                  <a:pt x="127" y="34"/>
                </a:cubicBezTo>
                <a:cubicBezTo>
                  <a:pt x="130" y="37"/>
                  <a:pt x="130" y="37"/>
                  <a:pt x="130" y="37"/>
                </a:cubicBezTo>
                <a:cubicBezTo>
                  <a:pt x="132" y="35"/>
                  <a:pt x="132" y="35"/>
                  <a:pt x="132" y="35"/>
                </a:cubicBezTo>
                <a:cubicBezTo>
                  <a:pt x="158" y="61"/>
                  <a:pt x="158" y="61"/>
                  <a:pt x="158" y="61"/>
                </a:cubicBezTo>
                <a:cubicBezTo>
                  <a:pt x="157" y="62"/>
                  <a:pt x="157" y="63"/>
                  <a:pt x="156" y="64"/>
                </a:cubicBezTo>
                <a:cubicBezTo>
                  <a:pt x="122" y="51"/>
                  <a:pt x="122" y="51"/>
                  <a:pt x="122" y="51"/>
                </a:cubicBezTo>
                <a:cubicBezTo>
                  <a:pt x="123" y="48"/>
                  <a:pt x="123" y="48"/>
                  <a:pt x="123" y="48"/>
                </a:cubicBezTo>
                <a:cubicBezTo>
                  <a:pt x="123" y="48"/>
                  <a:pt x="123" y="48"/>
                  <a:pt x="123" y="48"/>
                </a:cubicBezTo>
                <a:cubicBezTo>
                  <a:pt x="119" y="47"/>
                  <a:pt x="119" y="47"/>
                  <a:pt x="119" y="47"/>
                </a:cubicBezTo>
                <a:cubicBezTo>
                  <a:pt x="112" y="65"/>
                  <a:pt x="112" y="65"/>
                  <a:pt x="112" y="65"/>
                </a:cubicBezTo>
                <a:cubicBezTo>
                  <a:pt x="116" y="66"/>
                  <a:pt x="116" y="66"/>
                  <a:pt x="116" y="66"/>
                </a:cubicBezTo>
                <a:cubicBezTo>
                  <a:pt x="116" y="64"/>
                  <a:pt x="116" y="64"/>
                  <a:pt x="116" y="64"/>
                </a:cubicBezTo>
                <a:cubicBezTo>
                  <a:pt x="150" y="78"/>
                  <a:pt x="150" y="78"/>
                  <a:pt x="150" y="78"/>
                </a:cubicBezTo>
                <a:cubicBezTo>
                  <a:pt x="150" y="79"/>
                  <a:pt x="149" y="81"/>
                  <a:pt x="149" y="82"/>
                </a:cubicBezTo>
                <a:cubicBezTo>
                  <a:pt x="110" y="82"/>
                  <a:pt x="110" y="82"/>
                  <a:pt x="110" y="82"/>
                </a:cubicBezTo>
                <a:cubicBezTo>
                  <a:pt x="110" y="80"/>
                  <a:pt x="110" y="80"/>
                  <a:pt x="110" y="80"/>
                </a:cubicBezTo>
                <a:cubicBezTo>
                  <a:pt x="68" y="80"/>
                  <a:pt x="68" y="80"/>
                  <a:pt x="68" y="80"/>
                </a:cubicBezTo>
                <a:cubicBezTo>
                  <a:pt x="68" y="80"/>
                  <a:pt x="68" y="80"/>
                  <a:pt x="67" y="80"/>
                </a:cubicBezTo>
                <a:cubicBezTo>
                  <a:pt x="63" y="80"/>
                  <a:pt x="59" y="84"/>
                  <a:pt x="59" y="89"/>
                </a:cubicBezTo>
                <a:cubicBezTo>
                  <a:pt x="59" y="89"/>
                  <a:pt x="59" y="89"/>
                  <a:pt x="59" y="89"/>
                </a:cubicBezTo>
                <a:cubicBezTo>
                  <a:pt x="59" y="98"/>
                  <a:pt x="59" y="98"/>
                  <a:pt x="59" y="98"/>
                </a:cubicBezTo>
                <a:cubicBezTo>
                  <a:pt x="59" y="98"/>
                  <a:pt x="59" y="98"/>
                  <a:pt x="59" y="98"/>
                </a:cubicBezTo>
                <a:cubicBezTo>
                  <a:pt x="59" y="266"/>
                  <a:pt x="59" y="266"/>
                  <a:pt x="59" y="266"/>
                </a:cubicBezTo>
                <a:cubicBezTo>
                  <a:pt x="59" y="266"/>
                  <a:pt x="59" y="266"/>
                  <a:pt x="59" y="266"/>
                </a:cubicBezTo>
                <a:cubicBezTo>
                  <a:pt x="59" y="277"/>
                  <a:pt x="59" y="277"/>
                  <a:pt x="59" y="277"/>
                </a:cubicBezTo>
                <a:cubicBezTo>
                  <a:pt x="59" y="277"/>
                  <a:pt x="59" y="277"/>
                  <a:pt x="59" y="277"/>
                </a:cubicBezTo>
                <a:cubicBezTo>
                  <a:pt x="59" y="282"/>
                  <a:pt x="63" y="286"/>
                  <a:pt x="67" y="286"/>
                </a:cubicBezTo>
                <a:cubicBezTo>
                  <a:pt x="68" y="286"/>
                  <a:pt x="68" y="286"/>
                  <a:pt x="68" y="286"/>
                </a:cubicBezTo>
                <a:cubicBezTo>
                  <a:pt x="108" y="286"/>
                  <a:pt x="108" y="286"/>
                  <a:pt x="108" y="286"/>
                </a:cubicBezTo>
                <a:cubicBezTo>
                  <a:pt x="108" y="286"/>
                  <a:pt x="108" y="286"/>
                  <a:pt x="108" y="286"/>
                </a:cubicBezTo>
                <a:cubicBezTo>
                  <a:pt x="185" y="286"/>
                  <a:pt x="185" y="286"/>
                  <a:pt x="185" y="286"/>
                </a:cubicBezTo>
                <a:cubicBezTo>
                  <a:pt x="185" y="286"/>
                  <a:pt x="185" y="286"/>
                  <a:pt x="185" y="286"/>
                </a:cubicBezTo>
                <a:cubicBezTo>
                  <a:pt x="187" y="286"/>
                  <a:pt x="187" y="286"/>
                  <a:pt x="187" y="286"/>
                </a:cubicBezTo>
                <a:cubicBezTo>
                  <a:pt x="187" y="307"/>
                  <a:pt x="187" y="307"/>
                  <a:pt x="187" y="307"/>
                </a:cubicBezTo>
                <a:cubicBezTo>
                  <a:pt x="185" y="307"/>
                  <a:pt x="185" y="307"/>
                  <a:pt x="185" y="307"/>
                </a:cubicBezTo>
                <a:cubicBezTo>
                  <a:pt x="185" y="307"/>
                  <a:pt x="185" y="307"/>
                  <a:pt x="185" y="307"/>
                </a:cubicBezTo>
                <a:cubicBezTo>
                  <a:pt x="153" y="307"/>
                  <a:pt x="153" y="307"/>
                  <a:pt x="153" y="307"/>
                </a:cubicBezTo>
                <a:cubicBezTo>
                  <a:pt x="153" y="307"/>
                  <a:pt x="153" y="307"/>
                  <a:pt x="153" y="307"/>
                </a:cubicBezTo>
                <a:cubicBezTo>
                  <a:pt x="148" y="307"/>
                  <a:pt x="145" y="310"/>
                  <a:pt x="145" y="315"/>
                </a:cubicBezTo>
                <a:cubicBezTo>
                  <a:pt x="145" y="315"/>
                  <a:pt x="145" y="315"/>
                  <a:pt x="145" y="315"/>
                </a:cubicBezTo>
                <a:cubicBezTo>
                  <a:pt x="145" y="326"/>
                  <a:pt x="145" y="326"/>
                  <a:pt x="145" y="326"/>
                </a:cubicBezTo>
                <a:cubicBezTo>
                  <a:pt x="145" y="326"/>
                  <a:pt x="145" y="326"/>
                  <a:pt x="145" y="326"/>
                </a:cubicBezTo>
                <a:cubicBezTo>
                  <a:pt x="145" y="351"/>
                  <a:pt x="145" y="351"/>
                  <a:pt x="145" y="351"/>
                </a:cubicBezTo>
                <a:cubicBezTo>
                  <a:pt x="86" y="351"/>
                  <a:pt x="86" y="351"/>
                  <a:pt x="86" y="351"/>
                </a:cubicBezTo>
                <a:cubicBezTo>
                  <a:pt x="87" y="400"/>
                  <a:pt x="87" y="400"/>
                  <a:pt x="87" y="400"/>
                </a:cubicBezTo>
                <a:cubicBezTo>
                  <a:pt x="103" y="418"/>
                  <a:pt x="103" y="418"/>
                  <a:pt x="103" y="418"/>
                </a:cubicBezTo>
                <a:cubicBezTo>
                  <a:pt x="103" y="451"/>
                  <a:pt x="103" y="451"/>
                  <a:pt x="103" y="451"/>
                </a:cubicBezTo>
                <a:cubicBezTo>
                  <a:pt x="122" y="459"/>
                  <a:pt x="122" y="459"/>
                  <a:pt x="122" y="459"/>
                </a:cubicBezTo>
                <a:cubicBezTo>
                  <a:pt x="122" y="505"/>
                  <a:pt x="122" y="505"/>
                  <a:pt x="122" y="505"/>
                </a:cubicBezTo>
                <a:cubicBezTo>
                  <a:pt x="38" y="520"/>
                  <a:pt x="7" y="539"/>
                  <a:pt x="4" y="540"/>
                </a:cubicBezTo>
                <a:cubicBezTo>
                  <a:pt x="0" y="540"/>
                  <a:pt x="19" y="543"/>
                  <a:pt x="46" y="556"/>
                </a:cubicBezTo>
                <a:cubicBezTo>
                  <a:pt x="80" y="572"/>
                  <a:pt x="76" y="581"/>
                  <a:pt x="76" y="581"/>
                </a:cubicBezTo>
                <a:cubicBezTo>
                  <a:pt x="76" y="581"/>
                  <a:pt x="135" y="543"/>
                  <a:pt x="263" y="520"/>
                </a:cubicBezTo>
                <a:cubicBezTo>
                  <a:pt x="330" y="508"/>
                  <a:pt x="451" y="503"/>
                  <a:pt x="495" y="512"/>
                </a:cubicBezTo>
                <a:cubicBezTo>
                  <a:pt x="495" y="512"/>
                  <a:pt x="461" y="504"/>
                  <a:pt x="413" y="497"/>
                </a:cubicBezTo>
                <a:close/>
              </a:path>
            </a:pathLst>
          </a:custGeom>
          <a:solidFill>
            <a:srgbClr val="003778"/>
          </a:solidFill>
          <a:ln>
            <a:noFill/>
          </a:ln>
        </p:spPr>
        <p:txBody>
          <a:bodyPr vert="horz" wrap="square" lIns="91440" tIns="45720" rIns="91440" bIns="45720" numCol="1" anchor="t" anchorCtr="0" compatLnSpc="1"/>
          <a:lstStyle/>
          <a:p>
            <a:endParaRPr lang="zh-CN" altLang="en-US" dirty="0"/>
          </a:p>
        </p:txBody>
      </p:sp>
      <p:cxnSp>
        <p:nvCxnSpPr>
          <p:cNvPr id="16" name="直接连接符 15"/>
          <p:cNvCxnSpPr/>
          <p:nvPr userDrawn="1"/>
        </p:nvCxnSpPr>
        <p:spPr>
          <a:xfrm>
            <a:off x="659130" y="1027048"/>
            <a:ext cx="10864850" cy="0"/>
          </a:xfrm>
          <a:prstGeom prst="line">
            <a:avLst/>
          </a:prstGeom>
          <a:ln cap="rnd">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10" name="组合 9"/>
          <p:cNvGrpSpPr/>
          <p:nvPr userDrawn="1"/>
        </p:nvGrpSpPr>
        <p:grpSpPr>
          <a:xfrm>
            <a:off x="1243080" y="1702820"/>
            <a:ext cx="3038400" cy="2341146"/>
            <a:chOff x="1243693" y="1981257"/>
            <a:chExt cx="3038400" cy="2341146"/>
          </a:xfrm>
        </p:grpSpPr>
        <p:cxnSp>
          <p:nvCxnSpPr>
            <p:cNvPr id="14" name="直接连接符 13"/>
            <p:cNvCxnSpPr/>
            <p:nvPr/>
          </p:nvCxnSpPr>
          <p:spPr>
            <a:xfrm>
              <a:off x="2376714" y="2585247"/>
              <a:ext cx="772358"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5" name="文本框 14"/>
            <p:cNvSpPr txBox="1"/>
            <p:nvPr/>
          </p:nvSpPr>
          <p:spPr>
            <a:xfrm>
              <a:off x="2160396" y="1981257"/>
              <a:ext cx="1204995" cy="400110"/>
            </a:xfrm>
            <a:prstGeom prst="rect">
              <a:avLst/>
            </a:prstGeom>
            <a:noFill/>
          </p:spPr>
          <p:txBody>
            <a:bodyPr wrap="square" lIns="90000" rtlCol="0">
              <a:spAutoFit/>
            </a:bodyPr>
            <a:lstStyle/>
            <a:p>
              <a:pPr algn="ctr"/>
              <a:r>
                <a:rPr lang="zh-CN" altLang="en-US" sz="2000" b="1" dirty="0">
                  <a:solidFill>
                    <a:schemeClr val="accent1"/>
                  </a:solidFill>
                  <a:latin typeface="+mj-ea"/>
                  <a:ea typeface="+mj-ea"/>
                </a:rPr>
                <a:t>模板作者</a:t>
              </a:r>
            </a:p>
          </p:txBody>
        </p:sp>
        <p:sp>
          <p:nvSpPr>
            <p:cNvPr id="17" name="文本框 16"/>
            <p:cNvSpPr txBox="1"/>
            <p:nvPr/>
          </p:nvSpPr>
          <p:spPr>
            <a:xfrm>
              <a:off x="1243693" y="2823851"/>
              <a:ext cx="3038400" cy="1498552"/>
            </a:xfrm>
            <a:prstGeom prst="rect">
              <a:avLst/>
            </a:prstGeom>
            <a:noFill/>
          </p:spPr>
          <p:txBody>
            <a:bodyPr wrap="square" lIns="90000" rtlCol="0">
              <a:spAutoFit/>
            </a:bodyPr>
            <a:lstStyle/>
            <a:p>
              <a:pPr algn="ctr">
                <a:lnSpc>
                  <a:spcPct val="130000"/>
                </a:lnSpc>
              </a:pPr>
              <a:r>
                <a:rPr lang="zh-CN" altLang="en-US" dirty="0">
                  <a:solidFill>
                    <a:schemeClr val="tx1">
                      <a:lumMod val="85000"/>
                      <a:lumOff val="15000"/>
                    </a:schemeClr>
                  </a:solidFill>
                </a:rPr>
                <a:t>作者：王志浩</a:t>
              </a:r>
              <a:endParaRPr lang="en-US" altLang="zh-CN" dirty="0">
                <a:solidFill>
                  <a:schemeClr val="tx1">
                    <a:lumMod val="85000"/>
                    <a:lumOff val="15000"/>
                  </a:schemeClr>
                </a:solidFill>
              </a:endParaRPr>
            </a:p>
            <a:p>
              <a:pPr algn="ctr">
                <a:lnSpc>
                  <a:spcPct val="130000"/>
                </a:lnSpc>
              </a:pPr>
              <a:r>
                <a:rPr lang="zh-CN" altLang="en-US" dirty="0">
                  <a:solidFill>
                    <a:schemeClr val="tx1">
                      <a:lumMod val="85000"/>
                      <a:lumOff val="15000"/>
                    </a:schemeClr>
                  </a:solidFill>
                </a:rPr>
                <a:t>中国石油大学</a:t>
              </a:r>
              <a:r>
                <a:rPr lang="en-US" altLang="zh-CN" dirty="0">
                  <a:solidFill>
                    <a:schemeClr val="tx1">
                      <a:lumMod val="85000"/>
                      <a:lumOff val="15000"/>
                    </a:schemeClr>
                  </a:solidFill>
                </a:rPr>
                <a:t>(</a:t>
              </a:r>
              <a:r>
                <a:rPr lang="zh-CN" altLang="en-US" dirty="0">
                  <a:solidFill>
                    <a:schemeClr val="tx1">
                      <a:lumMod val="85000"/>
                      <a:lumOff val="15000"/>
                    </a:schemeClr>
                  </a:solidFill>
                </a:rPr>
                <a:t>华东</a:t>
              </a:r>
              <a:r>
                <a:rPr lang="en-US" altLang="zh-CN" dirty="0">
                  <a:solidFill>
                    <a:schemeClr val="tx1">
                      <a:lumMod val="85000"/>
                      <a:lumOff val="15000"/>
                    </a:schemeClr>
                  </a:solidFill>
                </a:rPr>
                <a:t>) </a:t>
              </a:r>
            </a:p>
            <a:p>
              <a:pPr algn="ctr">
                <a:lnSpc>
                  <a:spcPct val="130000"/>
                </a:lnSpc>
              </a:pPr>
              <a:r>
                <a:rPr lang="zh-CN" altLang="en-US" dirty="0">
                  <a:solidFill>
                    <a:schemeClr val="tx1">
                      <a:lumMod val="85000"/>
                      <a:lumOff val="15000"/>
                    </a:schemeClr>
                  </a:solidFill>
                </a:rPr>
                <a:t>计算机科学与技术</a:t>
              </a:r>
              <a:r>
                <a:rPr lang="en-US" altLang="zh-CN" dirty="0">
                  <a:solidFill>
                    <a:schemeClr val="tx1">
                      <a:lumMod val="85000"/>
                      <a:lumOff val="15000"/>
                    </a:schemeClr>
                  </a:solidFill>
                </a:rPr>
                <a:t>(</a:t>
              </a:r>
              <a:r>
                <a:rPr lang="zh-CN" altLang="en-US" dirty="0">
                  <a:solidFill>
                    <a:schemeClr val="tx1">
                      <a:lumMod val="85000"/>
                      <a:lumOff val="15000"/>
                    </a:schemeClr>
                  </a:solidFill>
                </a:rPr>
                <a:t>实验</a:t>
              </a:r>
              <a:r>
                <a:rPr lang="en-US" altLang="zh-CN" dirty="0">
                  <a:solidFill>
                    <a:schemeClr val="tx1">
                      <a:lumMod val="85000"/>
                      <a:lumOff val="15000"/>
                    </a:schemeClr>
                  </a:solidFill>
                </a:rPr>
                <a:t>)</a:t>
              </a:r>
            </a:p>
            <a:p>
              <a:pPr algn="ctr">
                <a:lnSpc>
                  <a:spcPct val="130000"/>
                </a:lnSpc>
              </a:pPr>
              <a:r>
                <a:rPr lang="en-US" altLang="zh-CN" dirty="0">
                  <a:solidFill>
                    <a:schemeClr val="tx1">
                      <a:lumMod val="85000"/>
                      <a:lumOff val="15000"/>
                    </a:schemeClr>
                  </a:solidFill>
                </a:rPr>
                <a:t>2015</a:t>
              </a:r>
              <a:r>
                <a:rPr lang="zh-CN" altLang="en-US" dirty="0">
                  <a:solidFill>
                    <a:schemeClr val="tx1">
                      <a:lumMod val="85000"/>
                      <a:lumOff val="15000"/>
                    </a:schemeClr>
                  </a:solidFill>
                </a:rPr>
                <a:t>级</a:t>
              </a:r>
            </a:p>
          </p:txBody>
        </p:sp>
      </p:grpSp>
      <p:cxnSp>
        <p:nvCxnSpPr>
          <p:cNvPr id="18" name="直接连接符 17"/>
          <p:cNvCxnSpPr/>
          <p:nvPr userDrawn="1"/>
        </p:nvCxnSpPr>
        <p:spPr>
          <a:xfrm>
            <a:off x="4429140" y="1863214"/>
            <a:ext cx="0" cy="202035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19" name="组合 18"/>
          <p:cNvGrpSpPr/>
          <p:nvPr userDrawn="1"/>
        </p:nvGrpSpPr>
        <p:grpSpPr>
          <a:xfrm>
            <a:off x="4576800" y="1702820"/>
            <a:ext cx="3038400" cy="1981047"/>
            <a:chOff x="4577413" y="1981257"/>
            <a:chExt cx="3038400" cy="1981047"/>
          </a:xfrm>
        </p:grpSpPr>
        <p:cxnSp>
          <p:nvCxnSpPr>
            <p:cNvPr id="20" name="直接连接符 19"/>
            <p:cNvCxnSpPr/>
            <p:nvPr/>
          </p:nvCxnSpPr>
          <p:spPr>
            <a:xfrm>
              <a:off x="5710434" y="2585247"/>
              <a:ext cx="772358"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5494116" y="1981257"/>
              <a:ext cx="1204995" cy="400110"/>
            </a:xfrm>
            <a:prstGeom prst="rect">
              <a:avLst/>
            </a:prstGeom>
            <a:noFill/>
          </p:spPr>
          <p:txBody>
            <a:bodyPr wrap="square" lIns="90000" rtlCol="0">
              <a:spAutoFit/>
            </a:bodyPr>
            <a:lstStyle/>
            <a:p>
              <a:pPr algn="ctr"/>
              <a:r>
                <a:rPr lang="zh-CN" altLang="en-US" sz="2000" b="1" dirty="0">
                  <a:solidFill>
                    <a:schemeClr val="accent1"/>
                  </a:solidFill>
                  <a:latin typeface="+mj-ea"/>
                  <a:ea typeface="+mj-ea"/>
                </a:rPr>
                <a:t>特别感谢</a:t>
              </a:r>
            </a:p>
          </p:txBody>
        </p:sp>
        <p:sp>
          <p:nvSpPr>
            <p:cNvPr id="22" name="文本框 21"/>
            <p:cNvSpPr txBox="1"/>
            <p:nvPr/>
          </p:nvSpPr>
          <p:spPr>
            <a:xfrm>
              <a:off x="4577413" y="2823851"/>
              <a:ext cx="3038400" cy="1138453"/>
            </a:xfrm>
            <a:prstGeom prst="rect">
              <a:avLst/>
            </a:prstGeom>
            <a:noFill/>
          </p:spPr>
          <p:txBody>
            <a:bodyPr wrap="square" lIns="90000" rtlCol="0">
              <a:spAutoFit/>
            </a:bodyPr>
            <a:lstStyle/>
            <a:p>
              <a:pPr algn="ctr">
                <a:lnSpc>
                  <a:spcPct val="130000"/>
                </a:lnSpc>
              </a:pPr>
              <a:r>
                <a:rPr lang="zh-CN" altLang="en-US" dirty="0">
                  <a:solidFill>
                    <a:schemeClr val="tx1">
                      <a:lumMod val="85000"/>
                      <a:lumOff val="15000"/>
                    </a:schemeClr>
                  </a:solidFill>
                </a:rPr>
                <a:t>图片素材：</a:t>
              </a:r>
              <a:r>
                <a:rPr lang="en-US" altLang="zh-CN" dirty="0">
                  <a:solidFill>
                    <a:schemeClr val="tx1">
                      <a:lumMod val="85000"/>
                      <a:lumOff val="15000"/>
                    </a:schemeClr>
                  </a:solidFill>
                </a:rPr>
                <a:t>@</a:t>
              </a:r>
              <a:r>
                <a:rPr lang="zh-CN" altLang="en-US" dirty="0">
                  <a:solidFill>
                    <a:schemeClr val="tx1">
                      <a:lumMod val="85000"/>
                      <a:lumOff val="15000"/>
                    </a:schemeClr>
                  </a:solidFill>
                </a:rPr>
                <a:t>图说石大</a:t>
              </a:r>
              <a:endParaRPr lang="en-US" altLang="zh-CN" dirty="0">
                <a:solidFill>
                  <a:schemeClr val="tx1">
                    <a:lumMod val="85000"/>
                    <a:lumOff val="15000"/>
                  </a:schemeClr>
                </a:solidFill>
              </a:endParaRPr>
            </a:p>
            <a:p>
              <a:pPr algn="ctr">
                <a:lnSpc>
                  <a:spcPct val="130000"/>
                </a:lnSpc>
              </a:pPr>
              <a:r>
                <a:rPr lang="zh-CN" altLang="en-US" dirty="0">
                  <a:solidFill>
                    <a:schemeClr val="tx1">
                      <a:lumMod val="85000"/>
                      <a:lumOff val="15000"/>
                    </a:schemeClr>
                  </a:solidFill>
                </a:rPr>
                <a:t>主办方：秋叶</a:t>
              </a:r>
              <a:r>
                <a:rPr lang="en-US" altLang="zh-CN" dirty="0">
                  <a:solidFill>
                    <a:schemeClr val="tx1">
                      <a:lumMod val="85000"/>
                      <a:lumOff val="15000"/>
                    </a:schemeClr>
                  </a:solidFill>
                </a:rPr>
                <a:t>PPT</a:t>
              </a:r>
            </a:p>
            <a:p>
              <a:pPr algn="ctr">
                <a:lnSpc>
                  <a:spcPct val="130000"/>
                </a:lnSpc>
              </a:pPr>
              <a:r>
                <a:rPr lang="zh-CN" altLang="en-US" dirty="0">
                  <a:solidFill>
                    <a:schemeClr val="tx1">
                      <a:lumMod val="85000"/>
                      <a:lumOff val="15000"/>
                    </a:schemeClr>
                  </a:solidFill>
                </a:rPr>
                <a:t>指导老师：老秦、伟崇</a:t>
              </a:r>
            </a:p>
          </p:txBody>
        </p:sp>
      </p:grpSp>
      <p:grpSp>
        <p:nvGrpSpPr>
          <p:cNvPr id="23" name="组合 22"/>
          <p:cNvGrpSpPr/>
          <p:nvPr userDrawn="1"/>
        </p:nvGrpSpPr>
        <p:grpSpPr>
          <a:xfrm>
            <a:off x="7910519" y="1702820"/>
            <a:ext cx="3037175" cy="2341146"/>
            <a:chOff x="7911132" y="1981257"/>
            <a:chExt cx="3037175" cy="2341146"/>
          </a:xfrm>
        </p:grpSpPr>
        <p:cxnSp>
          <p:nvCxnSpPr>
            <p:cNvPr id="24" name="直接连接符 23"/>
            <p:cNvCxnSpPr/>
            <p:nvPr/>
          </p:nvCxnSpPr>
          <p:spPr>
            <a:xfrm>
              <a:off x="9043540" y="2585247"/>
              <a:ext cx="772358"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5" name="文本框 24"/>
            <p:cNvSpPr txBox="1"/>
            <p:nvPr/>
          </p:nvSpPr>
          <p:spPr>
            <a:xfrm>
              <a:off x="8827222" y="1981257"/>
              <a:ext cx="1204995" cy="400110"/>
            </a:xfrm>
            <a:prstGeom prst="rect">
              <a:avLst/>
            </a:prstGeom>
            <a:noFill/>
          </p:spPr>
          <p:txBody>
            <a:bodyPr wrap="square" lIns="90000" rtlCol="0">
              <a:spAutoFit/>
            </a:bodyPr>
            <a:lstStyle/>
            <a:p>
              <a:pPr algn="ctr"/>
              <a:r>
                <a:rPr lang="zh-CN" altLang="en-US" sz="2000" b="1" dirty="0">
                  <a:solidFill>
                    <a:schemeClr val="accent1"/>
                  </a:solidFill>
                  <a:latin typeface="+mj-ea"/>
                  <a:ea typeface="+mj-ea"/>
                </a:rPr>
                <a:t>版权说明</a:t>
              </a:r>
            </a:p>
          </p:txBody>
        </p:sp>
        <p:sp>
          <p:nvSpPr>
            <p:cNvPr id="26" name="文本框 25"/>
            <p:cNvSpPr txBox="1"/>
            <p:nvPr/>
          </p:nvSpPr>
          <p:spPr>
            <a:xfrm>
              <a:off x="7911132" y="2823851"/>
              <a:ext cx="3037175" cy="1498552"/>
            </a:xfrm>
            <a:prstGeom prst="rect">
              <a:avLst/>
            </a:prstGeom>
            <a:noFill/>
          </p:spPr>
          <p:txBody>
            <a:bodyPr wrap="square" lIns="90000" rtlCol="0">
              <a:spAutoFit/>
            </a:bodyPr>
            <a:lstStyle/>
            <a:p>
              <a:pPr algn="ctr">
                <a:lnSpc>
                  <a:spcPct val="130000"/>
                </a:lnSpc>
              </a:pPr>
              <a:r>
                <a:rPr lang="zh-CN" altLang="en-US" dirty="0">
                  <a:solidFill>
                    <a:schemeClr val="tx1">
                      <a:lumMod val="85000"/>
                      <a:lumOff val="15000"/>
                    </a:schemeClr>
                  </a:solidFill>
                </a:rPr>
                <a:t>本套模板为</a:t>
              </a:r>
              <a:r>
                <a:rPr lang="zh-CN" altLang="en-US" b="1" dirty="0">
                  <a:solidFill>
                    <a:schemeClr val="tx1">
                      <a:lumMod val="85000"/>
                      <a:lumOff val="15000"/>
                    </a:schemeClr>
                  </a:solidFill>
                  <a:latin typeface="+mj-ea"/>
                  <a:ea typeface="+mj-ea"/>
                </a:rPr>
                <a:t>公益性质</a:t>
              </a:r>
              <a:endParaRPr lang="en-US" altLang="zh-CN" b="1" dirty="0">
                <a:solidFill>
                  <a:schemeClr val="tx1">
                    <a:lumMod val="85000"/>
                    <a:lumOff val="15000"/>
                  </a:schemeClr>
                </a:solidFill>
                <a:latin typeface="+mj-ea"/>
                <a:ea typeface="+mj-ea"/>
              </a:endParaRPr>
            </a:p>
            <a:p>
              <a:pPr algn="ctr">
                <a:lnSpc>
                  <a:spcPct val="130000"/>
                </a:lnSpc>
              </a:pPr>
              <a:r>
                <a:rPr lang="zh-CN" altLang="en-US" b="1" dirty="0">
                  <a:solidFill>
                    <a:schemeClr val="tx1">
                      <a:lumMod val="85000"/>
                      <a:lumOff val="15000"/>
                    </a:schemeClr>
                  </a:solidFill>
                  <a:latin typeface="+mj-ea"/>
                  <a:ea typeface="+mj-ea"/>
                </a:rPr>
                <a:t>免费</a:t>
              </a:r>
              <a:r>
                <a:rPr lang="zh-CN" altLang="en-US" dirty="0">
                  <a:solidFill>
                    <a:schemeClr val="tx1">
                      <a:lumMod val="85000"/>
                      <a:lumOff val="15000"/>
                    </a:schemeClr>
                  </a:solidFill>
                </a:rPr>
                <a:t>赠与学校师生使用</a:t>
              </a:r>
              <a:endParaRPr lang="en-US" altLang="zh-CN" dirty="0">
                <a:solidFill>
                  <a:schemeClr val="tx1">
                    <a:lumMod val="85000"/>
                    <a:lumOff val="15000"/>
                  </a:schemeClr>
                </a:solidFill>
              </a:endParaRPr>
            </a:p>
            <a:p>
              <a:pPr algn="ctr">
                <a:lnSpc>
                  <a:spcPct val="130000"/>
                </a:lnSpc>
              </a:pPr>
              <a:r>
                <a:rPr lang="zh-CN" altLang="en-US" dirty="0">
                  <a:solidFill>
                    <a:schemeClr val="tx1">
                      <a:lumMod val="85000"/>
                      <a:lumOff val="15000"/>
                    </a:schemeClr>
                  </a:solidFill>
                </a:rPr>
                <a:t>盈利行为请勿相信</a:t>
              </a:r>
              <a:endParaRPr lang="en-US" altLang="zh-CN" dirty="0">
                <a:solidFill>
                  <a:schemeClr val="tx1">
                    <a:lumMod val="85000"/>
                    <a:lumOff val="15000"/>
                  </a:schemeClr>
                </a:solidFill>
              </a:endParaRPr>
            </a:p>
            <a:p>
              <a:pPr algn="ctr">
                <a:lnSpc>
                  <a:spcPct val="130000"/>
                </a:lnSpc>
              </a:pPr>
              <a:r>
                <a:rPr lang="zh-CN" altLang="en-US" dirty="0">
                  <a:solidFill>
                    <a:schemeClr val="tx1">
                      <a:lumMod val="85000"/>
                      <a:lumOff val="15000"/>
                    </a:schemeClr>
                  </a:solidFill>
                </a:rPr>
                <a:t>商用请注意图片和字体版权</a:t>
              </a:r>
            </a:p>
          </p:txBody>
        </p:sp>
      </p:grpSp>
      <p:cxnSp>
        <p:nvCxnSpPr>
          <p:cNvPr id="27" name="直接连接符 26"/>
          <p:cNvCxnSpPr/>
          <p:nvPr userDrawn="1"/>
        </p:nvCxnSpPr>
        <p:spPr>
          <a:xfrm>
            <a:off x="7762860" y="1863214"/>
            <a:ext cx="0" cy="202035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28" name="组合 27"/>
          <p:cNvGrpSpPr/>
          <p:nvPr userDrawn="1"/>
        </p:nvGrpSpPr>
        <p:grpSpPr>
          <a:xfrm>
            <a:off x="3179324" y="4339865"/>
            <a:ext cx="6852280" cy="1560741"/>
            <a:chOff x="3179937" y="4561006"/>
            <a:chExt cx="6852280" cy="1560741"/>
          </a:xfrm>
        </p:grpSpPr>
        <p:pic>
          <p:nvPicPr>
            <p:cNvPr id="29" name="图片 28"/>
            <p:cNvPicPr>
              <a:picLocks noChangeAspect="1"/>
            </p:cNvPicPr>
            <p:nvPr/>
          </p:nvPicPr>
          <p:blipFill rotWithShape="1">
            <a:blip r:embed="rId5" cstate="email"/>
            <a:srcRect/>
            <a:stretch>
              <a:fillRect/>
            </a:stretch>
          </p:blipFill>
          <p:spPr>
            <a:xfrm>
              <a:off x="3179937" y="4561006"/>
              <a:ext cx="1402932" cy="1560741"/>
            </a:xfrm>
            <a:prstGeom prst="rect">
              <a:avLst/>
            </a:prstGeom>
          </p:spPr>
        </p:pic>
        <p:sp>
          <p:nvSpPr>
            <p:cNvPr id="30" name="文本框 29"/>
            <p:cNvSpPr txBox="1"/>
            <p:nvPr/>
          </p:nvSpPr>
          <p:spPr>
            <a:xfrm>
              <a:off x="4934551" y="4772150"/>
              <a:ext cx="5097666" cy="1138453"/>
            </a:xfrm>
            <a:prstGeom prst="rect">
              <a:avLst/>
            </a:prstGeom>
            <a:noFill/>
          </p:spPr>
          <p:txBody>
            <a:bodyPr wrap="square" rtlCol="0">
              <a:spAutoFit/>
            </a:bodyPr>
            <a:lstStyle/>
            <a:p>
              <a:pPr>
                <a:lnSpc>
                  <a:spcPct val="130000"/>
                </a:lnSpc>
              </a:pPr>
              <a:r>
                <a:rPr lang="zh-CN" altLang="en-US" dirty="0"/>
                <a:t>有什么想对作者说的吗</a:t>
              </a:r>
              <a:endParaRPr lang="en-US" altLang="zh-CN" dirty="0"/>
            </a:p>
            <a:p>
              <a:pPr>
                <a:lnSpc>
                  <a:spcPct val="130000"/>
                </a:lnSpc>
              </a:pPr>
              <a:r>
                <a:rPr lang="zh-CN" altLang="en-US" dirty="0"/>
                <a:t>对模板还有更好的建议或者使用方面的困惑吗</a:t>
              </a:r>
              <a:endParaRPr lang="en-US" altLang="zh-CN" dirty="0"/>
            </a:p>
            <a:p>
              <a:pPr>
                <a:lnSpc>
                  <a:spcPct val="130000"/>
                </a:lnSpc>
              </a:pPr>
              <a:r>
                <a:rPr lang="zh-CN" altLang="en-US" dirty="0"/>
                <a:t>欢迎加入模板公测</a:t>
              </a:r>
              <a:r>
                <a:rPr lang="en-US" altLang="zh-CN" dirty="0"/>
                <a:t>QQ</a:t>
              </a:r>
              <a:r>
                <a:rPr lang="zh-CN" altLang="en-US" dirty="0"/>
                <a:t>群</a:t>
              </a:r>
              <a:r>
                <a:rPr lang="en-US" altLang="zh-CN" dirty="0"/>
                <a:t>~(</a:t>
              </a:r>
              <a:r>
                <a:rPr lang="zh-CN" altLang="en-US" dirty="0"/>
                <a:t>群号：</a:t>
              </a:r>
              <a:r>
                <a:rPr lang="en-US" altLang="zh-CN" dirty="0"/>
                <a:t>521252309)</a:t>
              </a:r>
              <a:endParaRPr lang="zh-CN" altLang="en-US" dirty="0"/>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空白">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23.xml"/><Relationship Id="rId1" Type="http://schemas.openxmlformats.org/officeDocument/2006/relationships/slideLayout" Target="../slideLayouts/slideLayout22.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24.xm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26.xml"/><Relationship Id="rId1" Type="http://schemas.openxmlformats.org/officeDocument/2006/relationships/slideLayout" Target="../slideLayouts/slideLayout25.xml"/></Relationships>
</file>

<file path=ppt/slideMasters/_rels/slideMaster5.xml.rels><?xml version="1.0" encoding="UTF-8" standalone="yes"?>
<Relationships xmlns="http://schemas.openxmlformats.org/package/2006/relationships"><Relationship Id="rId3" Type="http://schemas.openxmlformats.org/officeDocument/2006/relationships/theme" Target="../theme/theme5.xml"/><Relationship Id="rId2" Type="http://schemas.openxmlformats.org/officeDocument/2006/relationships/slideLayout" Target="../slideLayouts/slideLayout28.xml"/><Relationship Id="rId1"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3" cstate="email"/>
          <a:stretch>
            <a:fillRect/>
          </a:stretch>
        </p:blipFill>
        <p:spPr>
          <a:xfrm>
            <a:off x="0" y="1"/>
            <a:ext cx="12192000" cy="6857999"/>
          </a:xfrm>
          <a:prstGeom prst="rect">
            <a:avLst/>
          </a:prstGeom>
        </p:spPr>
      </p:pic>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B87D1D0-11BC-4610-B275-571C8521F02E}" type="datetimeFigureOut">
              <a:rPr lang="zh-CN" altLang="en-US" smtClean="0"/>
              <a:t>2024/11/6</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D67563A-2BCF-4CDB-AAE4-8FFF0BA89BF6}"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71" r:id="rId1"/>
    <p:sldLayoutId id="2147483672"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74"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9"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06EFC45-02E7-48BB-8B8A-E4A9671DEC89}" type="datetimeFigureOut">
              <a:rPr lang="zh-CN" altLang="en-US"/>
              <a:t>2024/11/6</a:t>
            </a:fld>
            <a:endParaRPr lang="zh-CN" altLang="en-US"/>
          </a:p>
        </p:txBody>
      </p:sp>
      <p:sp>
        <p:nvSpPr>
          <p:cNvPr id="11"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12"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650F010-49C6-4494-B6B8-22F40256D761}" type="slidenum">
              <a:rPr/>
              <a:t>‹#›</a:t>
            </a:fld>
            <a:endParaRPr lang="zh-CN" altLang="en-US"/>
          </a:p>
        </p:txBody>
      </p:sp>
    </p:spTree>
  </p:cSld>
  <p:clrMap bg1="lt1" tx1="dk1" bg2="lt2" tx2="dk2" accent1="accent1" accent2="accent2" accent3="accent3" accent4="accent4" accent5="accent5" accent6="accent6" hlink="hlink" folHlink="folHlink"/>
  <p:sldLayoutIdLst>
    <p:sldLayoutId id="2147483676" r:id="rId1"/>
    <p:sldLayoutId id="2147483677"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9"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06EFC45-02E7-48BB-8B8A-E4A9671DEC89}" type="datetimeFigureOut">
              <a:rPr lang="zh-CN" altLang="en-US"/>
              <a:t>2024/11/6</a:t>
            </a:fld>
            <a:endParaRPr lang="zh-CN" altLang="en-US"/>
          </a:p>
        </p:txBody>
      </p:sp>
      <p:sp>
        <p:nvSpPr>
          <p:cNvPr id="11"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12"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650F010-49C6-4494-B6B8-22F40256D761}" type="slidenum">
              <a:rPr/>
              <a:t>‹#›</a:t>
            </a:fld>
            <a:endParaRPr lang="zh-CN" altLang="en-US"/>
          </a:p>
        </p:txBody>
      </p:sp>
    </p:spTree>
    <p:extLst>
      <p:ext uri="{BB962C8B-B14F-4D97-AF65-F5344CB8AC3E}">
        <p14:creationId xmlns:p14="http://schemas.microsoft.com/office/powerpoint/2010/main" val="694725016"/>
      </p:ext>
    </p:extLst>
  </p:cSld>
  <p:clrMap bg1="lt1" tx1="dk1" bg2="lt2" tx2="dk2" accent1="accent1" accent2="accent2" accent3="accent3" accent4="accent4" accent5="accent5" accent6="accent6" hlink="hlink" folHlink="folHlink"/>
  <p:sldLayoutIdLst>
    <p:sldLayoutId id="2147483679" r:id="rId1"/>
    <p:sldLayoutId id="2147483680" r:id="rId2"/>
  </p:sldLayoutIdLst>
  <p:txStyles>
    <p:titleStyle>
      <a:lvl1pPr algn="l" defTabSz="914400" rtl="0" eaLnBrk="1" latinLnBrk="0" hangingPunct="1">
        <a:lnSpc>
          <a:spcPct val="90000"/>
        </a:lnSpc>
        <a:spcBef>
          <a:spcPct val="1"/>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2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8" Type="http://schemas.openxmlformats.org/officeDocument/2006/relationships/tags" Target="../tags/tag9.xml"/><Relationship Id="rId13" Type="http://schemas.openxmlformats.org/officeDocument/2006/relationships/tags" Target="../tags/tag14.xml"/><Relationship Id="rId3" Type="http://schemas.openxmlformats.org/officeDocument/2006/relationships/tags" Target="../tags/tag4.xml"/><Relationship Id="rId7" Type="http://schemas.openxmlformats.org/officeDocument/2006/relationships/tags" Target="../tags/tag8.xml"/><Relationship Id="rId12" Type="http://schemas.openxmlformats.org/officeDocument/2006/relationships/tags" Target="../tags/tag13.xml"/><Relationship Id="rId2" Type="http://schemas.openxmlformats.org/officeDocument/2006/relationships/tags" Target="../tags/tag3.xml"/><Relationship Id="rId16" Type="http://schemas.openxmlformats.org/officeDocument/2006/relationships/image" Target="../media/image26.jpeg"/><Relationship Id="rId1" Type="http://schemas.openxmlformats.org/officeDocument/2006/relationships/tags" Target="../tags/tag2.xml"/><Relationship Id="rId6" Type="http://schemas.openxmlformats.org/officeDocument/2006/relationships/tags" Target="../tags/tag7.xml"/><Relationship Id="rId11" Type="http://schemas.openxmlformats.org/officeDocument/2006/relationships/tags" Target="../tags/tag12.xml"/><Relationship Id="rId5" Type="http://schemas.openxmlformats.org/officeDocument/2006/relationships/tags" Target="../tags/tag6.xml"/><Relationship Id="rId15" Type="http://schemas.openxmlformats.org/officeDocument/2006/relationships/slideLayout" Target="../slideLayouts/slideLayout7.xml"/><Relationship Id="rId10" Type="http://schemas.openxmlformats.org/officeDocument/2006/relationships/tags" Target="../tags/tag11.xml"/><Relationship Id="rId4" Type="http://schemas.openxmlformats.org/officeDocument/2006/relationships/tags" Target="../tags/tag5.xml"/><Relationship Id="rId9" Type="http://schemas.openxmlformats.org/officeDocument/2006/relationships/tags" Target="../tags/tag10.xml"/><Relationship Id="rId14" Type="http://schemas.openxmlformats.org/officeDocument/2006/relationships/tags" Target="../tags/tag15.xml"/></Relationships>
</file>

<file path=ppt/slides/_rels/slide13.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18.xml"/><Relationship Id="rId4" Type="http://schemas.openxmlformats.org/officeDocument/2006/relationships/image" Target="../media/image15.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27.xml"/></Relationships>
</file>

<file path=ppt/slides/_rels/slide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18.xml"/><Relationship Id="rId4" Type="http://schemas.openxmlformats.org/officeDocument/2006/relationships/image" Target="../media/image18.jpeg"/></Relationships>
</file>

<file path=ppt/slides/_rels/slide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18.xml"/><Relationship Id="rId4" Type="http://schemas.openxmlformats.org/officeDocument/2006/relationships/image" Target="../media/image21.jpeg"/></Relationships>
</file>

<file path=ppt/slides/_rels/slide5.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18.xml"/><Relationship Id="rId4" Type="http://schemas.openxmlformats.org/officeDocument/2006/relationships/image" Target="../media/image24.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257" name="PA_矩形 9"/>
          <p:cNvSpPr/>
          <p:nvPr/>
        </p:nvSpPr>
        <p:spPr>
          <a:xfrm>
            <a:off x="0" y="7281"/>
            <a:ext cx="12192000" cy="6858973"/>
          </a:xfrm>
          <a:prstGeom prst="rect">
            <a:avLst/>
          </a:prstGeom>
          <a:gradFill>
            <a:gsLst>
              <a:gs pos="0">
                <a:srgbClr val="09397E">
                  <a:alpha val="0"/>
                </a:srgbClr>
              </a:gs>
              <a:gs pos="82000">
                <a:srgbClr val="09397E"/>
              </a:gs>
            </a:gsLst>
            <a:lin ang="5400000" scaled="1"/>
          </a:gra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3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Arial" panose="020B0604020202020204"/>
            </a:endParaRPr>
          </a:p>
        </p:txBody>
      </p:sp>
      <p:sp>
        <p:nvSpPr>
          <p:cNvPr id="258" name="文本框 82"/>
          <p:cNvSpPr txBox="1"/>
          <p:nvPr/>
        </p:nvSpPr>
        <p:spPr>
          <a:xfrm>
            <a:off x="21034" y="5044340"/>
            <a:ext cx="6521450" cy="1890518"/>
          </a:xfrm>
          <a:prstGeom prst="rect">
            <a:avLst/>
          </a:prstGeom>
          <a:noFill/>
        </p:spPr>
        <p:txBody>
          <a:bodyPr wrap="square" rtlCol="0">
            <a:spAutoFit/>
          </a:bodyPr>
          <a:lstStyle/>
          <a:p>
            <a:pPr marL="0" marR="0" lvl="0" indent="0" algn="justLow" defTabSz="914400" rtl="0" eaLnBrk="1" fontAlgn="auto" latinLnBrk="0" hangingPunct="1">
              <a:lnSpc>
                <a:spcPct val="150000"/>
              </a:lnSpc>
              <a:spcBef>
                <a:spcPts val="0"/>
              </a:spcBef>
              <a:spcAft>
                <a:spcPts val="0"/>
              </a:spcAft>
              <a:buClrTx/>
              <a:buSzTx/>
              <a:buFontTx/>
              <a:buNone/>
              <a:defRPr sz="1800">
                <a:solidFill>
                  <a:prstClr val="black">
                    <a:alpha val="100000"/>
                  </a:prstClr>
                </a:solidFill>
                <a:latin typeface="等线" panose="02010600030101010101" pitchFamily="2" charset="-122"/>
                <a:ea typeface="Arial" panose="020B0604020202020204"/>
              </a:defRPr>
            </a:pPr>
            <a:r>
              <a:rPr kumimoji="0" lang="zh-CN" altLang="en-US" sz="2000" b="1" i="0" u="none" strike="noStrike" kern="1200" cap="none" spc="0" normalizeH="0" baseline="0" noProof="0">
                <a:ln>
                  <a:noFill/>
                </a:ln>
                <a:solidFill>
                  <a:srgbClr val="FFFFFF">
                    <a:alpha val="100000"/>
                  </a:srgbClr>
                </a:solidFill>
                <a:effectLst/>
                <a:uLnTx/>
                <a:uFillTx/>
                <a:latin typeface="微软雅黑" panose="020B0503020204020204" charset="-122"/>
                <a:ea typeface="微软雅黑" panose="020B0503020204020204" charset="-122"/>
                <a:cs typeface="Arial" panose="020B0604020202020204"/>
              </a:rPr>
              <a:t>演讲者：刘亚宁 </a:t>
            </a:r>
            <a:endParaRPr kumimoji="0" lang="en-US" altLang="zh-CN" sz="2000" b="1" i="0" u="none" strike="noStrike" kern="1200" cap="none" spc="0" normalizeH="0" baseline="0" noProof="0">
              <a:ln>
                <a:noFill/>
              </a:ln>
              <a:solidFill>
                <a:srgbClr val="FFFFFF">
                  <a:alpha val="100000"/>
                </a:srgbClr>
              </a:solidFill>
              <a:effectLst/>
              <a:uLnTx/>
              <a:uFillTx/>
              <a:latin typeface="微软雅黑" panose="020B0503020204020204" charset="-122"/>
              <a:ea typeface="微软雅黑" panose="020B0503020204020204" charset="-122"/>
              <a:cs typeface="Arial" panose="020B0604020202020204"/>
            </a:endParaRPr>
          </a:p>
          <a:p>
            <a:pPr marL="0" marR="0" lvl="0" indent="0" algn="justLow" defTabSz="914400" rtl="0" eaLnBrk="1" fontAlgn="auto" latinLnBrk="0" hangingPunct="1">
              <a:lnSpc>
                <a:spcPct val="150000"/>
              </a:lnSpc>
              <a:spcBef>
                <a:spcPts val="0"/>
              </a:spcBef>
              <a:spcAft>
                <a:spcPts val="0"/>
              </a:spcAft>
              <a:buClrTx/>
              <a:buSzTx/>
              <a:buFontTx/>
              <a:buNone/>
              <a:defRPr sz="1800">
                <a:solidFill>
                  <a:prstClr val="black">
                    <a:alpha val="100000"/>
                  </a:prstClr>
                </a:solidFill>
                <a:latin typeface="等线" panose="02010600030101010101" pitchFamily="2" charset="-122"/>
                <a:ea typeface="Arial" panose="020B0604020202020204"/>
              </a:defRPr>
            </a:pPr>
            <a:r>
              <a:rPr kumimoji="0" lang="zh-CN" altLang="en-US" sz="2000" b="1" i="0" u="none" strike="noStrike" kern="1200" cap="none" spc="0" normalizeH="0" baseline="0" noProof="0">
                <a:ln>
                  <a:noFill/>
                </a:ln>
                <a:solidFill>
                  <a:srgbClr val="FFFFFF">
                    <a:alpha val="100000"/>
                  </a:srgbClr>
                </a:solidFill>
                <a:effectLst/>
                <a:uLnTx/>
                <a:uFillTx/>
                <a:latin typeface="微软雅黑" panose="020B0503020204020204" charset="-122"/>
                <a:ea typeface="微软雅黑" panose="020B0503020204020204" charset="-122"/>
                <a:cs typeface="Arial" panose="020B0604020202020204"/>
              </a:rPr>
              <a:t>计算</a:t>
            </a:r>
            <a:r>
              <a:rPr kumimoji="0" lang="en-US" altLang="zh-CN" sz="2000" b="1" i="0" u="none" strike="noStrike" kern="1200" cap="none" spc="0" normalizeH="0" baseline="0" noProof="0">
                <a:ln>
                  <a:noFill/>
                </a:ln>
                <a:solidFill>
                  <a:srgbClr val="FFFFFF">
                    <a:alpha val="100000"/>
                  </a:srgbClr>
                </a:solidFill>
                <a:effectLst/>
                <a:uLnTx/>
                <a:uFillTx/>
                <a:latin typeface="微软雅黑" panose="020B0503020204020204" charset="-122"/>
                <a:ea typeface="微软雅黑" panose="020B0503020204020204" charset="-122"/>
                <a:cs typeface="Arial" panose="020B0604020202020204"/>
              </a:rPr>
              <a:t>2305</a:t>
            </a:r>
            <a:endParaRPr kumimoji="0" sz="1800" b="0" i="0" u="none" strike="noStrike" kern="1200" cap="none" spc="0" normalizeH="0" baseline="0" noProof="0">
              <a:ln>
                <a:noFill/>
              </a:ln>
              <a:solidFill>
                <a:prstClr val="black">
                  <a:alpha val="100000"/>
                </a:prstClr>
              </a:solidFill>
              <a:effectLst/>
              <a:uLnTx/>
              <a:uFillTx/>
              <a:latin typeface="等线" panose="02010600030101010101" pitchFamily="2" charset="-122"/>
              <a:ea typeface="Arial" panose="020B0604020202020204"/>
              <a:cs typeface="Arial" panose="020B0604020202020204"/>
            </a:endParaRPr>
          </a:p>
          <a:p>
            <a:pPr marL="0" marR="0" lvl="0" indent="0" algn="justLow" defTabSz="914400" rtl="0" eaLnBrk="1" fontAlgn="auto" latinLnBrk="0" hangingPunct="1">
              <a:lnSpc>
                <a:spcPct val="150000"/>
              </a:lnSpc>
              <a:spcBef>
                <a:spcPts val="0"/>
              </a:spcBef>
              <a:spcAft>
                <a:spcPts val="0"/>
              </a:spcAft>
              <a:buClrTx/>
              <a:buSzTx/>
              <a:buFontTx/>
              <a:buNone/>
              <a:defRPr sz="1800">
                <a:solidFill>
                  <a:prstClr val="black">
                    <a:alpha val="100000"/>
                  </a:prstClr>
                </a:solidFill>
                <a:latin typeface="等线" panose="02010600030101010101" pitchFamily="2" charset="-122"/>
                <a:ea typeface="Arial" panose="020B0604020202020204"/>
              </a:defRPr>
            </a:pPr>
            <a:r>
              <a:rPr kumimoji="0" lang="zh-CN" altLang="en-US" sz="2000" b="1" i="0" u="none" strike="noStrike" kern="1200" cap="none" spc="0" normalizeH="0" baseline="0" noProof="0">
                <a:ln>
                  <a:noFill/>
                </a:ln>
                <a:solidFill>
                  <a:srgbClr val="FFFFFF">
                    <a:alpha val="100000"/>
                  </a:srgbClr>
                </a:solidFill>
                <a:effectLst/>
                <a:uLnTx/>
                <a:uFillTx/>
                <a:latin typeface="微软雅黑" panose="020B0503020204020204" charset="-122"/>
                <a:ea typeface="微软雅黑" panose="020B0503020204020204" charset="-122"/>
                <a:cs typeface="Arial" panose="020B0604020202020204"/>
              </a:rPr>
              <a:t>回答者：杨立鑫 </a:t>
            </a:r>
            <a:endParaRPr kumimoji="0" lang="en-US" altLang="zh-CN" sz="2000" b="1" i="0" u="none" strike="noStrike" kern="1200" cap="none" spc="0" normalizeH="0" baseline="0" noProof="0">
              <a:ln>
                <a:noFill/>
              </a:ln>
              <a:solidFill>
                <a:srgbClr val="FFFFFF">
                  <a:alpha val="100000"/>
                </a:srgbClr>
              </a:solidFill>
              <a:effectLst/>
              <a:uLnTx/>
              <a:uFillTx/>
              <a:latin typeface="微软雅黑" panose="020B0503020204020204" charset="-122"/>
              <a:ea typeface="微软雅黑" panose="020B0503020204020204" charset="-122"/>
              <a:cs typeface="Arial" panose="020B0604020202020204"/>
            </a:endParaRPr>
          </a:p>
          <a:p>
            <a:pPr marL="0" marR="0" lvl="0" indent="0" algn="justLow" defTabSz="914400" rtl="0" eaLnBrk="1" fontAlgn="auto" latinLnBrk="0" hangingPunct="1">
              <a:lnSpc>
                <a:spcPct val="150000"/>
              </a:lnSpc>
              <a:spcBef>
                <a:spcPts val="0"/>
              </a:spcBef>
              <a:spcAft>
                <a:spcPts val="0"/>
              </a:spcAft>
              <a:buClrTx/>
              <a:buSzTx/>
              <a:buFontTx/>
              <a:buNone/>
              <a:defRPr sz="1800">
                <a:solidFill>
                  <a:prstClr val="black">
                    <a:alpha val="100000"/>
                  </a:prstClr>
                </a:solidFill>
                <a:latin typeface="等线" panose="02010600030101010101" pitchFamily="2" charset="-122"/>
                <a:ea typeface="Arial" panose="020B0604020202020204"/>
              </a:defRPr>
            </a:pPr>
            <a:r>
              <a:rPr kumimoji="0" lang="zh-CN" altLang="en-US" sz="2000" b="1" i="0" u="none" strike="noStrike" kern="1200" cap="none" spc="0" normalizeH="0" baseline="0" noProof="0">
                <a:ln>
                  <a:noFill/>
                </a:ln>
                <a:solidFill>
                  <a:srgbClr val="FFFFFF">
                    <a:alpha val="100000"/>
                  </a:srgbClr>
                </a:solidFill>
                <a:effectLst/>
                <a:uLnTx/>
                <a:uFillTx/>
                <a:latin typeface="微软雅黑" panose="020B0503020204020204" charset="-122"/>
                <a:ea typeface="微软雅黑" panose="020B0503020204020204" charset="-122"/>
                <a:cs typeface="Arial" panose="020B0604020202020204"/>
              </a:rPr>
              <a:t>计算</a:t>
            </a:r>
            <a:r>
              <a:rPr kumimoji="0" lang="en-US" altLang="zh-CN" sz="2000" b="1" i="0" u="none" strike="noStrike" kern="1200" cap="none" spc="0" normalizeH="0" baseline="0" noProof="0">
                <a:ln>
                  <a:noFill/>
                </a:ln>
                <a:solidFill>
                  <a:srgbClr val="FFFFFF">
                    <a:alpha val="100000"/>
                  </a:srgbClr>
                </a:solidFill>
                <a:effectLst/>
                <a:uLnTx/>
                <a:uFillTx/>
                <a:latin typeface="微软雅黑" panose="020B0503020204020204" charset="-122"/>
                <a:ea typeface="微软雅黑" panose="020B0503020204020204" charset="-122"/>
                <a:cs typeface="Arial" panose="020B0604020202020204"/>
              </a:rPr>
              <a:t>2204</a:t>
            </a:r>
            <a:endParaRPr kumimoji="0" lang="zh-CN" altLang="en-US" sz="1800" b="0" i="0" u="none" strike="noStrike" kern="1200" cap="none" spc="0" normalizeH="0" baseline="0" noProof="0">
              <a:ln>
                <a:noFill/>
              </a:ln>
              <a:solidFill>
                <a:prstClr val="black">
                  <a:alpha val="100000"/>
                </a:prstClr>
              </a:solidFill>
              <a:effectLst/>
              <a:uLnTx/>
              <a:uFillTx/>
              <a:latin typeface="等线" panose="02010600030101010101" pitchFamily="2" charset="-122"/>
              <a:ea typeface="Arial" panose="020B0604020202020204"/>
              <a:cs typeface="Arial" panose="020B0604020202020204"/>
            </a:endParaRPr>
          </a:p>
        </p:txBody>
      </p:sp>
      <p:sp>
        <p:nvSpPr>
          <p:cNvPr id="259" name="文本框 84"/>
          <p:cNvSpPr txBox="1"/>
          <p:nvPr/>
        </p:nvSpPr>
        <p:spPr>
          <a:xfrm>
            <a:off x="1301750" y="2339797"/>
            <a:ext cx="9588500" cy="1303306"/>
          </a:xfrm>
          <a:prstGeom prst="rect">
            <a:avLst/>
          </a:prstGeom>
          <a:noFill/>
        </p:spPr>
        <p:txBody>
          <a:bodyPr wrap="square" rtlCol="0">
            <a:spAutoFit/>
          </a:bodyPr>
          <a:lstStyle/>
          <a:p>
            <a:pPr marL="0" marR="0" lvl="0" indent="0" algn="ctr" defTabSz="914400" rtl="0" eaLnBrk="1" fontAlgn="auto" latinLnBrk="0" hangingPunct="1">
              <a:lnSpc>
                <a:spcPct val="130000"/>
              </a:lnSpc>
              <a:spcBef>
                <a:spcPts val="0"/>
              </a:spcBef>
              <a:spcAft>
                <a:spcPts val="0"/>
              </a:spcAft>
              <a:buClrTx/>
              <a:buSzTx/>
              <a:buFontTx/>
              <a:buNone/>
              <a:defRPr/>
            </a:pPr>
            <a:r>
              <a:rPr kumimoji="0" lang="zh-CN" altLang="en-US" sz="6600" b="1" i="0" u="none" strike="noStrike" kern="1200" cap="none" spc="0" normalizeH="0" baseline="0" noProof="0">
                <a:ln>
                  <a:noFill/>
                </a:ln>
                <a:solidFill>
                  <a:prstClr val="white">
                    <a:alpha val="100000"/>
                  </a:prstClr>
                </a:solidFill>
                <a:effectLst/>
                <a:uLnTx/>
                <a:uFillTx/>
                <a:latin typeface="微软雅黑" panose="020B0503020204020204" charset="-122"/>
                <a:ea typeface="微软雅黑" panose="020B0503020204020204" charset="-122"/>
                <a:cs typeface="Arial" panose="020B0604020202020204"/>
              </a:rPr>
              <a:t>黑白照片着色</a:t>
            </a:r>
            <a:endParaRPr kumimoji="0" lang="zh-CN" altLang="en-US" sz="2800" b="0" i="0" u="none" strike="noStrike" kern="1200" cap="none" spc="0" normalizeH="0" baseline="0" noProof="0">
              <a:ln>
                <a:noFill/>
              </a:ln>
              <a:solidFill>
                <a:prstClr val="black"/>
              </a:solidFill>
              <a:effectLst/>
              <a:uLnTx/>
              <a:uFillTx/>
              <a:latin typeface="等线" panose="02010600030101010101" pitchFamily="2" charset="-122"/>
              <a:cs typeface="Arial" panose="020B0604020202020204"/>
            </a:endParaRPr>
          </a:p>
        </p:txBody>
      </p:sp>
      <p:grpSp>
        <p:nvGrpSpPr>
          <p:cNvPr id="260" name="Group 67"/>
          <p:cNvGrpSpPr>
            <a:grpSpLocks noChangeAspect="1"/>
          </p:cNvGrpSpPr>
          <p:nvPr/>
        </p:nvGrpSpPr>
        <p:grpSpPr>
          <a:xfrm>
            <a:off x="3989517" y="918084"/>
            <a:ext cx="1029955" cy="1033303"/>
            <a:chOff x="594" y="467"/>
            <a:chExt cx="1846" cy="1852"/>
          </a:xfrm>
          <a:solidFill>
            <a:schemeClr val="bg1"/>
          </a:solidFill>
        </p:grpSpPr>
        <p:sp>
          <p:nvSpPr>
            <p:cNvPr id="261" name="Rectangle 68"/>
            <p:cNvSpPr>
              <a:spLocks noChangeArrowheads="1"/>
            </p:cNvSpPr>
            <p:nvPr/>
          </p:nvSpPr>
          <p:spPr bwMode="auto">
            <a:xfrm>
              <a:off x="1779" y="1208"/>
              <a:ext cx="10" cy="2"/>
            </a:xfrm>
            <a:prstGeom prst="rect">
              <a:avLst/>
            </a:prstGeom>
            <a:grpFill/>
            <a:ln>
              <a:noFill/>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3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Arial" panose="020B0604020202020204"/>
              </a:endParaRPr>
            </a:p>
          </p:txBody>
        </p:sp>
        <p:sp>
          <p:nvSpPr>
            <p:cNvPr id="262" name="Freeform 69"/>
            <p:cNvSpPr>
              <a:spLocks noEditPoints="1"/>
            </p:cNvSpPr>
            <p:nvPr/>
          </p:nvSpPr>
          <p:spPr bwMode="auto">
            <a:xfrm>
              <a:off x="1020" y="843"/>
              <a:ext cx="945" cy="1112"/>
            </a:xfrm>
            <a:custGeom>
              <a:avLst/>
              <a:gdLst>
                <a:gd name="T0" fmla="*/ 342 w 495"/>
                <a:gd name="T1" fmla="*/ 490 h 581"/>
                <a:gd name="T2" fmla="*/ 266 w 495"/>
                <a:gd name="T3" fmla="*/ 393 h 581"/>
                <a:gd name="T4" fmla="*/ 155 w 495"/>
                <a:gd name="T5" fmla="*/ 426 h 581"/>
                <a:gd name="T6" fmla="*/ 158 w 495"/>
                <a:gd name="T7" fmla="*/ 351 h 581"/>
                <a:gd name="T8" fmla="*/ 108 w 495"/>
                <a:gd name="T9" fmla="*/ 266 h 581"/>
                <a:gd name="T10" fmla="*/ 117 w 495"/>
                <a:gd name="T11" fmla="*/ 114 h 581"/>
                <a:gd name="T12" fmla="*/ 157 w 495"/>
                <a:gd name="T13" fmla="*/ 119 h 581"/>
                <a:gd name="T14" fmla="*/ 167 w 495"/>
                <a:gd name="T15" fmla="*/ 129 h 581"/>
                <a:gd name="T16" fmla="*/ 172 w 495"/>
                <a:gd name="T17" fmla="*/ 169 h 581"/>
                <a:gd name="T18" fmla="*/ 67 w 495"/>
                <a:gd name="T19" fmla="*/ 266 h 581"/>
                <a:gd name="T20" fmla="*/ 152 w 495"/>
                <a:gd name="T21" fmla="*/ 111 h 581"/>
                <a:gd name="T22" fmla="*/ 142 w 495"/>
                <a:gd name="T23" fmla="*/ 149 h 581"/>
                <a:gd name="T24" fmla="*/ 180 w 495"/>
                <a:gd name="T25" fmla="*/ 133 h 581"/>
                <a:gd name="T26" fmla="*/ 181 w 495"/>
                <a:gd name="T27" fmla="*/ 47 h 581"/>
                <a:gd name="T28" fmla="*/ 196 w 495"/>
                <a:gd name="T29" fmla="*/ 283 h 581"/>
                <a:gd name="T30" fmla="*/ 198 w 495"/>
                <a:gd name="T31" fmla="*/ 136 h 581"/>
                <a:gd name="T32" fmla="*/ 201 w 495"/>
                <a:gd name="T33" fmla="*/ 5 h 581"/>
                <a:gd name="T34" fmla="*/ 211 w 495"/>
                <a:gd name="T35" fmla="*/ 61 h 581"/>
                <a:gd name="T36" fmla="*/ 255 w 495"/>
                <a:gd name="T37" fmla="*/ 145 h 581"/>
                <a:gd name="T38" fmla="*/ 278 w 495"/>
                <a:gd name="T39" fmla="*/ 84 h 581"/>
                <a:gd name="T40" fmla="*/ 357 w 495"/>
                <a:gd name="T41" fmla="*/ 54 h 581"/>
                <a:gd name="T42" fmla="*/ 411 w 495"/>
                <a:gd name="T43" fmla="*/ 93 h 581"/>
                <a:gd name="T44" fmla="*/ 430 w 495"/>
                <a:gd name="T45" fmla="*/ 95 h 581"/>
                <a:gd name="T46" fmla="*/ 463 w 495"/>
                <a:gd name="T47" fmla="*/ 155 h 581"/>
                <a:gd name="T48" fmla="*/ 221 w 495"/>
                <a:gd name="T49" fmla="*/ 279 h 581"/>
                <a:gd name="T50" fmla="*/ 349 w 495"/>
                <a:gd name="T51" fmla="*/ 257 h 581"/>
                <a:gd name="T52" fmla="*/ 398 w 495"/>
                <a:gd name="T53" fmla="*/ 210 h 581"/>
                <a:gd name="T54" fmla="*/ 406 w 495"/>
                <a:gd name="T55" fmla="*/ 220 h 581"/>
                <a:gd name="T56" fmla="*/ 411 w 495"/>
                <a:gd name="T57" fmla="*/ 451 h 581"/>
                <a:gd name="T58" fmla="*/ 406 w 495"/>
                <a:gd name="T59" fmla="*/ 321 h 581"/>
                <a:gd name="T60" fmla="*/ 468 w 495"/>
                <a:gd name="T61" fmla="*/ 184 h 581"/>
                <a:gd name="T62" fmla="*/ 460 w 495"/>
                <a:gd name="T63" fmla="*/ 233 h 581"/>
                <a:gd name="T64" fmla="*/ 384 w 495"/>
                <a:gd name="T65" fmla="*/ 222 h 581"/>
                <a:gd name="T66" fmla="*/ 420 w 495"/>
                <a:gd name="T67" fmla="*/ 188 h 581"/>
                <a:gd name="T68" fmla="*/ 364 w 495"/>
                <a:gd name="T69" fmla="*/ 225 h 581"/>
                <a:gd name="T70" fmla="*/ 360 w 495"/>
                <a:gd name="T71" fmla="*/ 188 h 581"/>
                <a:gd name="T72" fmla="*/ 386 w 495"/>
                <a:gd name="T73" fmla="*/ 356 h 581"/>
                <a:gd name="T74" fmla="*/ 220 w 495"/>
                <a:gd name="T75" fmla="*/ 351 h 581"/>
                <a:gd name="T76" fmla="*/ 235 w 495"/>
                <a:gd name="T77" fmla="*/ 315 h 581"/>
                <a:gd name="T78" fmla="*/ 206 w 495"/>
                <a:gd name="T79" fmla="*/ 172 h 581"/>
                <a:gd name="T80" fmla="*/ 238 w 495"/>
                <a:gd name="T81" fmla="*/ 167 h 581"/>
                <a:gd name="T82" fmla="*/ 251 w 495"/>
                <a:gd name="T83" fmla="*/ 158 h 581"/>
                <a:gd name="T84" fmla="*/ 269 w 495"/>
                <a:gd name="T85" fmla="*/ 131 h 581"/>
                <a:gd name="T86" fmla="*/ 278 w 495"/>
                <a:gd name="T87" fmla="*/ 100 h 581"/>
                <a:gd name="T88" fmla="*/ 393 w 495"/>
                <a:gd name="T89" fmla="*/ 130 h 581"/>
                <a:gd name="T90" fmla="*/ 438 w 495"/>
                <a:gd name="T91" fmla="*/ 100 h 581"/>
                <a:gd name="T92" fmla="*/ 438 w 495"/>
                <a:gd name="T93" fmla="*/ 154 h 581"/>
                <a:gd name="T94" fmla="*/ 456 w 495"/>
                <a:gd name="T95" fmla="*/ 159 h 581"/>
                <a:gd name="T96" fmla="*/ 474 w 495"/>
                <a:gd name="T97" fmla="*/ 100 h 581"/>
                <a:gd name="T98" fmla="*/ 455 w 495"/>
                <a:gd name="T99" fmla="*/ 80 h 581"/>
                <a:gd name="T100" fmla="*/ 343 w 495"/>
                <a:gd name="T101" fmla="*/ 34 h 581"/>
                <a:gd name="T102" fmla="*/ 206 w 495"/>
                <a:gd name="T103" fmla="*/ 0 h 581"/>
                <a:gd name="T104" fmla="*/ 173 w 495"/>
                <a:gd name="T105" fmla="*/ 7 h 581"/>
                <a:gd name="T106" fmla="*/ 143 w 495"/>
                <a:gd name="T107" fmla="*/ 23 h 581"/>
                <a:gd name="T108" fmla="*/ 121 w 495"/>
                <a:gd name="T109" fmla="*/ 51 h 581"/>
                <a:gd name="T110" fmla="*/ 148 w 495"/>
                <a:gd name="T111" fmla="*/ 83 h 581"/>
                <a:gd name="T112" fmla="*/ 59 w 495"/>
                <a:gd name="T113" fmla="*/ 98 h 581"/>
                <a:gd name="T114" fmla="*/ 108 w 495"/>
                <a:gd name="T115" fmla="*/ 286 h 581"/>
                <a:gd name="T116" fmla="*/ 152 w 495"/>
                <a:gd name="T117" fmla="*/ 307 h 581"/>
                <a:gd name="T118" fmla="*/ 102 w 495"/>
                <a:gd name="T119" fmla="*/ 418 h 581"/>
                <a:gd name="T120" fmla="*/ 495 w 495"/>
                <a:gd name="T121" fmla="*/ 512 h 5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95" h="581">
                  <a:moveTo>
                    <a:pt x="369" y="368"/>
                  </a:moveTo>
                  <a:cubicBezTo>
                    <a:pt x="334" y="361"/>
                    <a:pt x="334" y="361"/>
                    <a:pt x="334" y="361"/>
                  </a:cubicBezTo>
                  <a:cubicBezTo>
                    <a:pt x="289" y="371"/>
                    <a:pt x="289" y="371"/>
                    <a:pt x="289" y="371"/>
                  </a:cubicBezTo>
                  <a:cubicBezTo>
                    <a:pt x="298" y="361"/>
                    <a:pt x="298" y="361"/>
                    <a:pt x="298" y="361"/>
                  </a:cubicBezTo>
                  <a:cubicBezTo>
                    <a:pt x="337" y="349"/>
                    <a:pt x="337" y="349"/>
                    <a:pt x="337" y="349"/>
                  </a:cubicBezTo>
                  <a:cubicBezTo>
                    <a:pt x="376" y="362"/>
                    <a:pt x="376" y="362"/>
                    <a:pt x="376" y="362"/>
                  </a:cubicBezTo>
                  <a:lnTo>
                    <a:pt x="369" y="368"/>
                  </a:lnTo>
                  <a:close/>
                  <a:moveTo>
                    <a:pt x="342" y="490"/>
                  </a:moveTo>
                  <a:cubicBezTo>
                    <a:pt x="337" y="470"/>
                    <a:pt x="337" y="470"/>
                    <a:pt x="337" y="470"/>
                  </a:cubicBezTo>
                  <a:cubicBezTo>
                    <a:pt x="349" y="422"/>
                    <a:pt x="349" y="422"/>
                    <a:pt x="349" y="422"/>
                  </a:cubicBezTo>
                  <a:cubicBezTo>
                    <a:pt x="350" y="422"/>
                    <a:pt x="350" y="422"/>
                    <a:pt x="350" y="422"/>
                  </a:cubicBezTo>
                  <a:cubicBezTo>
                    <a:pt x="350" y="422"/>
                    <a:pt x="350" y="422"/>
                    <a:pt x="350" y="422"/>
                  </a:cubicBezTo>
                  <a:cubicBezTo>
                    <a:pt x="364" y="420"/>
                    <a:pt x="364" y="420"/>
                    <a:pt x="364" y="420"/>
                  </a:cubicBezTo>
                  <a:cubicBezTo>
                    <a:pt x="375" y="493"/>
                    <a:pt x="375" y="493"/>
                    <a:pt x="375" y="493"/>
                  </a:cubicBezTo>
                  <a:cubicBezTo>
                    <a:pt x="364" y="492"/>
                    <a:pt x="353" y="491"/>
                    <a:pt x="342" y="490"/>
                  </a:cubicBezTo>
                  <a:close/>
                  <a:moveTo>
                    <a:pt x="266" y="393"/>
                  </a:moveTo>
                  <a:cubicBezTo>
                    <a:pt x="299" y="401"/>
                    <a:pt x="299" y="401"/>
                    <a:pt x="299" y="401"/>
                  </a:cubicBezTo>
                  <a:cubicBezTo>
                    <a:pt x="344" y="384"/>
                    <a:pt x="344" y="384"/>
                    <a:pt x="344" y="384"/>
                  </a:cubicBezTo>
                  <a:cubicBezTo>
                    <a:pt x="369" y="396"/>
                    <a:pt x="369" y="396"/>
                    <a:pt x="369" y="396"/>
                  </a:cubicBezTo>
                  <a:cubicBezTo>
                    <a:pt x="344" y="392"/>
                    <a:pt x="344" y="392"/>
                    <a:pt x="344" y="392"/>
                  </a:cubicBezTo>
                  <a:cubicBezTo>
                    <a:pt x="298" y="409"/>
                    <a:pt x="298" y="409"/>
                    <a:pt x="298" y="409"/>
                  </a:cubicBezTo>
                  <a:lnTo>
                    <a:pt x="266" y="393"/>
                  </a:lnTo>
                  <a:close/>
                  <a:moveTo>
                    <a:pt x="171" y="472"/>
                  </a:moveTo>
                  <a:cubicBezTo>
                    <a:pt x="155" y="426"/>
                    <a:pt x="155" y="426"/>
                    <a:pt x="155" y="426"/>
                  </a:cubicBezTo>
                  <a:cubicBezTo>
                    <a:pt x="132" y="419"/>
                    <a:pt x="132" y="419"/>
                    <a:pt x="132" y="419"/>
                  </a:cubicBezTo>
                  <a:cubicBezTo>
                    <a:pt x="170" y="407"/>
                    <a:pt x="170" y="407"/>
                    <a:pt x="170" y="407"/>
                  </a:cubicBezTo>
                  <a:cubicBezTo>
                    <a:pt x="185" y="457"/>
                    <a:pt x="185" y="457"/>
                    <a:pt x="185" y="457"/>
                  </a:cubicBezTo>
                  <a:cubicBezTo>
                    <a:pt x="278" y="443"/>
                    <a:pt x="278" y="443"/>
                    <a:pt x="278" y="443"/>
                  </a:cubicBezTo>
                  <a:lnTo>
                    <a:pt x="171" y="472"/>
                  </a:lnTo>
                  <a:close/>
                  <a:moveTo>
                    <a:pt x="154" y="326"/>
                  </a:moveTo>
                  <a:cubicBezTo>
                    <a:pt x="158" y="326"/>
                    <a:pt x="158" y="326"/>
                    <a:pt x="158" y="326"/>
                  </a:cubicBezTo>
                  <a:cubicBezTo>
                    <a:pt x="158" y="351"/>
                    <a:pt x="158" y="351"/>
                    <a:pt x="158" y="351"/>
                  </a:cubicBezTo>
                  <a:cubicBezTo>
                    <a:pt x="154" y="351"/>
                    <a:pt x="154" y="351"/>
                    <a:pt x="154" y="351"/>
                  </a:cubicBezTo>
                  <a:lnTo>
                    <a:pt x="154" y="326"/>
                  </a:lnTo>
                  <a:close/>
                  <a:moveTo>
                    <a:pt x="164" y="326"/>
                  </a:moveTo>
                  <a:cubicBezTo>
                    <a:pt x="187" y="326"/>
                    <a:pt x="187" y="326"/>
                    <a:pt x="187" y="326"/>
                  </a:cubicBezTo>
                  <a:cubicBezTo>
                    <a:pt x="187" y="351"/>
                    <a:pt x="187" y="351"/>
                    <a:pt x="187" y="351"/>
                  </a:cubicBezTo>
                  <a:cubicBezTo>
                    <a:pt x="164" y="351"/>
                    <a:pt x="164" y="351"/>
                    <a:pt x="164" y="351"/>
                  </a:cubicBezTo>
                  <a:lnTo>
                    <a:pt x="164" y="326"/>
                  </a:lnTo>
                  <a:close/>
                  <a:moveTo>
                    <a:pt x="108" y="266"/>
                  </a:moveTo>
                  <a:cubicBezTo>
                    <a:pt x="108" y="266"/>
                    <a:pt x="108" y="266"/>
                    <a:pt x="108" y="266"/>
                  </a:cubicBezTo>
                  <a:cubicBezTo>
                    <a:pt x="78" y="266"/>
                    <a:pt x="78" y="266"/>
                    <a:pt x="78" y="266"/>
                  </a:cubicBezTo>
                  <a:cubicBezTo>
                    <a:pt x="78" y="100"/>
                    <a:pt x="78" y="100"/>
                    <a:pt x="78" y="100"/>
                  </a:cubicBezTo>
                  <a:cubicBezTo>
                    <a:pt x="109" y="100"/>
                    <a:pt x="109" y="100"/>
                    <a:pt x="109" y="100"/>
                  </a:cubicBezTo>
                  <a:cubicBezTo>
                    <a:pt x="109" y="98"/>
                    <a:pt x="109" y="98"/>
                    <a:pt x="109" y="98"/>
                  </a:cubicBezTo>
                  <a:cubicBezTo>
                    <a:pt x="148" y="98"/>
                    <a:pt x="148" y="98"/>
                    <a:pt x="148" y="98"/>
                  </a:cubicBezTo>
                  <a:cubicBezTo>
                    <a:pt x="149" y="99"/>
                    <a:pt x="149" y="100"/>
                    <a:pt x="149" y="101"/>
                  </a:cubicBezTo>
                  <a:cubicBezTo>
                    <a:pt x="117" y="114"/>
                    <a:pt x="117" y="114"/>
                    <a:pt x="117" y="114"/>
                  </a:cubicBezTo>
                  <a:cubicBezTo>
                    <a:pt x="116" y="112"/>
                    <a:pt x="116" y="112"/>
                    <a:pt x="116" y="112"/>
                  </a:cubicBezTo>
                  <a:cubicBezTo>
                    <a:pt x="116" y="112"/>
                    <a:pt x="116" y="112"/>
                    <a:pt x="116" y="112"/>
                  </a:cubicBezTo>
                  <a:cubicBezTo>
                    <a:pt x="112" y="114"/>
                    <a:pt x="112" y="114"/>
                    <a:pt x="112" y="114"/>
                  </a:cubicBezTo>
                  <a:cubicBezTo>
                    <a:pt x="120" y="132"/>
                    <a:pt x="120" y="132"/>
                    <a:pt x="120" y="132"/>
                  </a:cubicBezTo>
                  <a:cubicBezTo>
                    <a:pt x="124" y="131"/>
                    <a:pt x="124" y="131"/>
                    <a:pt x="124" y="131"/>
                  </a:cubicBezTo>
                  <a:cubicBezTo>
                    <a:pt x="123" y="128"/>
                    <a:pt x="123" y="128"/>
                    <a:pt x="123" y="128"/>
                  </a:cubicBezTo>
                  <a:cubicBezTo>
                    <a:pt x="155" y="115"/>
                    <a:pt x="155" y="115"/>
                    <a:pt x="155" y="115"/>
                  </a:cubicBezTo>
                  <a:cubicBezTo>
                    <a:pt x="155" y="116"/>
                    <a:pt x="156" y="118"/>
                    <a:pt x="157" y="119"/>
                  </a:cubicBezTo>
                  <a:cubicBezTo>
                    <a:pt x="133" y="143"/>
                    <a:pt x="133" y="143"/>
                    <a:pt x="133" y="143"/>
                  </a:cubicBezTo>
                  <a:cubicBezTo>
                    <a:pt x="132" y="141"/>
                    <a:pt x="132" y="141"/>
                    <a:pt x="132" y="141"/>
                  </a:cubicBezTo>
                  <a:cubicBezTo>
                    <a:pt x="132" y="141"/>
                    <a:pt x="132" y="141"/>
                    <a:pt x="132" y="141"/>
                  </a:cubicBezTo>
                  <a:cubicBezTo>
                    <a:pt x="128" y="144"/>
                    <a:pt x="128" y="144"/>
                    <a:pt x="128" y="144"/>
                  </a:cubicBezTo>
                  <a:cubicBezTo>
                    <a:pt x="142" y="158"/>
                    <a:pt x="142" y="158"/>
                    <a:pt x="142" y="158"/>
                  </a:cubicBezTo>
                  <a:cubicBezTo>
                    <a:pt x="146" y="155"/>
                    <a:pt x="146" y="155"/>
                    <a:pt x="146" y="155"/>
                  </a:cubicBezTo>
                  <a:cubicBezTo>
                    <a:pt x="144" y="153"/>
                    <a:pt x="144" y="153"/>
                    <a:pt x="144" y="153"/>
                  </a:cubicBezTo>
                  <a:cubicBezTo>
                    <a:pt x="167" y="129"/>
                    <a:pt x="167" y="129"/>
                    <a:pt x="167" y="129"/>
                  </a:cubicBezTo>
                  <a:cubicBezTo>
                    <a:pt x="169" y="130"/>
                    <a:pt x="170" y="131"/>
                    <a:pt x="171" y="131"/>
                  </a:cubicBezTo>
                  <a:cubicBezTo>
                    <a:pt x="158" y="163"/>
                    <a:pt x="158" y="163"/>
                    <a:pt x="158" y="163"/>
                  </a:cubicBezTo>
                  <a:cubicBezTo>
                    <a:pt x="156" y="162"/>
                    <a:pt x="156" y="162"/>
                    <a:pt x="156" y="162"/>
                  </a:cubicBezTo>
                  <a:cubicBezTo>
                    <a:pt x="156" y="162"/>
                    <a:pt x="156" y="162"/>
                    <a:pt x="156" y="162"/>
                  </a:cubicBezTo>
                  <a:cubicBezTo>
                    <a:pt x="154" y="166"/>
                    <a:pt x="154" y="166"/>
                    <a:pt x="154" y="166"/>
                  </a:cubicBezTo>
                  <a:cubicBezTo>
                    <a:pt x="173" y="173"/>
                    <a:pt x="173" y="173"/>
                    <a:pt x="173" y="173"/>
                  </a:cubicBezTo>
                  <a:cubicBezTo>
                    <a:pt x="174" y="169"/>
                    <a:pt x="174" y="169"/>
                    <a:pt x="174" y="169"/>
                  </a:cubicBezTo>
                  <a:cubicBezTo>
                    <a:pt x="172" y="169"/>
                    <a:pt x="172" y="169"/>
                    <a:pt x="172" y="169"/>
                  </a:cubicBezTo>
                  <a:cubicBezTo>
                    <a:pt x="185" y="137"/>
                    <a:pt x="185" y="137"/>
                    <a:pt x="185" y="137"/>
                  </a:cubicBezTo>
                  <a:cubicBezTo>
                    <a:pt x="186" y="138"/>
                    <a:pt x="187" y="138"/>
                    <a:pt x="189" y="138"/>
                  </a:cubicBezTo>
                  <a:cubicBezTo>
                    <a:pt x="189" y="172"/>
                    <a:pt x="189" y="172"/>
                    <a:pt x="189" y="172"/>
                  </a:cubicBezTo>
                  <a:cubicBezTo>
                    <a:pt x="187" y="172"/>
                    <a:pt x="187" y="172"/>
                    <a:pt x="187" y="172"/>
                  </a:cubicBezTo>
                  <a:cubicBezTo>
                    <a:pt x="187" y="266"/>
                    <a:pt x="187" y="266"/>
                    <a:pt x="187" y="266"/>
                  </a:cubicBezTo>
                  <a:lnTo>
                    <a:pt x="108" y="266"/>
                  </a:lnTo>
                  <a:close/>
                  <a:moveTo>
                    <a:pt x="73" y="266"/>
                  </a:moveTo>
                  <a:cubicBezTo>
                    <a:pt x="67" y="266"/>
                    <a:pt x="67" y="266"/>
                    <a:pt x="67" y="266"/>
                  </a:cubicBezTo>
                  <a:cubicBezTo>
                    <a:pt x="67" y="100"/>
                    <a:pt x="67" y="100"/>
                    <a:pt x="67" y="100"/>
                  </a:cubicBezTo>
                  <a:cubicBezTo>
                    <a:pt x="73" y="100"/>
                    <a:pt x="73" y="100"/>
                    <a:pt x="73" y="100"/>
                  </a:cubicBezTo>
                  <a:lnTo>
                    <a:pt x="73" y="266"/>
                  </a:lnTo>
                  <a:close/>
                  <a:moveTo>
                    <a:pt x="152" y="111"/>
                  </a:moveTo>
                  <a:cubicBezTo>
                    <a:pt x="153" y="112"/>
                    <a:pt x="153" y="112"/>
                    <a:pt x="153" y="113"/>
                  </a:cubicBezTo>
                  <a:cubicBezTo>
                    <a:pt x="124" y="125"/>
                    <a:pt x="124" y="125"/>
                    <a:pt x="124" y="125"/>
                  </a:cubicBezTo>
                  <a:cubicBezTo>
                    <a:pt x="123" y="123"/>
                    <a:pt x="123" y="123"/>
                    <a:pt x="123" y="123"/>
                  </a:cubicBezTo>
                  <a:lnTo>
                    <a:pt x="152" y="111"/>
                  </a:lnTo>
                  <a:close/>
                  <a:moveTo>
                    <a:pt x="122" y="57"/>
                  </a:moveTo>
                  <a:cubicBezTo>
                    <a:pt x="122" y="55"/>
                    <a:pt x="122" y="55"/>
                    <a:pt x="122" y="55"/>
                  </a:cubicBezTo>
                  <a:cubicBezTo>
                    <a:pt x="155" y="69"/>
                    <a:pt x="155" y="69"/>
                    <a:pt x="155" y="69"/>
                  </a:cubicBezTo>
                  <a:cubicBezTo>
                    <a:pt x="154" y="71"/>
                    <a:pt x="154" y="71"/>
                    <a:pt x="154" y="71"/>
                  </a:cubicBezTo>
                  <a:lnTo>
                    <a:pt x="122" y="57"/>
                  </a:lnTo>
                  <a:close/>
                  <a:moveTo>
                    <a:pt x="165" y="124"/>
                  </a:moveTo>
                  <a:cubicBezTo>
                    <a:pt x="166" y="125"/>
                    <a:pt x="166" y="125"/>
                    <a:pt x="167" y="126"/>
                  </a:cubicBezTo>
                  <a:cubicBezTo>
                    <a:pt x="142" y="149"/>
                    <a:pt x="142" y="149"/>
                    <a:pt x="142" y="149"/>
                  </a:cubicBezTo>
                  <a:cubicBezTo>
                    <a:pt x="141" y="148"/>
                    <a:pt x="141" y="148"/>
                    <a:pt x="141" y="148"/>
                  </a:cubicBezTo>
                  <a:lnTo>
                    <a:pt x="165" y="124"/>
                  </a:lnTo>
                  <a:close/>
                  <a:moveTo>
                    <a:pt x="139" y="29"/>
                  </a:moveTo>
                  <a:cubicBezTo>
                    <a:pt x="143" y="30"/>
                    <a:pt x="143" y="30"/>
                    <a:pt x="143" y="30"/>
                  </a:cubicBezTo>
                  <a:cubicBezTo>
                    <a:pt x="168" y="54"/>
                    <a:pt x="168" y="54"/>
                    <a:pt x="168" y="54"/>
                  </a:cubicBezTo>
                  <a:cubicBezTo>
                    <a:pt x="165" y="57"/>
                    <a:pt x="165" y="57"/>
                    <a:pt x="165" y="57"/>
                  </a:cubicBezTo>
                  <a:lnTo>
                    <a:pt x="139" y="29"/>
                  </a:lnTo>
                  <a:close/>
                  <a:moveTo>
                    <a:pt x="180" y="133"/>
                  </a:moveTo>
                  <a:cubicBezTo>
                    <a:pt x="181" y="134"/>
                    <a:pt x="182" y="134"/>
                    <a:pt x="183" y="134"/>
                  </a:cubicBezTo>
                  <a:cubicBezTo>
                    <a:pt x="169" y="166"/>
                    <a:pt x="169" y="166"/>
                    <a:pt x="169" y="166"/>
                  </a:cubicBezTo>
                  <a:cubicBezTo>
                    <a:pt x="167" y="166"/>
                    <a:pt x="167" y="166"/>
                    <a:pt x="167" y="166"/>
                  </a:cubicBezTo>
                  <a:lnTo>
                    <a:pt x="180" y="133"/>
                  </a:lnTo>
                  <a:close/>
                  <a:moveTo>
                    <a:pt x="166" y="11"/>
                  </a:moveTo>
                  <a:cubicBezTo>
                    <a:pt x="170" y="18"/>
                    <a:pt x="170" y="18"/>
                    <a:pt x="170" y="18"/>
                  </a:cubicBezTo>
                  <a:cubicBezTo>
                    <a:pt x="184" y="46"/>
                    <a:pt x="184" y="46"/>
                    <a:pt x="184" y="46"/>
                  </a:cubicBezTo>
                  <a:cubicBezTo>
                    <a:pt x="183" y="46"/>
                    <a:pt x="182" y="47"/>
                    <a:pt x="181" y="47"/>
                  </a:cubicBezTo>
                  <a:lnTo>
                    <a:pt x="166" y="11"/>
                  </a:lnTo>
                  <a:close/>
                  <a:moveTo>
                    <a:pt x="196" y="324"/>
                  </a:moveTo>
                  <a:cubicBezTo>
                    <a:pt x="196" y="324"/>
                    <a:pt x="196" y="324"/>
                    <a:pt x="196" y="324"/>
                  </a:cubicBezTo>
                  <a:cubicBezTo>
                    <a:pt x="201" y="328"/>
                    <a:pt x="201" y="328"/>
                    <a:pt x="201" y="328"/>
                  </a:cubicBezTo>
                  <a:cubicBezTo>
                    <a:pt x="201" y="351"/>
                    <a:pt x="201" y="351"/>
                    <a:pt x="201" y="351"/>
                  </a:cubicBezTo>
                  <a:cubicBezTo>
                    <a:pt x="196" y="351"/>
                    <a:pt x="196" y="351"/>
                    <a:pt x="196" y="351"/>
                  </a:cubicBezTo>
                  <a:lnTo>
                    <a:pt x="196" y="324"/>
                  </a:lnTo>
                  <a:close/>
                  <a:moveTo>
                    <a:pt x="196" y="283"/>
                  </a:moveTo>
                  <a:cubicBezTo>
                    <a:pt x="196" y="283"/>
                    <a:pt x="196" y="283"/>
                    <a:pt x="196" y="283"/>
                  </a:cubicBezTo>
                  <a:cubicBezTo>
                    <a:pt x="201" y="287"/>
                    <a:pt x="201" y="287"/>
                    <a:pt x="201" y="287"/>
                  </a:cubicBezTo>
                  <a:cubicBezTo>
                    <a:pt x="201" y="307"/>
                    <a:pt x="201" y="307"/>
                    <a:pt x="201" y="307"/>
                  </a:cubicBezTo>
                  <a:cubicBezTo>
                    <a:pt x="196" y="307"/>
                    <a:pt x="196" y="307"/>
                    <a:pt x="196" y="307"/>
                  </a:cubicBezTo>
                  <a:lnTo>
                    <a:pt x="196" y="283"/>
                  </a:lnTo>
                  <a:close/>
                  <a:moveTo>
                    <a:pt x="196" y="172"/>
                  </a:moveTo>
                  <a:cubicBezTo>
                    <a:pt x="198" y="172"/>
                    <a:pt x="198" y="172"/>
                    <a:pt x="198" y="172"/>
                  </a:cubicBezTo>
                  <a:cubicBezTo>
                    <a:pt x="198" y="136"/>
                    <a:pt x="198" y="136"/>
                    <a:pt x="198" y="136"/>
                  </a:cubicBezTo>
                  <a:cubicBezTo>
                    <a:pt x="199" y="136"/>
                    <a:pt x="200" y="136"/>
                    <a:pt x="201" y="136"/>
                  </a:cubicBezTo>
                  <a:cubicBezTo>
                    <a:pt x="201" y="172"/>
                    <a:pt x="201" y="172"/>
                    <a:pt x="201" y="172"/>
                  </a:cubicBezTo>
                  <a:cubicBezTo>
                    <a:pt x="201" y="172"/>
                    <a:pt x="201" y="172"/>
                    <a:pt x="201" y="172"/>
                  </a:cubicBezTo>
                  <a:cubicBezTo>
                    <a:pt x="201" y="267"/>
                    <a:pt x="201" y="267"/>
                    <a:pt x="201" y="267"/>
                  </a:cubicBezTo>
                  <a:cubicBezTo>
                    <a:pt x="196" y="267"/>
                    <a:pt x="196" y="267"/>
                    <a:pt x="196" y="267"/>
                  </a:cubicBezTo>
                  <a:lnTo>
                    <a:pt x="196" y="172"/>
                  </a:lnTo>
                  <a:close/>
                  <a:moveTo>
                    <a:pt x="199" y="5"/>
                  </a:moveTo>
                  <a:cubicBezTo>
                    <a:pt x="201" y="5"/>
                    <a:pt x="201" y="5"/>
                    <a:pt x="201" y="5"/>
                  </a:cubicBezTo>
                  <a:cubicBezTo>
                    <a:pt x="201" y="45"/>
                    <a:pt x="201" y="45"/>
                    <a:pt x="201" y="45"/>
                  </a:cubicBezTo>
                  <a:cubicBezTo>
                    <a:pt x="200" y="45"/>
                    <a:pt x="199" y="45"/>
                    <a:pt x="199" y="45"/>
                  </a:cubicBezTo>
                  <a:lnTo>
                    <a:pt x="199" y="5"/>
                  </a:lnTo>
                  <a:close/>
                  <a:moveTo>
                    <a:pt x="211" y="61"/>
                  </a:moveTo>
                  <a:cubicBezTo>
                    <a:pt x="217" y="61"/>
                    <a:pt x="221" y="66"/>
                    <a:pt x="221" y="72"/>
                  </a:cubicBezTo>
                  <a:cubicBezTo>
                    <a:pt x="221" y="77"/>
                    <a:pt x="217" y="82"/>
                    <a:pt x="211" y="82"/>
                  </a:cubicBezTo>
                  <a:cubicBezTo>
                    <a:pt x="206" y="82"/>
                    <a:pt x="201" y="77"/>
                    <a:pt x="201" y="72"/>
                  </a:cubicBezTo>
                  <a:cubicBezTo>
                    <a:pt x="201" y="66"/>
                    <a:pt x="206" y="61"/>
                    <a:pt x="211" y="61"/>
                  </a:cubicBezTo>
                  <a:close/>
                  <a:moveTo>
                    <a:pt x="231" y="164"/>
                  </a:moveTo>
                  <a:cubicBezTo>
                    <a:pt x="229" y="164"/>
                    <a:pt x="229" y="164"/>
                    <a:pt x="229" y="164"/>
                  </a:cubicBezTo>
                  <a:cubicBezTo>
                    <a:pt x="216" y="132"/>
                    <a:pt x="216" y="132"/>
                    <a:pt x="216" y="132"/>
                  </a:cubicBezTo>
                  <a:cubicBezTo>
                    <a:pt x="219" y="130"/>
                    <a:pt x="219" y="130"/>
                    <a:pt x="219" y="130"/>
                  </a:cubicBezTo>
                  <a:lnTo>
                    <a:pt x="231" y="164"/>
                  </a:lnTo>
                  <a:close/>
                  <a:moveTo>
                    <a:pt x="232" y="119"/>
                  </a:moveTo>
                  <a:cubicBezTo>
                    <a:pt x="257" y="144"/>
                    <a:pt x="257" y="144"/>
                    <a:pt x="257" y="144"/>
                  </a:cubicBezTo>
                  <a:cubicBezTo>
                    <a:pt x="255" y="145"/>
                    <a:pt x="255" y="145"/>
                    <a:pt x="255" y="145"/>
                  </a:cubicBezTo>
                  <a:cubicBezTo>
                    <a:pt x="231" y="121"/>
                    <a:pt x="231" y="121"/>
                    <a:pt x="231" y="121"/>
                  </a:cubicBezTo>
                  <a:cubicBezTo>
                    <a:pt x="231" y="120"/>
                    <a:pt x="232" y="119"/>
                    <a:pt x="232" y="119"/>
                  </a:cubicBezTo>
                  <a:close/>
                  <a:moveTo>
                    <a:pt x="240" y="103"/>
                  </a:moveTo>
                  <a:cubicBezTo>
                    <a:pt x="272" y="116"/>
                    <a:pt x="272" y="116"/>
                    <a:pt x="272" y="116"/>
                  </a:cubicBezTo>
                  <a:cubicBezTo>
                    <a:pt x="271" y="118"/>
                    <a:pt x="271" y="118"/>
                    <a:pt x="271" y="118"/>
                  </a:cubicBezTo>
                  <a:cubicBezTo>
                    <a:pt x="240" y="105"/>
                    <a:pt x="240" y="105"/>
                    <a:pt x="240" y="105"/>
                  </a:cubicBezTo>
                  <a:cubicBezTo>
                    <a:pt x="240" y="104"/>
                    <a:pt x="240" y="103"/>
                    <a:pt x="240" y="103"/>
                  </a:cubicBezTo>
                  <a:close/>
                  <a:moveTo>
                    <a:pt x="278" y="84"/>
                  </a:moveTo>
                  <a:cubicBezTo>
                    <a:pt x="374" y="84"/>
                    <a:pt x="374" y="84"/>
                    <a:pt x="374" y="84"/>
                  </a:cubicBezTo>
                  <a:cubicBezTo>
                    <a:pt x="374" y="88"/>
                    <a:pt x="374" y="88"/>
                    <a:pt x="374" y="88"/>
                  </a:cubicBezTo>
                  <a:cubicBezTo>
                    <a:pt x="278" y="88"/>
                    <a:pt x="278" y="88"/>
                    <a:pt x="278" y="88"/>
                  </a:cubicBezTo>
                  <a:lnTo>
                    <a:pt x="278" y="84"/>
                  </a:lnTo>
                  <a:close/>
                  <a:moveTo>
                    <a:pt x="359" y="56"/>
                  </a:moveTo>
                  <a:cubicBezTo>
                    <a:pt x="361" y="80"/>
                    <a:pt x="361" y="80"/>
                    <a:pt x="361" y="80"/>
                  </a:cubicBezTo>
                  <a:cubicBezTo>
                    <a:pt x="359" y="80"/>
                    <a:pt x="359" y="80"/>
                    <a:pt x="359" y="80"/>
                  </a:cubicBezTo>
                  <a:cubicBezTo>
                    <a:pt x="357" y="54"/>
                    <a:pt x="357" y="54"/>
                    <a:pt x="357" y="54"/>
                  </a:cubicBezTo>
                  <a:lnTo>
                    <a:pt x="359" y="56"/>
                  </a:lnTo>
                  <a:close/>
                  <a:moveTo>
                    <a:pt x="370" y="68"/>
                  </a:moveTo>
                  <a:cubicBezTo>
                    <a:pt x="397" y="84"/>
                    <a:pt x="397" y="84"/>
                    <a:pt x="397" y="84"/>
                  </a:cubicBezTo>
                  <a:cubicBezTo>
                    <a:pt x="397" y="85"/>
                    <a:pt x="397" y="85"/>
                    <a:pt x="397" y="85"/>
                  </a:cubicBezTo>
                  <a:cubicBezTo>
                    <a:pt x="370" y="72"/>
                    <a:pt x="370" y="72"/>
                    <a:pt x="370" y="72"/>
                  </a:cubicBezTo>
                  <a:lnTo>
                    <a:pt x="370" y="68"/>
                  </a:lnTo>
                  <a:close/>
                  <a:moveTo>
                    <a:pt x="411" y="89"/>
                  </a:moveTo>
                  <a:cubicBezTo>
                    <a:pt x="411" y="93"/>
                    <a:pt x="411" y="93"/>
                    <a:pt x="411" y="93"/>
                  </a:cubicBezTo>
                  <a:cubicBezTo>
                    <a:pt x="381" y="99"/>
                    <a:pt x="381" y="99"/>
                    <a:pt x="381" y="99"/>
                  </a:cubicBezTo>
                  <a:cubicBezTo>
                    <a:pt x="377" y="97"/>
                    <a:pt x="377" y="97"/>
                    <a:pt x="377" y="97"/>
                  </a:cubicBezTo>
                  <a:lnTo>
                    <a:pt x="411" y="89"/>
                  </a:lnTo>
                  <a:close/>
                  <a:moveTo>
                    <a:pt x="430" y="95"/>
                  </a:moveTo>
                  <a:cubicBezTo>
                    <a:pt x="402" y="131"/>
                    <a:pt x="402" y="131"/>
                    <a:pt x="402" y="131"/>
                  </a:cubicBezTo>
                  <a:cubicBezTo>
                    <a:pt x="399" y="127"/>
                    <a:pt x="399" y="127"/>
                    <a:pt x="399" y="127"/>
                  </a:cubicBezTo>
                  <a:cubicBezTo>
                    <a:pt x="427" y="91"/>
                    <a:pt x="427" y="91"/>
                    <a:pt x="427" y="91"/>
                  </a:cubicBezTo>
                  <a:lnTo>
                    <a:pt x="430" y="95"/>
                  </a:lnTo>
                  <a:close/>
                  <a:moveTo>
                    <a:pt x="446" y="98"/>
                  </a:moveTo>
                  <a:cubicBezTo>
                    <a:pt x="431" y="144"/>
                    <a:pt x="431" y="144"/>
                    <a:pt x="431" y="144"/>
                  </a:cubicBezTo>
                  <a:cubicBezTo>
                    <a:pt x="429" y="143"/>
                    <a:pt x="429" y="143"/>
                    <a:pt x="429" y="143"/>
                  </a:cubicBezTo>
                  <a:cubicBezTo>
                    <a:pt x="444" y="96"/>
                    <a:pt x="444" y="96"/>
                    <a:pt x="444" y="96"/>
                  </a:cubicBezTo>
                  <a:lnTo>
                    <a:pt x="446" y="98"/>
                  </a:lnTo>
                  <a:close/>
                  <a:moveTo>
                    <a:pt x="460" y="96"/>
                  </a:moveTo>
                  <a:cubicBezTo>
                    <a:pt x="463" y="96"/>
                    <a:pt x="463" y="96"/>
                    <a:pt x="463" y="96"/>
                  </a:cubicBezTo>
                  <a:cubicBezTo>
                    <a:pt x="463" y="155"/>
                    <a:pt x="463" y="155"/>
                    <a:pt x="463" y="155"/>
                  </a:cubicBezTo>
                  <a:cubicBezTo>
                    <a:pt x="460" y="155"/>
                    <a:pt x="460" y="155"/>
                    <a:pt x="460" y="155"/>
                  </a:cubicBezTo>
                  <a:lnTo>
                    <a:pt x="460" y="96"/>
                  </a:lnTo>
                  <a:close/>
                  <a:moveTo>
                    <a:pt x="206" y="286"/>
                  </a:moveTo>
                  <a:cubicBezTo>
                    <a:pt x="216" y="286"/>
                    <a:pt x="216" y="286"/>
                    <a:pt x="216" y="286"/>
                  </a:cubicBezTo>
                  <a:cubicBezTo>
                    <a:pt x="216" y="307"/>
                    <a:pt x="216" y="307"/>
                    <a:pt x="216" y="307"/>
                  </a:cubicBezTo>
                  <a:cubicBezTo>
                    <a:pt x="206" y="307"/>
                    <a:pt x="206" y="307"/>
                    <a:pt x="206" y="307"/>
                  </a:cubicBezTo>
                  <a:lnTo>
                    <a:pt x="206" y="286"/>
                  </a:lnTo>
                  <a:close/>
                  <a:moveTo>
                    <a:pt x="221" y="279"/>
                  </a:moveTo>
                  <a:cubicBezTo>
                    <a:pt x="226" y="276"/>
                    <a:pt x="226" y="276"/>
                    <a:pt x="226" y="276"/>
                  </a:cubicBezTo>
                  <a:cubicBezTo>
                    <a:pt x="226" y="312"/>
                    <a:pt x="226" y="312"/>
                    <a:pt x="226" y="312"/>
                  </a:cubicBezTo>
                  <a:cubicBezTo>
                    <a:pt x="221" y="309"/>
                    <a:pt x="221" y="309"/>
                    <a:pt x="221" y="309"/>
                  </a:cubicBezTo>
                  <a:lnTo>
                    <a:pt x="221" y="279"/>
                  </a:lnTo>
                  <a:close/>
                  <a:moveTo>
                    <a:pt x="345" y="260"/>
                  </a:moveTo>
                  <a:cubicBezTo>
                    <a:pt x="345" y="236"/>
                    <a:pt x="345" y="236"/>
                    <a:pt x="345" y="236"/>
                  </a:cubicBezTo>
                  <a:cubicBezTo>
                    <a:pt x="348" y="236"/>
                    <a:pt x="348" y="236"/>
                    <a:pt x="348" y="236"/>
                  </a:cubicBezTo>
                  <a:cubicBezTo>
                    <a:pt x="349" y="257"/>
                    <a:pt x="349" y="257"/>
                    <a:pt x="349" y="257"/>
                  </a:cubicBezTo>
                  <a:cubicBezTo>
                    <a:pt x="364" y="285"/>
                    <a:pt x="364" y="285"/>
                    <a:pt x="364" y="285"/>
                  </a:cubicBezTo>
                  <a:lnTo>
                    <a:pt x="345" y="260"/>
                  </a:lnTo>
                  <a:close/>
                  <a:moveTo>
                    <a:pt x="397" y="192"/>
                  </a:moveTo>
                  <a:cubicBezTo>
                    <a:pt x="397" y="182"/>
                    <a:pt x="397" y="182"/>
                    <a:pt x="397" y="182"/>
                  </a:cubicBezTo>
                  <a:cubicBezTo>
                    <a:pt x="400" y="182"/>
                    <a:pt x="400" y="182"/>
                    <a:pt x="400" y="182"/>
                  </a:cubicBezTo>
                  <a:cubicBezTo>
                    <a:pt x="409" y="190"/>
                    <a:pt x="409" y="190"/>
                    <a:pt x="409" y="190"/>
                  </a:cubicBezTo>
                  <a:cubicBezTo>
                    <a:pt x="407" y="204"/>
                    <a:pt x="407" y="204"/>
                    <a:pt x="407" y="204"/>
                  </a:cubicBezTo>
                  <a:cubicBezTo>
                    <a:pt x="398" y="210"/>
                    <a:pt x="398" y="210"/>
                    <a:pt x="398" y="210"/>
                  </a:cubicBezTo>
                  <a:cubicBezTo>
                    <a:pt x="394" y="210"/>
                    <a:pt x="394" y="210"/>
                    <a:pt x="394" y="210"/>
                  </a:cubicBezTo>
                  <a:cubicBezTo>
                    <a:pt x="394" y="204"/>
                    <a:pt x="394" y="204"/>
                    <a:pt x="394" y="204"/>
                  </a:cubicBezTo>
                  <a:cubicBezTo>
                    <a:pt x="399" y="204"/>
                    <a:pt x="399" y="204"/>
                    <a:pt x="399" y="204"/>
                  </a:cubicBezTo>
                  <a:cubicBezTo>
                    <a:pt x="399" y="202"/>
                    <a:pt x="399" y="202"/>
                    <a:pt x="399" y="202"/>
                  </a:cubicBezTo>
                  <a:cubicBezTo>
                    <a:pt x="394" y="202"/>
                    <a:pt x="394" y="202"/>
                    <a:pt x="394" y="202"/>
                  </a:cubicBezTo>
                  <a:cubicBezTo>
                    <a:pt x="394" y="192"/>
                    <a:pt x="394" y="192"/>
                    <a:pt x="394" y="192"/>
                  </a:cubicBezTo>
                  <a:lnTo>
                    <a:pt x="397" y="192"/>
                  </a:lnTo>
                  <a:close/>
                  <a:moveTo>
                    <a:pt x="406" y="220"/>
                  </a:moveTo>
                  <a:cubicBezTo>
                    <a:pt x="400" y="220"/>
                    <a:pt x="400" y="220"/>
                    <a:pt x="400" y="220"/>
                  </a:cubicBezTo>
                  <a:cubicBezTo>
                    <a:pt x="400" y="212"/>
                    <a:pt x="400" y="212"/>
                    <a:pt x="400" y="212"/>
                  </a:cubicBezTo>
                  <a:cubicBezTo>
                    <a:pt x="412" y="206"/>
                    <a:pt x="412" y="206"/>
                    <a:pt x="412" y="206"/>
                  </a:cubicBezTo>
                  <a:lnTo>
                    <a:pt x="406" y="220"/>
                  </a:lnTo>
                  <a:close/>
                  <a:moveTo>
                    <a:pt x="413" y="497"/>
                  </a:moveTo>
                  <a:cubicBezTo>
                    <a:pt x="426" y="429"/>
                    <a:pt x="426" y="429"/>
                    <a:pt x="426" y="429"/>
                  </a:cubicBezTo>
                  <a:cubicBezTo>
                    <a:pt x="422" y="403"/>
                    <a:pt x="422" y="403"/>
                    <a:pt x="422" y="403"/>
                  </a:cubicBezTo>
                  <a:cubicBezTo>
                    <a:pt x="411" y="451"/>
                    <a:pt x="411" y="451"/>
                    <a:pt x="411" y="451"/>
                  </a:cubicBezTo>
                  <a:cubicBezTo>
                    <a:pt x="405" y="451"/>
                    <a:pt x="405" y="451"/>
                    <a:pt x="405" y="451"/>
                  </a:cubicBezTo>
                  <a:cubicBezTo>
                    <a:pt x="405" y="408"/>
                    <a:pt x="405" y="408"/>
                    <a:pt x="405" y="408"/>
                  </a:cubicBezTo>
                  <a:cubicBezTo>
                    <a:pt x="423" y="395"/>
                    <a:pt x="423" y="395"/>
                    <a:pt x="423" y="395"/>
                  </a:cubicBezTo>
                  <a:cubicBezTo>
                    <a:pt x="432" y="320"/>
                    <a:pt x="432" y="320"/>
                    <a:pt x="432" y="320"/>
                  </a:cubicBezTo>
                  <a:cubicBezTo>
                    <a:pt x="397" y="401"/>
                    <a:pt x="397" y="401"/>
                    <a:pt x="397" y="401"/>
                  </a:cubicBezTo>
                  <a:cubicBezTo>
                    <a:pt x="395" y="401"/>
                    <a:pt x="395" y="401"/>
                    <a:pt x="395" y="401"/>
                  </a:cubicBezTo>
                  <a:cubicBezTo>
                    <a:pt x="394" y="351"/>
                    <a:pt x="394" y="351"/>
                    <a:pt x="394" y="351"/>
                  </a:cubicBezTo>
                  <a:cubicBezTo>
                    <a:pt x="406" y="321"/>
                    <a:pt x="406" y="321"/>
                    <a:pt x="406" y="321"/>
                  </a:cubicBezTo>
                  <a:cubicBezTo>
                    <a:pt x="385" y="302"/>
                    <a:pt x="385" y="302"/>
                    <a:pt x="385" y="302"/>
                  </a:cubicBezTo>
                  <a:cubicBezTo>
                    <a:pt x="405" y="281"/>
                    <a:pt x="405" y="281"/>
                    <a:pt x="405" y="281"/>
                  </a:cubicBezTo>
                  <a:cubicBezTo>
                    <a:pt x="412" y="284"/>
                    <a:pt x="412" y="284"/>
                    <a:pt x="412" y="284"/>
                  </a:cubicBezTo>
                  <a:cubicBezTo>
                    <a:pt x="403" y="302"/>
                    <a:pt x="403" y="302"/>
                    <a:pt x="403" y="302"/>
                  </a:cubicBezTo>
                  <a:cubicBezTo>
                    <a:pt x="425" y="319"/>
                    <a:pt x="425" y="319"/>
                    <a:pt x="425" y="319"/>
                  </a:cubicBezTo>
                  <a:cubicBezTo>
                    <a:pt x="455" y="296"/>
                    <a:pt x="455" y="296"/>
                    <a:pt x="455" y="296"/>
                  </a:cubicBezTo>
                  <a:cubicBezTo>
                    <a:pt x="478" y="218"/>
                    <a:pt x="478" y="218"/>
                    <a:pt x="478" y="218"/>
                  </a:cubicBezTo>
                  <a:cubicBezTo>
                    <a:pt x="468" y="184"/>
                    <a:pt x="468" y="184"/>
                    <a:pt x="468" y="184"/>
                  </a:cubicBezTo>
                  <a:cubicBezTo>
                    <a:pt x="481" y="173"/>
                    <a:pt x="481" y="173"/>
                    <a:pt x="481" y="173"/>
                  </a:cubicBezTo>
                  <a:cubicBezTo>
                    <a:pt x="485" y="167"/>
                    <a:pt x="485" y="167"/>
                    <a:pt x="485" y="167"/>
                  </a:cubicBezTo>
                  <a:cubicBezTo>
                    <a:pt x="484" y="167"/>
                    <a:pt x="484" y="167"/>
                    <a:pt x="484" y="167"/>
                  </a:cubicBezTo>
                  <a:cubicBezTo>
                    <a:pt x="484" y="167"/>
                    <a:pt x="484" y="167"/>
                    <a:pt x="484" y="167"/>
                  </a:cubicBezTo>
                  <a:cubicBezTo>
                    <a:pt x="461" y="176"/>
                    <a:pt x="461" y="176"/>
                    <a:pt x="461" y="176"/>
                  </a:cubicBezTo>
                  <a:cubicBezTo>
                    <a:pt x="457" y="226"/>
                    <a:pt x="457" y="226"/>
                    <a:pt x="457" y="226"/>
                  </a:cubicBezTo>
                  <a:cubicBezTo>
                    <a:pt x="416" y="228"/>
                    <a:pt x="416" y="228"/>
                    <a:pt x="416" y="228"/>
                  </a:cubicBezTo>
                  <a:cubicBezTo>
                    <a:pt x="460" y="233"/>
                    <a:pt x="460" y="233"/>
                    <a:pt x="460" y="233"/>
                  </a:cubicBezTo>
                  <a:cubicBezTo>
                    <a:pt x="415" y="240"/>
                    <a:pt x="415" y="240"/>
                    <a:pt x="415" y="240"/>
                  </a:cubicBezTo>
                  <a:cubicBezTo>
                    <a:pt x="421" y="255"/>
                    <a:pt x="421" y="255"/>
                    <a:pt x="421" y="255"/>
                  </a:cubicBezTo>
                  <a:cubicBezTo>
                    <a:pt x="412" y="265"/>
                    <a:pt x="412" y="265"/>
                    <a:pt x="412" y="265"/>
                  </a:cubicBezTo>
                  <a:cubicBezTo>
                    <a:pt x="393" y="258"/>
                    <a:pt x="393" y="258"/>
                    <a:pt x="393" y="258"/>
                  </a:cubicBezTo>
                  <a:cubicBezTo>
                    <a:pt x="376" y="267"/>
                    <a:pt x="376" y="267"/>
                    <a:pt x="376" y="267"/>
                  </a:cubicBezTo>
                  <a:cubicBezTo>
                    <a:pt x="367" y="256"/>
                    <a:pt x="367" y="256"/>
                    <a:pt x="367" y="256"/>
                  </a:cubicBezTo>
                  <a:cubicBezTo>
                    <a:pt x="379" y="222"/>
                    <a:pt x="379" y="222"/>
                    <a:pt x="379" y="222"/>
                  </a:cubicBezTo>
                  <a:cubicBezTo>
                    <a:pt x="384" y="222"/>
                    <a:pt x="384" y="222"/>
                    <a:pt x="384" y="222"/>
                  </a:cubicBezTo>
                  <a:cubicBezTo>
                    <a:pt x="386" y="251"/>
                    <a:pt x="386" y="251"/>
                    <a:pt x="386" y="251"/>
                  </a:cubicBezTo>
                  <a:cubicBezTo>
                    <a:pt x="393" y="230"/>
                    <a:pt x="393" y="230"/>
                    <a:pt x="393" y="230"/>
                  </a:cubicBezTo>
                  <a:cubicBezTo>
                    <a:pt x="410" y="232"/>
                    <a:pt x="410" y="232"/>
                    <a:pt x="410" y="232"/>
                  </a:cubicBezTo>
                  <a:cubicBezTo>
                    <a:pt x="403" y="228"/>
                    <a:pt x="403" y="228"/>
                    <a:pt x="403" y="228"/>
                  </a:cubicBezTo>
                  <a:cubicBezTo>
                    <a:pt x="414" y="228"/>
                    <a:pt x="414" y="228"/>
                    <a:pt x="414" y="228"/>
                  </a:cubicBezTo>
                  <a:cubicBezTo>
                    <a:pt x="411" y="220"/>
                    <a:pt x="411" y="220"/>
                    <a:pt x="411" y="220"/>
                  </a:cubicBezTo>
                  <a:cubicBezTo>
                    <a:pt x="418" y="210"/>
                    <a:pt x="418" y="210"/>
                    <a:pt x="418" y="210"/>
                  </a:cubicBezTo>
                  <a:cubicBezTo>
                    <a:pt x="420" y="188"/>
                    <a:pt x="420" y="188"/>
                    <a:pt x="420" y="188"/>
                  </a:cubicBezTo>
                  <a:cubicBezTo>
                    <a:pt x="405" y="176"/>
                    <a:pt x="405" y="176"/>
                    <a:pt x="405" y="176"/>
                  </a:cubicBezTo>
                  <a:cubicBezTo>
                    <a:pt x="393" y="176"/>
                    <a:pt x="393" y="176"/>
                    <a:pt x="393" y="176"/>
                  </a:cubicBezTo>
                  <a:cubicBezTo>
                    <a:pt x="383" y="184"/>
                    <a:pt x="383" y="184"/>
                    <a:pt x="383" y="184"/>
                  </a:cubicBezTo>
                  <a:cubicBezTo>
                    <a:pt x="380" y="122"/>
                    <a:pt x="380" y="122"/>
                    <a:pt x="380" y="122"/>
                  </a:cubicBezTo>
                  <a:cubicBezTo>
                    <a:pt x="377" y="118"/>
                    <a:pt x="377" y="118"/>
                    <a:pt x="377" y="118"/>
                  </a:cubicBezTo>
                  <a:cubicBezTo>
                    <a:pt x="374" y="221"/>
                    <a:pt x="374" y="221"/>
                    <a:pt x="374" y="221"/>
                  </a:cubicBezTo>
                  <a:cubicBezTo>
                    <a:pt x="367" y="234"/>
                    <a:pt x="367" y="234"/>
                    <a:pt x="367" y="234"/>
                  </a:cubicBezTo>
                  <a:cubicBezTo>
                    <a:pt x="367" y="234"/>
                    <a:pt x="366" y="232"/>
                    <a:pt x="364" y="225"/>
                  </a:cubicBezTo>
                  <a:cubicBezTo>
                    <a:pt x="362" y="219"/>
                    <a:pt x="365" y="200"/>
                    <a:pt x="365" y="200"/>
                  </a:cubicBezTo>
                  <a:cubicBezTo>
                    <a:pt x="372" y="120"/>
                    <a:pt x="372" y="120"/>
                    <a:pt x="372" y="120"/>
                  </a:cubicBezTo>
                  <a:cubicBezTo>
                    <a:pt x="366" y="127"/>
                    <a:pt x="366" y="127"/>
                    <a:pt x="366" y="127"/>
                  </a:cubicBezTo>
                  <a:cubicBezTo>
                    <a:pt x="362" y="176"/>
                    <a:pt x="362" y="176"/>
                    <a:pt x="362" y="176"/>
                  </a:cubicBezTo>
                  <a:cubicBezTo>
                    <a:pt x="344" y="189"/>
                    <a:pt x="344" y="189"/>
                    <a:pt x="344" y="189"/>
                  </a:cubicBezTo>
                  <a:cubicBezTo>
                    <a:pt x="339" y="216"/>
                    <a:pt x="339" y="216"/>
                    <a:pt x="339" y="216"/>
                  </a:cubicBezTo>
                  <a:cubicBezTo>
                    <a:pt x="347" y="195"/>
                    <a:pt x="347" y="195"/>
                    <a:pt x="347" y="195"/>
                  </a:cubicBezTo>
                  <a:cubicBezTo>
                    <a:pt x="360" y="188"/>
                    <a:pt x="360" y="188"/>
                    <a:pt x="360" y="188"/>
                  </a:cubicBezTo>
                  <a:cubicBezTo>
                    <a:pt x="359" y="201"/>
                    <a:pt x="359" y="201"/>
                    <a:pt x="359" y="201"/>
                  </a:cubicBezTo>
                  <a:cubicBezTo>
                    <a:pt x="349" y="207"/>
                    <a:pt x="349" y="207"/>
                    <a:pt x="349" y="207"/>
                  </a:cubicBezTo>
                  <a:cubicBezTo>
                    <a:pt x="331" y="230"/>
                    <a:pt x="331" y="230"/>
                    <a:pt x="331" y="230"/>
                  </a:cubicBezTo>
                  <a:cubicBezTo>
                    <a:pt x="329" y="270"/>
                    <a:pt x="329" y="270"/>
                    <a:pt x="329" y="270"/>
                  </a:cubicBezTo>
                  <a:cubicBezTo>
                    <a:pt x="369" y="305"/>
                    <a:pt x="369" y="305"/>
                    <a:pt x="369" y="305"/>
                  </a:cubicBezTo>
                  <a:cubicBezTo>
                    <a:pt x="361" y="327"/>
                    <a:pt x="361" y="327"/>
                    <a:pt x="361" y="327"/>
                  </a:cubicBezTo>
                  <a:cubicBezTo>
                    <a:pt x="394" y="351"/>
                    <a:pt x="394" y="351"/>
                    <a:pt x="394" y="351"/>
                  </a:cubicBezTo>
                  <a:cubicBezTo>
                    <a:pt x="386" y="356"/>
                    <a:pt x="386" y="356"/>
                    <a:pt x="386" y="356"/>
                  </a:cubicBezTo>
                  <a:cubicBezTo>
                    <a:pt x="349" y="337"/>
                    <a:pt x="349" y="337"/>
                    <a:pt x="349" y="337"/>
                  </a:cubicBezTo>
                  <a:cubicBezTo>
                    <a:pt x="361" y="327"/>
                    <a:pt x="361" y="327"/>
                    <a:pt x="361" y="327"/>
                  </a:cubicBezTo>
                  <a:cubicBezTo>
                    <a:pt x="289" y="318"/>
                    <a:pt x="289" y="318"/>
                    <a:pt x="289" y="318"/>
                  </a:cubicBezTo>
                  <a:cubicBezTo>
                    <a:pt x="252" y="337"/>
                    <a:pt x="252" y="337"/>
                    <a:pt x="252" y="337"/>
                  </a:cubicBezTo>
                  <a:cubicBezTo>
                    <a:pt x="252" y="350"/>
                    <a:pt x="252" y="350"/>
                    <a:pt x="252" y="350"/>
                  </a:cubicBezTo>
                  <a:cubicBezTo>
                    <a:pt x="252" y="367"/>
                    <a:pt x="252" y="367"/>
                    <a:pt x="252" y="367"/>
                  </a:cubicBezTo>
                  <a:cubicBezTo>
                    <a:pt x="229" y="367"/>
                    <a:pt x="229" y="367"/>
                    <a:pt x="229" y="367"/>
                  </a:cubicBezTo>
                  <a:cubicBezTo>
                    <a:pt x="220" y="351"/>
                    <a:pt x="220" y="351"/>
                    <a:pt x="220" y="351"/>
                  </a:cubicBezTo>
                  <a:cubicBezTo>
                    <a:pt x="206" y="351"/>
                    <a:pt x="206" y="351"/>
                    <a:pt x="206" y="351"/>
                  </a:cubicBezTo>
                  <a:cubicBezTo>
                    <a:pt x="206" y="326"/>
                    <a:pt x="206" y="326"/>
                    <a:pt x="206" y="326"/>
                  </a:cubicBezTo>
                  <a:cubicBezTo>
                    <a:pt x="226" y="326"/>
                    <a:pt x="226" y="326"/>
                    <a:pt x="226" y="326"/>
                  </a:cubicBezTo>
                  <a:cubicBezTo>
                    <a:pt x="226" y="326"/>
                    <a:pt x="226" y="326"/>
                    <a:pt x="227" y="326"/>
                  </a:cubicBezTo>
                  <a:cubicBezTo>
                    <a:pt x="231" y="326"/>
                    <a:pt x="235" y="323"/>
                    <a:pt x="235" y="318"/>
                  </a:cubicBezTo>
                  <a:cubicBezTo>
                    <a:pt x="235" y="318"/>
                    <a:pt x="235" y="318"/>
                    <a:pt x="235" y="318"/>
                  </a:cubicBezTo>
                  <a:cubicBezTo>
                    <a:pt x="235" y="315"/>
                    <a:pt x="235" y="315"/>
                    <a:pt x="235" y="315"/>
                  </a:cubicBezTo>
                  <a:cubicBezTo>
                    <a:pt x="235" y="315"/>
                    <a:pt x="235" y="315"/>
                    <a:pt x="235" y="315"/>
                  </a:cubicBezTo>
                  <a:cubicBezTo>
                    <a:pt x="235" y="286"/>
                    <a:pt x="235" y="286"/>
                    <a:pt x="235" y="286"/>
                  </a:cubicBezTo>
                  <a:cubicBezTo>
                    <a:pt x="235" y="286"/>
                    <a:pt x="235" y="286"/>
                    <a:pt x="235" y="286"/>
                  </a:cubicBezTo>
                  <a:cubicBezTo>
                    <a:pt x="235" y="275"/>
                    <a:pt x="235" y="275"/>
                    <a:pt x="235" y="275"/>
                  </a:cubicBezTo>
                  <a:cubicBezTo>
                    <a:pt x="235" y="275"/>
                    <a:pt x="235" y="275"/>
                    <a:pt x="235" y="275"/>
                  </a:cubicBezTo>
                  <a:cubicBezTo>
                    <a:pt x="235" y="270"/>
                    <a:pt x="231" y="266"/>
                    <a:pt x="227" y="266"/>
                  </a:cubicBezTo>
                  <a:cubicBezTo>
                    <a:pt x="227" y="266"/>
                    <a:pt x="226" y="266"/>
                    <a:pt x="226" y="266"/>
                  </a:cubicBezTo>
                  <a:cubicBezTo>
                    <a:pt x="206" y="266"/>
                    <a:pt x="206" y="266"/>
                    <a:pt x="206" y="266"/>
                  </a:cubicBezTo>
                  <a:cubicBezTo>
                    <a:pt x="206" y="172"/>
                    <a:pt x="206" y="172"/>
                    <a:pt x="206" y="172"/>
                  </a:cubicBezTo>
                  <a:cubicBezTo>
                    <a:pt x="204" y="172"/>
                    <a:pt x="204" y="172"/>
                    <a:pt x="204" y="172"/>
                  </a:cubicBezTo>
                  <a:cubicBezTo>
                    <a:pt x="204" y="138"/>
                    <a:pt x="204" y="138"/>
                    <a:pt x="204" y="138"/>
                  </a:cubicBezTo>
                  <a:cubicBezTo>
                    <a:pt x="206" y="138"/>
                    <a:pt x="207" y="137"/>
                    <a:pt x="208" y="137"/>
                  </a:cubicBezTo>
                  <a:cubicBezTo>
                    <a:pt x="220" y="169"/>
                    <a:pt x="220" y="169"/>
                    <a:pt x="220" y="169"/>
                  </a:cubicBezTo>
                  <a:cubicBezTo>
                    <a:pt x="218" y="170"/>
                    <a:pt x="218" y="170"/>
                    <a:pt x="218" y="170"/>
                  </a:cubicBezTo>
                  <a:cubicBezTo>
                    <a:pt x="218" y="170"/>
                    <a:pt x="218" y="170"/>
                    <a:pt x="218" y="170"/>
                  </a:cubicBezTo>
                  <a:cubicBezTo>
                    <a:pt x="220" y="174"/>
                    <a:pt x="220" y="174"/>
                    <a:pt x="220" y="174"/>
                  </a:cubicBezTo>
                  <a:cubicBezTo>
                    <a:pt x="238" y="167"/>
                    <a:pt x="238" y="167"/>
                    <a:pt x="238" y="167"/>
                  </a:cubicBezTo>
                  <a:cubicBezTo>
                    <a:pt x="237" y="163"/>
                    <a:pt x="237" y="163"/>
                    <a:pt x="237" y="163"/>
                  </a:cubicBezTo>
                  <a:cubicBezTo>
                    <a:pt x="235" y="163"/>
                    <a:pt x="235" y="163"/>
                    <a:pt x="235" y="163"/>
                  </a:cubicBezTo>
                  <a:cubicBezTo>
                    <a:pt x="222" y="131"/>
                    <a:pt x="222" y="131"/>
                    <a:pt x="222" y="131"/>
                  </a:cubicBezTo>
                  <a:cubicBezTo>
                    <a:pt x="223" y="130"/>
                    <a:pt x="224" y="130"/>
                    <a:pt x="225" y="129"/>
                  </a:cubicBezTo>
                  <a:cubicBezTo>
                    <a:pt x="250" y="153"/>
                    <a:pt x="250" y="153"/>
                    <a:pt x="250" y="153"/>
                  </a:cubicBezTo>
                  <a:cubicBezTo>
                    <a:pt x="248" y="155"/>
                    <a:pt x="248" y="155"/>
                    <a:pt x="248" y="155"/>
                  </a:cubicBezTo>
                  <a:cubicBezTo>
                    <a:pt x="248" y="155"/>
                    <a:pt x="248" y="155"/>
                    <a:pt x="248" y="155"/>
                  </a:cubicBezTo>
                  <a:cubicBezTo>
                    <a:pt x="251" y="158"/>
                    <a:pt x="251" y="158"/>
                    <a:pt x="251" y="158"/>
                  </a:cubicBezTo>
                  <a:cubicBezTo>
                    <a:pt x="265" y="144"/>
                    <a:pt x="265" y="144"/>
                    <a:pt x="265" y="144"/>
                  </a:cubicBezTo>
                  <a:cubicBezTo>
                    <a:pt x="262" y="141"/>
                    <a:pt x="262" y="141"/>
                    <a:pt x="262" y="141"/>
                  </a:cubicBezTo>
                  <a:cubicBezTo>
                    <a:pt x="260" y="142"/>
                    <a:pt x="260" y="142"/>
                    <a:pt x="260" y="142"/>
                  </a:cubicBezTo>
                  <a:cubicBezTo>
                    <a:pt x="235" y="118"/>
                    <a:pt x="235" y="118"/>
                    <a:pt x="235" y="118"/>
                  </a:cubicBezTo>
                  <a:cubicBezTo>
                    <a:pt x="236" y="117"/>
                    <a:pt x="237" y="116"/>
                    <a:pt x="237" y="115"/>
                  </a:cubicBezTo>
                  <a:cubicBezTo>
                    <a:pt x="270" y="128"/>
                    <a:pt x="270" y="128"/>
                    <a:pt x="270" y="128"/>
                  </a:cubicBezTo>
                  <a:cubicBezTo>
                    <a:pt x="269" y="131"/>
                    <a:pt x="269" y="131"/>
                    <a:pt x="269" y="131"/>
                  </a:cubicBezTo>
                  <a:cubicBezTo>
                    <a:pt x="269" y="131"/>
                    <a:pt x="269" y="131"/>
                    <a:pt x="269" y="131"/>
                  </a:cubicBezTo>
                  <a:cubicBezTo>
                    <a:pt x="273" y="132"/>
                    <a:pt x="273" y="132"/>
                    <a:pt x="273" y="132"/>
                  </a:cubicBezTo>
                  <a:cubicBezTo>
                    <a:pt x="281" y="114"/>
                    <a:pt x="281" y="114"/>
                    <a:pt x="281" y="114"/>
                  </a:cubicBezTo>
                  <a:cubicBezTo>
                    <a:pt x="277" y="112"/>
                    <a:pt x="277" y="112"/>
                    <a:pt x="277" y="112"/>
                  </a:cubicBezTo>
                  <a:cubicBezTo>
                    <a:pt x="276" y="114"/>
                    <a:pt x="276" y="114"/>
                    <a:pt x="276" y="114"/>
                  </a:cubicBezTo>
                  <a:cubicBezTo>
                    <a:pt x="243" y="101"/>
                    <a:pt x="243" y="101"/>
                    <a:pt x="243" y="101"/>
                  </a:cubicBezTo>
                  <a:cubicBezTo>
                    <a:pt x="243" y="100"/>
                    <a:pt x="243" y="99"/>
                    <a:pt x="243" y="98"/>
                  </a:cubicBezTo>
                  <a:cubicBezTo>
                    <a:pt x="278" y="98"/>
                    <a:pt x="278" y="98"/>
                    <a:pt x="278" y="98"/>
                  </a:cubicBezTo>
                  <a:cubicBezTo>
                    <a:pt x="278" y="100"/>
                    <a:pt x="278" y="100"/>
                    <a:pt x="278" y="100"/>
                  </a:cubicBezTo>
                  <a:cubicBezTo>
                    <a:pt x="368" y="100"/>
                    <a:pt x="368" y="100"/>
                    <a:pt x="368" y="100"/>
                  </a:cubicBezTo>
                  <a:cubicBezTo>
                    <a:pt x="368" y="101"/>
                    <a:pt x="368" y="103"/>
                    <a:pt x="369" y="105"/>
                  </a:cubicBezTo>
                  <a:cubicBezTo>
                    <a:pt x="371" y="109"/>
                    <a:pt x="373" y="112"/>
                    <a:pt x="374" y="112"/>
                  </a:cubicBezTo>
                  <a:cubicBezTo>
                    <a:pt x="374" y="112"/>
                    <a:pt x="374" y="112"/>
                    <a:pt x="374" y="112"/>
                  </a:cubicBezTo>
                  <a:cubicBezTo>
                    <a:pt x="374" y="112"/>
                    <a:pt x="374" y="112"/>
                    <a:pt x="374" y="112"/>
                  </a:cubicBezTo>
                  <a:cubicBezTo>
                    <a:pt x="406" y="100"/>
                    <a:pt x="406" y="100"/>
                    <a:pt x="406" y="100"/>
                  </a:cubicBezTo>
                  <a:cubicBezTo>
                    <a:pt x="415" y="100"/>
                    <a:pt x="415" y="100"/>
                    <a:pt x="415" y="100"/>
                  </a:cubicBezTo>
                  <a:cubicBezTo>
                    <a:pt x="393" y="130"/>
                    <a:pt x="393" y="130"/>
                    <a:pt x="393" y="130"/>
                  </a:cubicBezTo>
                  <a:cubicBezTo>
                    <a:pt x="393" y="130"/>
                    <a:pt x="393" y="130"/>
                    <a:pt x="393" y="130"/>
                  </a:cubicBezTo>
                  <a:cubicBezTo>
                    <a:pt x="393" y="130"/>
                    <a:pt x="393" y="130"/>
                    <a:pt x="393" y="130"/>
                  </a:cubicBezTo>
                  <a:cubicBezTo>
                    <a:pt x="393" y="130"/>
                    <a:pt x="393" y="130"/>
                    <a:pt x="393" y="130"/>
                  </a:cubicBezTo>
                  <a:cubicBezTo>
                    <a:pt x="393" y="130"/>
                    <a:pt x="393" y="130"/>
                    <a:pt x="393" y="130"/>
                  </a:cubicBezTo>
                  <a:cubicBezTo>
                    <a:pt x="393" y="131"/>
                    <a:pt x="395" y="134"/>
                    <a:pt x="398" y="137"/>
                  </a:cubicBezTo>
                  <a:cubicBezTo>
                    <a:pt x="402" y="139"/>
                    <a:pt x="405" y="140"/>
                    <a:pt x="406" y="139"/>
                  </a:cubicBezTo>
                  <a:cubicBezTo>
                    <a:pt x="406" y="139"/>
                    <a:pt x="406" y="139"/>
                    <a:pt x="406" y="139"/>
                  </a:cubicBezTo>
                  <a:cubicBezTo>
                    <a:pt x="438" y="100"/>
                    <a:pt x="438" y="100"/>
                    <a:pt x="438" y="100"/>
                  </a:cubicBezTo>
                  <a:cubicBezTo>
                    <a:pt x="438" y="100"/>
                    <a:pt x="438" y="100"/>
                    <a:pt x="438" y="100"/>
                  </a:cubicBezTo>
                  <a:cubicBezTo>
                    <a:pt x="422" y="147"/>
                    <a:pt x="422" y="147"/>
                    <a:pt x="422" y="147"/>
                  </a:cubicBezTo>
                  <a:cubicBezTo>
                    <a:pt x="422" y="147"/>
                    <a:pt x="422" y="147"/>
                    <a:pt x="422" y="147"/>
                  </a:cubicBezTo>
                  <a:cubicBezTo>
                    <a:pt x="422" y="147"/>
                    <a:pt x="422" y="147"/>
                    <a:pt x="422" y="147"/>
                  </a:cubicBezTo>
                  <a:cubicBezTo>
                    <a:pt x="422" y="149"/>
                    <a:pt x="425" y="151"/>
                    <a:pt x="429" y="153"/>
                  </a:cubicBezTo>
                  <a:cubicBezTo>
                    <a:pt x="434" y="154"/>
                    <a:pt x="437" y="155"/>
                    <a:pt x="438" y="154"/>
                  </a:cubicBezTo>
                  <a:cubicBezTo>
                    <a:pt x="438" y="154"/>
                    <a:pt x="438" y="154"/>
                    <a:pt x="438" y="154"/>
                  </a:cubicBezTo>
                  <a:cubicBezTo>
                    <a:pt x="438" y="154"/>
                    <a:pt x="438" y="154"/>
                    <a:pt x="438" y="154"/>
                  </a:cubicBezTo>
                  <a:cubicBezTo>
                    <a:pt x="438" y="154"/>
                    <a:pt x="438" y="153"/>
                    <a:pt x="438" y="153"/>
                  </a:cubicBezTo>
                  <a:cubicBezTo>
                    <a:pt x="438" y="153"/>
                    <a:pt x="438" y="153"/>
                    <a:pt x="438" y="153"/>
                  </a:cubicBezTo>
                  <a:cubicBezTo>
                    <a:pt x="456" y="100"/>
                    <a:pt x="456" y="100"/>
                    <a:pt x="456" y="100"/>
                  </a:cubicBezTo>
                  <a:cubicBezTo>
                    <a:pt x="456" y="100"/>
                    <a:pt x="456" y="100"/>
                    <a:pt x="456" y="100"/>
                  </a:cubicBezTo>
                  <a:cubicBezTo>
                    <a:pt x="456" y="159"/>
                    <a:pt x="456" y="159"/>
                    <a:pt x="456" y="159"/>
                  </a:cubicBezTo>
                  <a:cubicBezTo>
                    <a:pt x="456" y="159"/>
                    <a:pt x="456" y="159"/>
                    <a:pt x="456" y="159"/>
                  </a:cubicBezTo>
                  <a:cubicBezTo>
                    <a:pt x="456" y="159"/>
                    <a:pt x="456" y="159"/>
                    <a:pt x="456" y="159"/>
                  </a:cubicBezTo>
                  <a:cubicBezTo>
                    <a:pt x="456" y="159"/>
                    <a:pt x="456" y="159"/>
                    <a:pt x="456" y="159"/>
                  </a:cubicBezTo>
                  <a:cubicBezTo>
                    <a:pt x="456" y="159"/>
                    <a:pt x="456" y="159"/>
                    <a:pt x="456" y="159"/>
                  </a:cubicBezTo>
                  <a:cubicBezTo>
                    <a:pt x="457" y="160"/>
                    <a:pt x="461" y="161"/>
                    <a:pt x="465" y="161"/>
                  </a:cubicBezTo>
                  <a:cubicBezTo>
                    <a:pt x="470" y="161"/>
                    <a:pt x="474" y="160"/>
                    <a:pt x="474" y="159"/>
                  </a:cubicBezTo>
                  <a:cubicBezTo>
                    <a:pt x="474" y="159"/>
                    <a:pt x="474" y="159"/>
                    <a:pt x="474" y="159"/>
                  </a:cubicBezTo>
                  <a:cubicBezTo>
                    <a:pt x="474" y="159"/>
                    <a:pt x="474" y="159"/>
                    <a:pt x="474" y="159"/>
                  </a:cubicBezTo>
                  <a:cubicBezTo>
                    <a:pt x="474" y="159"/>
                    <a:pt x="474" y="159"/>
                    <a:pt x="474" y="159"/>
                  </a:cubicBezTo>
                  <a:cubicBezTo>
                    <a:pt x="474" y="159"/>
                    <a:pt x="474" y="159"/>
                    <a:pt x="474" y="159"/>
                  </a:cubicBezTo>
                  <a:cubicBezTo>
                    <a:pt x="474" y="100"/>
                    <a:pt x="474" y="100"/>
                    <a:pt x="474" y="100"/>
                  </a:cubicBezTo>
                  <a:cubicBezTo>
                    <a:pt x="481" y="100"/>
                    <a:pt x="481" y="100"/>
                    <a:pt x="481" y="100"/>
                  </a:cubicBezTo>
                  <a:cubicBezTo>
                    <a:pt x="481" y="88"/>
                    <a:pt x="481" y="88"/>
                    <a:pt x="481" y="88"/>
                  </a:cubicBezTo>
                  <a:cubicBezTo>
                    <a:pt x="412" y="88"/>
                    <a:pt x="412" y="88"/>
                    <a:pt x="412" y="88"/>
                  </a:cubicBezTo>
                  <a:cubicBezTo>
                    <a:pt x="412" y="84"/>
                    <a:pt x="412" y="84"/>
                    <a:pt x="412" y="84"/>
                  </a:cubicBezTo>
                  <a:cubicBezTo>
                    <a:pt x="481" y="84"/>
                    <a:pt x="481" y="84"/>
                    <a:pt x="481" y="84"/>
                  </a:cubicBezTo>
                  <a:cubicBezTo>
                    <a:pt x="481" y="80"/>
                    <a:pt x="481" y="80"/>
                    <a:pt x="481" y="80"/>
                  </a:cubicBezTo>
                  <a:cubicBezTo>
                    <a:pt x="455" y="80"/>
                    <a:pt x="455" y="80"/>
                    <a:pt x="455" y="80"/>
                  </a:cubicBezTo>
                  <a:cubicBezTo>
                    <a:pt x="455" y="80"/>
                    <a:pt x="455" y="80"/>
                    <a:pt x="455" y="80"/>
                  </a:cubicBezTo>
                  <a:cubicBezTo>
                    <a:pt x="411" y="80"/>
                    <a:pt x="411" y="80"/>
                    <a:pt x="411" y="80"/>
                  </a:cubicBezTo>
                  <a:cubicBezTo>
                    <a:pt x="404" y="79"/>
                    <a:pt x="385" y="75"/>
                    <a:pt x="373" y="63"/>
                  </a:cubicBezTo>
                  <a:cubicBezTo>
                    <a:pt x="357" y="46"/>
                    <a:pt x="356" y="34"/>
                    <a:pt x="356" y="34"/>
                  </a:cubicBezTo>
                  <a:cubicBezTo>
                    <a:pt x="353" y="34"/>
                    <a:pt x="353" y="34"/>
                    <a:pt x="353" y="34"/>
                  </a:cubicBezTo>
                  <a:cubicBezTo>
                    <a:pt x="353" y="80"/>
                    <a:pt x="353" y="80"/>
                    <a:pt x="353" y="80"/>
                  </a:cubicBezTo>
                  <a:cubicBezTo>
                    <a:pt x="350" y="80"/>
                    <a:pt x="350" y="80"/>
                    <a:pt x="350" y="80"/>
                  </a:cubicBezTo>
                  <a:cubicBezTo>
                    <a:pt x="350" y="34"/>
                    <a:pt x="350" y="34"/>
                    <a:pt x="350" y="34"/>
                  </a:cubicBezTo>
                  <a:cubicBezTo>
                    <a:pt x="343" y="34"/>
                    <a:pt x="343" y="34"/>
                    <a:pt x="343" y="34"/>
                  </a:cubicBezTo>
                  <a:cubicBezTo>
                    <a:pt x="343" y="80"/>
                    <a:pt x="343" y="80"/>
                    <a:pt x="343" y="80"/>
                  </a:cubicBezTo>
                  <a:cubicBezTo>
                    <a:pt x="278" y="80"/>
                    <a:pt x="278" y="80"/>
                    <a:pt x="278" y="80"/>
                  </a:cubicBezTo>
                  <a:cubicBezTo>
                    <a:pt x="278" y="83"/>
                    <a:pt x="278" y="83"/>
                    <a:pt x="278" y="83"/>
                  </a:cubicBezTo>
                  <a:cubicBezTo>
                    <a:pt x="243" y="83"/>
                    <a:pt x="243" y="83"/>
                    <a:pt x="243" y="83"/>
                  </a:cubicBezTo>
                  <a:cubicBezTo>
                    <a:pt x="240" y="62"/>
                    <a:pt x="224" y="46"/>
                    <a:pt x="204" y="43"/>
                  </a:cubicBezTo>
                  <a:cubicBezTo>
                    <a:pt x="204" y="4"/>
                    <a:pt x="204" y="4"/>
                    <a:pt x="204" y="4"/>
                  </a:cubicBezTo>
                  <a:cubicBezTo>
                    <a:pt x="206" y="4"/>
                    <a:pt x="206" y="4"/>
                    <a:pt x="206" y="4"/>
                  </a:cubicBezTo>
                  <a:cubicBezTo>
                    <a:pt x="206" y="0"/>
                    <a:pt x="206" y="0"/>
                    <a:pt x="206" y="0"/>
                  </a:cubicBezTo>
                  <a:cubicBezTo>
                    <a:pt x="186" y="0"/>
                    <a:pt x="186" y="0"/>
                    <a:pt x="186" y="0"/>
                  </a:cubicBezTo>
                  <a:cubicBezTo>
                    <a:pt x="186" y="4"/>
                    <a:pt x="186" y="4"/>
                    <a:pt x="186" y="4"/>
                  </a:cubicBezTo>
                  <a:cubicBezTo>
                    <a:pt x="189" y="4"/>
                    <a:pt x="189" y="4"/>
                    <a:pt x="189" y="4"/>
                  </a:cubicBezTo>
                  <a:cubicBezTo>
                    <a:pt x="189" y="43"/>
                    <a:pt x="189" y="43"/>
                    <a:pt x="189" y="43"/>
                  </a:cubicBezTo>
                  <a:cubicBezTo>
                    <a:pt x="188" y="43"/>
                    <a:pt x="186" y="43"/>
                    <a:pt x="185" y="44"/>
                  </a:cubicBezTo>
                  <a:cubicBezTo>
                    <a:pt x="171" y="8"/>
                    <a:pt x="171" y="8"/>
                    <a:pt x="171" y="8"/>
                  </a:cubicBezTo>
                  <a:cubicBezTo>
                    <a:pt x="173" y="7"/>
                    <a:pt x="173" y="7"/>
                    <a:pt x="173" y="7"/>
                  </a:cubicBezTo>
                  <a:cubicBezTo>
                    <a:pt x="173" y="7"/>
                    <a:pt x="173" y="7"/>
                    <a:pt x="173" y="7"/>
                  </a:cubicBezTo>
                  <a:cubicBezTo>
                    <a:pt x="171" y="3"/>
                    <a:pt x="171" y="3"/>
                    <a:pt x="171" y="3"/>
                  </a:cubicBezTo>
                  <a:cubicBezTo>
                    <a:pt x="153" y="11"/>
                    <a:pt x="153" y="11"/>
                    <a:pt x="153" y="11"/>
                  </a:cubicBezTo>
                  <a:cubicBezTo>
                    <a:pt x="155" y="15"/>
                    <a:pt x="155" y="15"/>
                    <a:pt x="155" y="15"/>
                  </a:cubicBezTo>
                  <a:cubicBezTo>
                    <a:pt x="157" y="14"/>
                    <a:pt x="157" y="14"/>
                    <a:pt x="157" y="14"/>
                  </a:cubicBezTo>
                  <a:cubicBezTo>
                    <a:pt x="171" y="49"/>
                    <a:pt x="171" y="49"/>
                    <a:pt x="171" y="49"/>
                  </a:cubicBezTo>
                  <a:cubicBezTo>
                    <a:pt x="170" y="50"/>
                    <a:pt x="169" y="50"/>
                    <a:pt x="168" y="51"/>
                  </a:cubicBezTo>
                  <a:cubicBezTo>
                    <a:pt x="142" y="25"/>
                    <a:pt x="142" y="25"/>
                    <a:pt x="142" y="25"/>
                  </a:cubicBezTo>
                  <a:cubicBezTo>
                    <a:pt x="143" y="23"/>
                    <a:pt x="143" y="23"/>
                    <a:pt x="143" y="23"/>
                  </a:cubicBezTo>
                  <a:cubicBezTo>
                    <a:pt x="143" y="23"/>
                    <a:pt x="143" y="23"/>
                    <a:pt x="143" y="23"/>
                  </a:cubicBezTo>
                  <a:cubicBezTo>
                    <a:pt x="140" y="20"/>
                    <a:pt x="140" y="20"/>
                    <a:pt x="140" y="20"/>
                  </a:cubicBezTo>
                  <a:cubicBezTo>
                    <a:pt x="126" y="34"/>
                    <a:pt x="126" y="34"/>
                    <a:pt x="126" y="34"/>
                  </a:cubicBezTo>
                  <a:cubicBezTo>
                    <a:pt x="129" y="37"/>
                    <a:pt x="129" y="37"/>
                    <a:pt x="129" y="37"/>
                  </a:cubicBezTo>
                  <a:cubicBezTo>
                    <a:pt x="131" y="35"/>
                    <a:pt x="131" y="35"/>
                    <a:pt x="131" y="35"/>
                  </a:cubicBezTo>
                  <a:cubicBezTo>
                    <a:pt x="157" y="61"/>
                    <a:pt x="157" y="61"/>
                    <a:pt x="157" y="61"/>
                  </a:cubicBezTo>
                  <a:cubicBezTo>
                    <a:pt x="157" y="62"/>
                    <a:pt x="156" y="63"/>
                    <a:pt x="155" y="64"/>
                  </a:cubicBezTo>
                  <a:cubicBezTo>
                    <a:pt x="121" y="51"/>
                    <a:pt x="121" y="51"/>
                    <a:pt x="121" y="51"/>
                  </a:cubicBezTo>
                  <a:cubicBezTo>
                    <a:pt x="122" y="49"/>
                    <a:pt x="122" y="49"/>
                    <a:pt x="122" y="49"/>
                  </a:cubicBezTo>
                  <a:cubicBezTo>
                    <a:pt x="122" y="48"/>
                    <a:pt x="122" y="48"/>
                    <a:pt x="122" y="48"/>
                  </a:cubicBezTo>
                  <a:cubicBezTo>
                    <a:pt x="118" y="47"/>
                    <a:pt x="118" y="47"/>
                    <a:pt x="118" y="47"/>
                  </a:cubicBezTo>
                  <a:cubicBezTo>
                    <a:pt x="111" y="65"/>
                    <a:pt x="111" y="65"/>
                    <a:pt x="111" y="65"/>
                  </a:cubicBezTo>
                  <a:cubicBezTo>
                    <a:pt x="115" y="67"/>
                    <a:pt x="115" y="67"/>
                    <a:pt x="115" y="67"/>
                  </a:cubicBezTo>
                  <a:cubicBezTo>
                    <a:pt x="116" y="65"/>
                    <a:pt x="116" y="65"/>
                    <a:pt x="116" y="65"/>
                  </a:cubicBezTo>
                  <a:cubicBezTo>
                    <a:pt x="149" y="78"/>
                    <a:pt x="149" y="78"/>
                    <a:pt x="149" y="78"/>
                  </a:cubicBezTo>
                  <a:cubicBezTo>
                    <a:pt x="149" y="80"/>
                    <a:pt x="149" y="81"/>
                    <a:pt x="148" y="83"/>
                  </a:cubicBezTo>
                  <a:cubicBezTo>
                    <a:pt x="109" y="83"/>
                    <a:pt x="109" y="83"/>
                    <a:pt x="109" y="83"/>
                  </a:cubicBezTo>
                  <a:cubicBezTo>
                    <a:pt x="109" y="81"/>
                    <a:pt x="109" y="81"/>
                    <a:pt x="109" y="81"/>
                  </a:cubicBezTo>
                  <a:cubicBezTo>
                    <a:pt x="67" y="81"/>
                    <a:pt x="67" y="81"/>
                    <a:pt x="67" y="81"/>
                  </a:cubicBezTo>
                  <a:cubicBezTo>
                    <a:pt x="67" y="81"/>
                    <a:pt x="67" y="81"/>
                    <a:pt x="67" y="81"/>
                  </a:cubicBezTo>
                  <a:cubicBezTo>
                    <a:pt x="62" y="81"/>
                    <a:pt x="59" y="84"/>
                    <a:pt x="59" y="89"/>
                  </a:cubicBezTo>
                  <a:cubicBezTo>
                    <a:pt x="59" y="89"/>
                    <a:pt x="59" y="89"/>
                    <a:pt x="59" y="89"/>
                  </a:cubicBezTo>
                  <a:cubicBezTo>
                    <a:pt x="59" y="98"/>
                    <a:pt x="59" y="98"/>
                    <a:pt x="59" y="98"/>
                  </a:cubicBezTo>
                  <a:cubicBezTo>
                    <a:pt x="59" y="98"/>
                    <a:pt x="59" y="98"/>
                    <a:pt x="59" y="98"/>
                  </a:cubicBezTo>
                  <a:cubicBezTo>
                    <a:pt x="59" y="266"/>
                    <a:pt x="59" y="266"/>
                    <a:pt x="59" y="266"/>
                  </a:cubicBezTo>
                  <a:cubicBezTo>
                    <a:pt x="59" y="266"/>
                    <a:pt x="59" y="266"/>
                    <a:pt x="59" y="266"/>
                  </a:cubicBezTo>
                  <a:cubicBezTo>
                    <a:pt x="59" y="277"/>
                    <a:pt x="59" y="277"/>
                    <a:pt x="59" y="277"/>
                  </a:cubicBezTo>
                  <a:cubicBezTo>
                    <a:pt x="59" y="277"/>
                    <a:pt x="59" y="278"/>
                    <a:pt x="59" y="278"/>
                  </a:cubicBezTo>
                  <a:cubicBezTo>
                    <a:pt x="59" y="282"/>
                    <a:pt x="62" y="286"/>
                    <a:pt x="67" y="286"/>
                  </a:cubicBezTo>
                  <a:cubicBezTo>
                    <a:pt x="67" y="286"/>
                    <a:pt x="67" y="286"/>
                    <a:pt x="67" y="286"/>
                  </a:cubicBezTo>
                  <a:cubicBezTo>
                    <a:pt x="108" y="286"/>
                    <a:pt x="108" y="286"/>
                    <a:pt x="108" y="286"/>
                  </a:cubicBezTo>
                  <a:cubicBezTo>
                    <a:pt x="108" y="286"/>
                    <a:pt x="108" y="286"/>
                    <a:pt x="108" y="286"/>
                  </a:cubicBezTo>
                  <a:cubicBezTo>
                    <a:pt x="184" y="286"/>
                    <a:pt x="184" y="286"/>
                    <a:pt x="184" y="286"/>
                  </a:cubicBezTo>
                  <a:cubicBezTo>
                    <a:pt x="184" y="286"/>
                    <a:pt x="184" y="286"/>
                    <a:pt x="184" y="286"/>
                  </a:cubicBezTo>
                  <a:cubicBezTo>
                    <a:pt x="187" y="286"/>
                    <a:pt x="187" y="286"/>
                    <a:pt x="187" y="286"/>
                  </a:cubicBezTo>
                  <a:cubicBezTo>
                    <a:pt x="187" y="307"/>
                    <a:pt x="187" y="307"/>
                    <a:pt x="187" y="307"/>
                  </a:cubicBezTo>
                  <a:cubicBezTo>
                    <a:pt x="184" y="307"/>
                    <a:pt x="184" y="307"/>
                    <a:pt x="184" y="307"/>
                  </a:cubicBezTo>
                  <a:cubicBezTo>
                    <a:pt x="184" y="307"/>
                    <a:pt x="184" y="307"/>
                    <a:pt x="184" y="307"/>
                  </a:cubicBezTo>
                  <a:cubicBezTo>
                    <a:pt x="153" y="307"/>
                    <a:pt x="153" y="307"/>
                    <a:pt x="153" y="307"/>
                  </a:cubicBezTo>
                  <a:cubicBezTo>
                    <a:pt x="152" y="307"/>
                    <a:pt x="152" y="307"/>
                    <a:pt x="152" y="307"/>
                  </a:cubicBezTo>
                  <a:cubicBezTo>
                    <a:pt x="147" y="307"/>
                    <a:pt x="144" y="311"/>
                    <a:pt x="144" y="315"/>
                  </a:cubicBezTo>
                  <a:cubicBezTo>
                    <a:pt x="144" y="315"/>
                    <a:pt x="144" y="315"/>
                    <a:pt x="144" y="315"/>
                  </a:cubicBezTo>
                  <a:cubicBezTo>
                    <a:pt x="144" y="326"/>
                    <a:pt x="144" y="326"/>
                    <a:pt x="144" y="326"/>
                  </a:cubicBezTo>
                  <a:cubicBezTo>
                    <a:pt x="144" y="326"/>
                    <a:pt x="144" y="326"/>
                    <a:pt x="144" y="326"/>
                  </a:cubicBezTo>
                  <a:cubicBezTo>
                    <a:pt x="144" y="351"/>
                    <a:pt x="144" y="351"/>
                    <a:pt x="144" y="351"/>
                  </a:cubicBezTo>
                  <a:cubicBezTo>
                    <a:pt x="86" y="351"/>
                    <a:pt x="86" y="351"/>
                    <a:pt x="86" y="351"/>
                  </a:cubicBezTo>
                  <a:cubicBezTo>
                    <a:pt x="86" y="400"/>
                    <a:pt x="86" y="400"/>
                    <a:pt x="86" y="400"/>
                  </a:cubicBezTo>
                  <a:cubicBezTo>
                    <a:pt x="102" y="418"/>
                    <a:pt x="102" y="418"/>
                    <a:pt x="102" y="418"/>
                  </a:cubicBezTo>
                  <a:cubicBezTo>
                    <a:pt x="102" y="451"/>
                    <a:pt x="102" y="451"/>
                    <a:pt x="102" y="451"/>
                  </a:cubicBezTo>
                  <a:cubicBezTo>
                    <a:pt x="121" y="459"/>
                    <a:pt x="121" y="459"/>
                    <a:pt x="121" y="459"/>
                  </a:cubicBezTo>
                  <a:cubicBezTo>
                    <a:pt x="121" y="505"/>
                    <a:pt x="121" y="505"/>
                    <a:pt x="121" y="505"/>
                  </a:cubicBezTo>
                  <a:cubicBezTo>
                    <a:pt x="38" y="520"/>
                    <a:pt x="7" y="539"/>
                    <a:pt x="4" y="540"/>
                  </a:cubicBezTo>
                  <a:cubicBezTo>
                    <a:pt x="0" y="541"/>
                    <a:pt x="19" y="544"/>
                    <a:pt x="46" y="556"/>
                  </a:cubicBezTo>
                  <a:cubicBezTo>
                    <a:pt x="80" y="572"/>
                    <a:pt x="75" y="581"/>
                    <a:pt x="75" y="581"/>
                  </a:cubicBezTo>
                  <a:cubicBezTo>
                    <a:pt x="75" y="581"/>
                    <a:pt x="135" y="543"/>
                    <a:pt x="263" y="520"/>
                  </a:cubicBezTo>
                  <a:cubicBezTo>
                    <a:pt x="329" y="509"/>
                    <a:pt x="450" y="504"/>
                    <a:pt x="495" y="512"/>
                  </a:cubicBezTo>
                  <a:cubicBezTo>
                    <a:pt x="495" y="512"/>
                    <a:pt x="460" y="504"/>
                    <a:pt x="413" y="497"/>
                  </a:cubicBezTo>
                  <a:close/>
                </a:path>
              </a:pathLst>
            </a:custGeom>
            <a:grpFill/>
            <a:ln>
              <a:noFill/>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3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Arial" panose="020B0604020202020204"/>
              </a:endParaRPr>
            </a:p>
          </p:txBody>
        </p:sp>
        <p:sp>
          <p:nvSpPr>
            <p:cNvPr id="263" name="Freeform 70"/>
            <p:cNvSpPr>
              <a:spLocks noEditPoints="1"/>
            </p:cNvSpPr>
            <p:nvPr/>
          </p:nvSpPr>
          <p:spPr bwMode="auto">
            <a:xfrm>
              <a:off x="594" y="467"/>
              <a:ext cx="1846" cy="1852"/>
            </a:xfrm>
            <a:custGeom>
              <a:avLst/>
              <a:gdLst>
                <a:gd name="T0" fmla="*/ 483 w 967"/>
                <a:gd name="T1" fmla="*/ 953 h 967"/>
                <a:gd name="T2" fmla="*/ 13 w 967"/>
                <a:gd name="T3" fmla="*/ 483 h 967"/>
                <a:gd name="T4" fmla="*/ 483 w 967"/>
                <a:gd name="T5" fmla="*/ 12 h 967"/>
                <a:gd name="T6" fmla="*/ 954 w 967"/>
                <a:gd name="T7" fmla="*/ 483 h 967"/>
                <a:gd name="T8" fmla="*/ 483 w 967"/>
                <a:gd name="T9" fmla="*/ 953 h 967"/>
                <a:gd name="T10" fmla="*/ 483 w 967"/>
                <a:gd name="T11" fmla="*/ 0 h 967"/>
                <a:gd name="T12" fmla="*/ 0 w 967"/>
                <a:gd name="T13" fmla="*/ 483 h 967"/>
                <a:gd name="T14" fmla="*/ 483 w 967"/>
                <a:gd name="T15" fmla="*/ 967 h 967"/>
                <a:gd name="T16" fmla="*/ 967 w 967"/>
                <a:gd name="T17" fmla="*/ 483 h 967"/>
                <a:gd name="T18" fmla="*/ 483 w 967"/>
                <a:gd name="T19" fmla="*/ 0 h 9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7" h="967">
                  <a:moveTo>
                    <a:pt x="483" y="953"/>
                  </a:moveTo>
                  <a:cubicBezTo>
                    <a:pt x="224" y="953"/>
                    <a:pt x="13" y="742"/>
                    <a:pt x="13" y="483"/>
                  </a:cubicBezTo>
                  <a:cubicBezTo>
                    <a:pt x="13" y="223"/>
                    <a:pt x="224" y="12"/>
                    <a:pt x="483" y="12"/>
                  </a:cubicBezTo>
                  <a:cubicBezTo>
                    <a:pt x="743" y="12"/>
                    <a:pt x="954" y="223"/>
                    <a:pt x="954" y="483"/>
                  </a:cubicBezTo>
                  <a:cubicBezTo>
                    <a:pt x="954" y="742"/>
                    <a:pt x="743" y="953"/>
                    <a:pt x="483" y="953"/>
                  </a:cubicBezTo>
                  <a:close/>
                  <a:moveTo>
                    <a:pt x="483" y="0"/>
                  </a:moveTo>
                  <a:cubicBezTo>
                    <a:pt x="216" y="0"/>
                    <a:pt x="0" y="216"/>
                    <a:pt x="0" y="483"/>
                  </a:cubicBezTo>
                  <a:cubicBezTo>
                    <a:pt x="0" y="751"/>
                    <a:pt x="216" y="967"/>
                    <a:pt x="483" y="967"/>
                  </a:cubicBezTo>
                  <a:cubicBezTo>
                    <a:pt x="750" y="967"/>
                    <a:pt x="967" y="751"/>
                    <a:pt x="967" y="483"/>
                  </a:cubicBezTo>
                  <a:cubicBezTo>
                    <a:pt x="967" y="216"/>
                    <a:pt x="750" y="0"/>
                    <a:pt x="483" y="0"/>
                  </a:cubicBezTo>
                  <a:close/>
                </a:path>
              </a:pathLst>
            </a:custGeom>
            <a:grpFill/>
            <a:ln>
              <a:noFill/>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3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Arial" panose="020B0604020202020204"/>
              </a:endParaRPr>
            </a:p>
          </p:txBody>
        </p:sp>
        <p:sp>
          <p:nvSpPr>
            <p:cNvPr id="264" name="Freeform 71"/>
            <p:cNvSpPr/>
            <p:nvPr/>
          </p:nvSpPr>
          <p:spPr bwMode="auto">
            <a:xfrm>
              <a:off x="802" y="1063"/>
              <a:ext cx="67" cy="61"/>
            </a:xfrm>
            <a:custGeom>
              <a:avLst/>
              <a:gdLst>
                <a:gd name="T0" fmla="*/ 23 w 35"/>
                <a:gd name="T1" fmla="*/ 3 h 32"/>
                <a:gd name="T2" fmla="*/ 10 w 35"/>
                <a:gd name="T3" fmla="*/ 1 h 32"/>
                <a:gd name="T4" fmla="*/ 2 w 35"/>
                <a:gd name="T5" fmla="*/ 9 h 32"/>
                <a:gd name="T6" fmla="*/ 2 w 35"/>
                <a:gd name="T7" fmla="*/ 21 h 32"/>
                <a:gd name="T8" fmla="*/ 12 w 35"/>
                <a:gd name="T9" fmla="*/ 29 h 32"/>
                <a:gd name="T10" fmla="*/ 25 w 35"/>
                <a:gd name="T11" fmla="*/ 31 h 32"/>
                <a:gd name="T12" fmla="*/ 33 w 35"/>
                <a:gd name="T13" fmla="*/ 23 h 32"/>
                <a:gd name="T14" fmla="*/ 33 w 35"/>
                <a:gd name="T15" fmla="*/ 12 h 32"/>
                <a:gd name="T16" fmla="*/ 23 w 35"/>
                <a:gd name="T17" fmla="*/ 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32">
                  <a:moveTo>
                    <a:pt x="23" y="3"/>
                  </a:moveTo>
                  <a:cubicBezTo>
                    <a:pt x="18" y="0"/>
                    <a:pt x="13" y="0"/>
                    <a:pt x="10" y="1"/>
                  </a:cubicBezTo>
                  <a:cubicBezTo>
                    <a:pt x="6" y="3"/>
                    <a:pt x="4" y="5"/>
                    <a:pt x="2" y="9"/>
                  </a:cubicBezTo>
                  <a:cubicBezTo>
                    <a:pt x="0" y="13"/>
                    <a:pt x="0" y="17"/>
                    <a:pt x="2" y="21"/>
                  </a:cubicBezTo>
                  <a:cubicBezTo>
                    <a:pt x="3" y="24"/>
                    <a:pt x="6" y="27"/>
                    <a:pt x="12" y="29"/>
                  </a:cubicBezTo>
                  <a:cubicBezTo>
                    <a:pt x="17" y="32"/>
                    <a:pt x="21" y="32"/>
                    <a:pt x="25" y="31"/>
                  </a:cubicBezTo>
                  <a:cubicBezTo>
                    <a:pt x="29" y="29"/>
                    <a:pt x="32" y="27"/>
                    <a:pt x="33" y="23"/>
                  </a:cubicBezTo>
                  <a:cubicBezTo>
                    <a:pt x="35" y="19"/>
                    <a:pt x="35" y="15"/>
                    <a:pt x="33" y="12"/>
                  </a:cubicBezTo>
                  <a:cubicBezTo>
                    <a:pt x="32" y="8"/>
                    <a:pt x="28" y="5"/>
                    <a:pt x="23" y="3"/>
                  </a:cubicBezTo>
                  <a:close/>
                </a:path>
              </a:pathLst>
            </a:custGeom>
            <a:grpFill/>
            <a:ln>
              <a:noFill/>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3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Arial" panose="020B0604020202020204"/>
              </a:endParaRPr>
            </a:p>
          </p:txBody>
        </p:sp>
        <p:sp>
          <p:nvSpPr>
            <p:cNvPr id="265" name="Freeform 72"/>
            <p:cNvSpPr/>
            <p:nvPr/>
          </p:nvSpPr>
          <p:spPr bwMode="auto">
            <a:xfrm>
              <a:off x="1392" y="1886"/>
              <a:ext cx="42" cy="77"/>
            </a:xfrm>
            <a:custGeom>
              <a:avLst/>
              <a:gdLst>
                <a:gd name="T0" fmla="*/ 22 w 22"/>
                <a:gd name="T1" fmla="*/ 0 h 40"/>
                <a:gd name="T2" fmla="*/ 22 w 22"/>
                <a:gd name="T3" fmla="*/ 40 h 40"/>
                <a:gd name="T4" fmla="*/ 12 w 22"/>
                <a:gd name="T5" fmla="*/ 40 h 40"/>
                <a:gd name="T6" fmla="*/ 12 w 22"/>
                <a:gd name="T7" fmla="*/ 14 h 40"/>
                <a:gd name="T8" fmla="*/ 6 w 22"/>
                <a:gd name="T9" fmla="*/ 17 h 40"/>
                <a:gd name="T10" fmla="*/ 0 w 22"/>
                <a:gd name="T11" fmla="*/ 20 h 40"/>
                <a:gd name="T12" fmla="*/ 0 w 22"/>
                <a:gd name="T13" fmla="*/ 11 h 40"/>
                <a:gd name="T14" fmla="*/ 9 w 22"/>
                <a:gd name="T15" fmla="*/ 7 h 40"/>
                <a:gd name="T16" fmla="*/ 14 w 22"/>
                <a:gd name="T17" fmla="*/ 0 h 40"/>
                <a:gd name="T18" fmla="*/ 22 w 22"/>
                <a:gd name="T19"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 h="40">
                  <a:moveTo>
                    <a:pt x="22" y="0"/>
                  </a:moveTo>
                  <a:cubicBezTo>
                    <a:pt x="22" y="40"/>
                    <a:pt x="22" y="40"/>
                    <a:pt x="22" y="40"/>
                  </a:cubicBezTo>
                  <a:cubicBezTo>
                    <a:pt x="12" y="40"/>
                    <a:pt x="12" y="40"/>
                    <a:pt x="12" y="40"/>
                  </a:cubicBezTo>
                  <a:cubicBezTo>
                    <a:pt x="12" y="14"/>
                    <a:pt x="12" y="14"/>
                    <a:pt x="12" y="14"/>
                  </a:cubicBezTo>
                  <a:cubicBezTo>
                    <a:pt x="10" y="15"/>
                    <a:pt x="8" y="17"/>
                    <a:pt x="6" y="17"/>
                  </a:cubicBezTo>
                  <a:cubicBezTo>
                    <a:pt x="5" y="18"/>
                    <a:pt x="3" y="19"/>
                    <a:pt x="0" y="20"/>
                  </a:cubicBezTo>
                  <a:cubicBezTo>
                    <a:pt x="0" y="11"/>
                    <a:pt x="0" y="11"/>
                    <a:pt x="0" y="11"/>
                  </a:cubicBezTo>
                  <a:cubicBezTo>
                    <a:pt x="4" y="10"/>
                    <a:pt x="7" y="8"/>
                    <a:pt x="9" y="7"/>
                  </a:cubicBezTo>
                  <a:cubicBezTo>
                    <a:pt x="11" y="5"/>
                    <a:pt x="12" y="3"/>
                    <a:pt x="14" y="0"/>
                  </a:cubicBezTo>
                  <a:lnTo>
                    <a:pt x="22" y="0"/>
                  </a:lnTo>
                  <a:close/>
                </a:path>
              </a:pathLst>
            </a:custGeom>
            <a:grpFill/>
            <a:ln>
              <a:noFill/>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3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Arial" panose="020B0604020202020204"/>
              </a:endParaRPr>
            </a:p>
          </p:txBody>
        </p:sp>
        <p:sp>
          <p:nvSpPr>
            <p:cNvPr id="266" name="Freeform 73"/>
            <p:cNvSpPr>
              <a:spLocks noEditPoints="1"/>
            </p:cNvSpPr>
            <p:nvPr/>
          </p:nvSpPr>
          <p:spPr bwMode="auto">
            <a:xfrm>
              <a:off x="1453" y="1886"/>
              <a:ext cx="61" cy="77"/>
            </a:xfrm>
            <a:custGeom>
              <a:avLst/>
              <a:gdLst>
                <a:gd name="T0" fmla="*/ 21 w 32"/>
                <a:gd name="T1" fmla="*/ 14 h 40"/>
                <a:gd name="T2" fmla="*/ 19 w 32"/>
                <a:gd name="T3" fmla="*/ 9 h 40"/>
                <a:gd name="T4" fmla="*/ 16 w 32"/>
                <a:gd name="T5" fmla="*/ 7 h 40"/>
                <a:gd name="T6" fmla="*/ 12 w 32"/>
                <a:gd name="T7" fmla="*/ 9 h 40"/>
                <a:gd name="T8" fmla="*/ 11 w 32"/>
                <a:gd name="T9" fmla="*/ 14 h 40"/>
                <a:gd name="T10" fmla="*/ 12 w 32"/>
                <a:gd name="T11" fmla="*/ 19 h 40"/>
                <a:gd name="T12" fmla="*/ 16 w 32"/>
                <a:gd name="T13" fmla="*/ 20 h 40"/>
                <a:gd name="T14" fmla="*/ 20 w 32"/>
                <a:gd name="T15" fmla="*/ 19 h 40"/>
                <a:gd name="T16" fmla="*/ 21 w 32"/>
                <a:gd name="T17" fmla="*/ 14 h 40"/>
                <a:gd name="T18" fmla="*/ 1 w 32"/>
                <a:gd name="T19" fmla="*/ 31 h 40"/>
                <a:gd name="T20" fmla="*/ 12 w 32"/>
                <a:gd name="T21" fmla="*/ 30 h 40"/>
                <a:gd name="T22" fmla="*/ 13 w 32"/>
                <a:gd name="T23" fmla="*/ 33 h 40"/>
                <a:gd name="T24" fmla="*/ 16 w 32"/>
                <a:gd name="T25" fmla="*/ 34 h 40"/>
                <a:gd name="T26" fmla="*/ 20 w 32"/>
                <a:gd name="T27" fmla="*/ 31 h 40"/>
                <a:gd name="T28" fmla="*/ 21 w 32"/>
                <a:gd name="T29" fmla="*/ 23 h 40"/>
                <a:gd name="T30" fmla="*/ 18 w 32"/>
                <a:gd name="T31" fmla="*/ 26 h 40"/>
                <a:gd name="T32" fmla="*/ 13 w 32"/>
                <a:gd name="T33" fmla="*/ 27 h 40"/>
                <a:gd name="T34" fmla="*/ 4 w 32"/>
                <a:gd name="T35" fmla="*/ 23 h 40"/>
                <a:gd name="T36" fmla="*/ 0 w 32"/>
                <a:gd name="T37" fmla="*/ 14 h 40"/>
                <a:gd name="T38" fmla="*/ 2 w 32"/>
                <a:gd name="T39" fmla="*/ 7 h 40"/>
                <a:gd name="T40" fmla="*/ 7 w 32"/>
                <a:gd name="T41" fmla="*/ 2 h 40"/>
                <a:gd name="T42" fmla="*/ 15 w 32"/>
                <a:gd name="T43" fmla="*/ 0 h 40"/>
                <a:gd name="T44" fmla="*/ 25 w 32"/>
                <a:gd name="T45" fmla="*/ 2 h 40"/>
                <a:gd name="T46" fmla="*/ 30 w 32"/>
                <a:gd name="T47" fmla="*/ 9 h 40"/>
                <a:gd name="T48" fmla="*/ 32 w 32"/>
                <a:gd name="T49" fmla="*/ 20 h 40"/>
                <a:gd name="T50" fmla="*/ 28 w 32"/>
                <a:gd name="T51" fmla="*/ 36 h 40"/>
                <a:gd name="T52" fmla="*/ 16 w 32"/>
                <a:gd name="T53" fmla="*/ 40 h 40"/>
                <a:gd name="T54" fmla="*/ 8 w 32"/>
                <a:gd name="T55" fmla="*/ 39 h 40"/>
                <a:gd name="T56" fmla="*/ 4 w 32"/>
                <a:gd name="T57" fmla="*/ 36 h 40"/>
                <a:gd name="T58" fmla="*/ 1 w 32"/>
                <a:gd name="T59" fmla="*/ 31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2" h="40">
                  <a:moveTo>
                    <a:pt x="21" y="14"/>
                  </a:moveTo>
                  <a:cubicBezTo>
                    <a:pt x="21" y="12"/>
                    <a:pt x="21" y="10"/>
                    <a:pt x="19" y="9"/>
                  </a:cubicBezTo>
                  <a:cubicBezTo>
                    <a:pt x="18" y="8"/>
                    <a:pt x="17" y="7"/>
                    <a:pt x="16" y="7"/>
                  </a:cubicBezTo>
                  <a:cubicBezTo>
                    <a:pt x="14" y="7"/>
                    <a:pt x="13" y="8"/>
                    <a:pt x="12" y="9"/>
                  </a:cubicBezTo>
                  <a:cubicBezTo>
                    <a:pt x="11" y="10"/>
                    <a:pt x="11" y="11"/>
                    <a:pt x="11" y="14"/>
                  </a:cubicBezTo>
                  <a:cubicBezTo>
                    <a:pt x="11" y="16"/>
                    <a:pt x="11" y="17"/>
                    <a:pt x="12" y="19"/>
                  </a:cubicBezTo>
                  <a:cubicBezTo>
                    <a:pt x="13" y="20"/>
                    <a:pt x="14" y="20"/>
                    <a:pt x="16" y="20"/>
                  </a:cubicBezTo>
                  <a:cubicBezTo>
                    <a:pt x="17" y="20"/>
                    <a:pt x="19" y="20"/>
                    <a:pt x="20" y="19"/>
                  </a:cubicBezTo>
                  <a:cubicBezTo>
                    <a:pt x="21" y="18"/>
                    <a:pt x="21" y="16"/>
                    <a:pt x="21" y="14"/>
                  </a:cubicBezTo>
                  <a:close/>
                  <a:moveTo>
                    <a:pt x="1" y="31"/>
                  </a:moveTo>
                  <a:cubicBezTo>
                    <a:pt x="12" y="30"/>
                    <a:pt x="12" y="30"/>
                    <a:pt x="12" y="30"/>
                  </a:cubicBezTo>
                  <a:cubicBezTo>
                    <a:pt x="12" y="31"/>
                    <a:pt x="13" y="32"/>
                    <a:pt x="13" y="33"/>
                  </a:cubicBezTo>
                  <a:cubicBezTo>
                    <a:pt x="14" y="34"/>
                    <a:pt x="15" y="34"/>
                    <a:pt x="16" y="34"/>
                  </a:cubicBezTo>
                  <a:cubicBezTo>
                    <a:pt x="18" y="34"/>
                    <a:pt x="19" y="33"/>
                    <a:pt x="20" y="31"/>
                  </a:cubicBezTo>
                  <a:cubicBezTo>
                    <a:pt x="21" y="30"/>
                    <a:pt x="21" y="27"/>
                    <a:pt x="21" y="23"/>
                  </a:cubicBezTo>
                  <a:cubicBezTo>
                    <a:pt x="20" y="24"/>
                    <a:pt x="19" y="25"/>
                    <a:pt x="18" y="26"/>
                  </a:cubicBezTo>
                  <a:cubicBezTo>
                    <a:pt x="16" y="27"/>
                    <a:pt x="15" y="27"/>
                    <a:pt x="13" y="27"/>
                  </a:cubicBezTo>
                  <a:cubicBezTo>
                    <a:pt x="9" y="27"/>
                    <a:pt x="6" y="26"/>
                    <a:pt x="4" y="23"/>
                  </a:cubicBezTo>
                  <a:cubicBezTo>
                    <a:pt x="2" y="21"/>
                    <a:pt x="0" y="18"/>
                    <a:pt x="0" y="14"/>
                  </a:cubicBezTo>
                  <a:cubicBezTo>
                    <a:pt x="0" y="11"/>
                    <a:pt x="1" y="9"/>
                    <a:pt x="2" y="7"/>
                  </a:cubicBezTo>
                  <a:cubicBezTo>
                    <a:pt x="3" y="5"/>
                    <a:pt x="5" y="3"/>
                    <a:pt x="7" y="2"/>
                  </a:cubicBezTo>
                  <a:cubicBezTo>
                    <a:pt x="9" y="1"/>
                    <a:pt x="12" y="0"/>
                    <a:pt x="15" y="0"/>
                  </a:cubicBezTo>
                  <a:cubicBezTo>
                    <a:pt x="19" y="0"/>
                    <a:pt x="22" y="1"/>
                    <a:pt x="25" y="2"/>
                  </a:cubicBezTo>
                  <a:cubicBezTo>
                    <a:pt x="27" y="4"/>
                    <a:pt x="29" y="6"/>
                    <a:pt x="30" y="9"/>
                  </a:cubicBezTo>
                  <a:cubicBezTo>
                    <a:pt x="32" y="12"/>
                    <a:pt x="32" y="16"/>
                    <a:pt x="32" y="20"/>
                  </a:cubicBezTo>
                  <a:cubicBezTo>
                    <a:pt x="32" y="27"/>
                    <a:pt x="31" y="32"/>
                    <a:pt x="28" y="36"/>
                  </a:cubicBezTo>
                  <a:cubicBezTo>
                    <a:pt x="25" y="39"/>
                    <a:pt x="21" y="40"/>
                    <a:pt x="16" y="40"/>
                  </a:cubicBezTo>
                  <a:cubicBezTo>
                    <a:pt x="13" y="40"/>
                    <a:pt x="10" y="40"/>
                    <a:pt x="8" y="39"/>
                  </a:cubicBezTo>
                  <a:cubicBezTo>
                    <a:pt x="7" y="39"/>
                    <a:pt x="5" y="38"/>
                    <a:pt x="4" y="36"/>
                  </a:cubicBezTo>
                  <a:cubicBezTo>
                    <a:pt x="3" y="35"/>
                    <a:pt x="2" y="33"/>
                    <a:pt x="1" y="31"/>
                  </a:cubicBezTo>
                  <a:close/>
                </a:path>
              </a:pathLst>
            </a:custGeom>
            <a:grpFill/>
            <a:ln>
              <a:noFill/>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3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Arial" panose="020B0604020202020204"/>
              </a:endParaRPr>
            </a:p>
          </p:txBody>
        </p:sp>
        <p:sp>
          <p:nvSpPr>
            <p:cNvPr id="267" name="Freeform 74"/>
            <p:cNvSpPr/>
            <p:nvPr/>
          </p:nvSpPr>
          <p:spPr bwMode="auto">
            <a:xfrm>
              <a:off x="1520" y="1888"/>
              <a:ext cx="61" cy="75"/>
            </a:xfrm>
            <a:custGeom>
              <a:avLst/>
              <a:gdLst>
                <a:gd name="T0" fmla="*/ 5 w 32"/>
                <a:gd name="T1" fmla="*/ 0 h 39"/>
                <a:gd name="T2" fmla="*/ 30 w 32"/>
                <a:gd name="T3" fmla="*/ 0 h 39"/>
                <a:gd name="T4" fmla="*/ 30 w 32"/>
                <a:gd name="T5" fmla="*/ 9 h 39"/>
                <a:gd name="T6" fmla="*/ 13 w 32"/>
                <a:gd name="T7" fmla="*/ 9 h 39"/>
                <a:gd name="T8" fmla="*/ 12 w 32"/>
                <a:gd name="T9" fmla="*/ 15 h 39"/>
                <a:gd name="T10" fmla="*/ 16 w 32"/>
                <a:gd name="T11" fmla="*/ 13 h 39"/>
                <a:gd name="T12" fmla="*/ 19 w 32"/>
                <a:gd name="T13" fmla="*/ 13 h 39"/>
                <a:gd name="T14" fmla="*/ 29 w 32"/>
                <a:gd name="T15" fmla="*/ 16 h 39"/>
                <a:gd name="T16" fmla="*/ 32 w 32"/>
                <a:gd name="T17" fmla="*/ 25 h 39"/>
                <a:gd name="T18" fmla="*/ 30 w 32"/>
                <a:gd name="T19" fmla="*/ 32 h 39"/>
                <a:gd name="T20" fmla="*/ 25 w 32"/>
                <a:gd name="T21" fmla="*/ 38 h 39"/>
                <a:gd name="T22" fmla="*/ 16 w 32"/>
                <a:gd name="T23" fmla="*/ 39 h 39"/>
                <a:gd name="T24" fmla="*/ 10 w 32"/>
                <a:gd name="T25" fmla="*/ 39 h 39"/>
                <a:gd name="T26" fmla="*/ 5 w 32"/>
                <a:gd name="T27" fmla="*/ 37 h 39"/>
                <a:gd name="T28" fmla="*/ 2 w 32"/>
                <a:gd name="T29" fmla="*/ 33 h 39"/>
                <a:gd name="T30" fmla="*/ 0 w 32"/>
                <a:gd name="T31" fmla="*/ 29 h 39"/>
                <a:gd name="T32" fmla="*/ 11 w 32"/>
                <a:gd name="T33" fmla="*/ 28 h 39"/>
                <a:gd name="T34" fmla="*/ 13 w 32"/>
                <a:gd name="T35" fmla="*/ 32 h 39"/>
                <a:gd name="T36" fmla="*/ 16 w 32"/>
                <a:gd name="T37" fmla="*/ 33 h 39"/>
                <a:gd name="T38" fmla="*/ 20 w 32"/>
                <a:gd name="T39" fmla="*/ 31 h 39"/>
                <a:gd name="T40" fmla="*/ 21 w 32"/>
                <a:gd name="T41" fmla="*/ 26 h 39"/>
                <a:gd name="T42" fmla="*/ 20 w 32"/>
                <a:gd name="T43" fmla="*/ 21 h 39"/>
                <a:gd name="T44" fmla="*/ 16 w 32"/>
                <a:gd name="T45" fmla="*/ 19 h 39"/>
                <a:gd name="T46" fmla="*/ 13 w 32"/>
                <a:gd name="T47" fmla="*/ 20 h 39"/>
                <a:gd name="T48" fmla="*/ 11 w 32"/>
                <a:gd name="T49" fmla="*/ 22 h 39"/>
                <a:gd name="T50" fmla="*/ 1 w 32"/>
                <a:gd name="T51" fmla="*/ 21 h 39"/>
                <a:gd name="T52" fmla="*/ 5 w 32"/>
                <a:gd name="T53"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2" h="39">
                  <a:moveTo>
                    <a:pt x="5" y="0"/>
                  </a:moveTo>
                  <a:cubicBezTo>
                    <a:pt x="30" y="0"/>
                    <a:pt x="30" y="0"/>
                    <a:pt x="30" y="0"/>
                  </a:cubicBezTo>
                  <a:cubicBezTo>
                    <a:pt x="30" y="9"/>
                    <a:pt x="30" y="9"/>
                    <a:pt x="30" y="9"/>
                  </a:cubicBezTo>
                  <a:cubicBezTo>
                    <a:pt x="13" y="9"/>
                    <a:pt x="13" y="9"/>
                    <a:pt x="13" y="9"/>
                  </a:cubicBezTo>
                  <a:cubicBezTo>
                    <a:pt x="12" y="15"/>
                    <a:pt x="12" y="15"/>
                    <a:pt x="12" y="15"/>
                  </a:cubicBezTo>
                  <a:cubicBezTo>
                    <a:pt x="13" y="14"/>
                    <a:pt x="14" y="14"/>
                    <a:pt x="16" y="13"/>
                  </a:cubicBezTo>
                  <a:cubicBezTo>
                    <a:pt x="17" y="13"/>
                    <a:pt x="18" y="13"/>
                    <a:pt x="19" y="13"/>
                  </a:cubicBezTo>
                  <a:cubicBezTo>
                    <a:pt x="23" y="13"/>
                    <a:pt x="26" y="14"/>
                    <a:pt x="29" y="16"/>
                  </a:cubicBezTo>
                  <a:cubicBezTo>
                    <a:pt x="31" y="19"/>
                    <a:pt x="32" y="22"/>
                    <a:pt x="32" y="25"/>
                  </a:cubicBezTo>
                  <a:cubicBezTo>
                    <a:pt x="32" y="28"/>
                    <a:pt x="32" y="30"/>
                    <a:pt x="30" y="32"/>
                  </a:cubicBezTo>
                  <a:cubicBezTo>
                    <a:pt x="29" y="35"/>
                    <a:pt x="27" y="36"/>
                    <a:pt x="25" y="38"/>
                  </a:cubicBezTo>
                  <a:cubicBezTo>
                    <a:pt x="23" y="39"/>
                    <a:pt x="20" y="39"/>
                    <a:pt x="16" y="39"/>
                  </a:cubicBezTo>
                  <a:cubicBezTo>
                    <a:pt x="14" y="39"/>
                    <a:pt x="12" y="39"/>
                    <a:pt x="10" y="39"/>
                  </a:cubicBezTo>
                  <a:cubicBezTo>
                    <a:pt x="8" y="38"/>
                    <a:pt x="6" y="38"/>
                    <a:pt x="5" y="37"/>
                  </a:cubicBezTo>
                  <a:cubicBezTo>
                    <a:pt x="4" y="36"/>
                    <a:pt x="3" y="35"/>
                    <a:pt x="2" y="33"/>
                  </a:cubicBezTo>
                  <a:cubicBezTo>
                    <a:pt x="1" y="32"/>
                    <a:pt x="1" y="31"/>
                    <a:pt x="0" y="29"/>
                  </a:cubicBezTo>
                  <a:cubicBezTo>
                    <a:pt x="11" y="28"/>
                    <a:pt x="11" y="28"/>
                    <a:pt x="11" y="28"/>
                  </a:cubicBezTo>
                  <a:cubicBezTo>
                    <a:pt x="11" y="29"/>
                    <a:pt x="12" y="31"/>
                    <a:pt x="13" y="32"/>
                  </a:cubicBezTo>
                  <a:cubicBezTo>
                    <a:pt x="14" y="33"/>
                    <a:pt x="15" y="33"/>
                    <a:pt x="16" y="33"/>
                  </a:cubicBezTo>
                  <a:cubicBezTo>
                    <a:pt x="18" y="33"/>
                    <a:pt x="19" y="32"/>
                    <a:pt x="20" y="31"/>
                  </a:cubicBezTo>
                  <a:cubicBezTo>
                    <a:pt x="21" y="30"/>
                    <a:pt x="21" y="28"/>
                    <a:pt x="21" y="26"/>
                  </a:cubicBezTo>
                  <a:cubicBezTo>
                    <a:pt x="21" y="24"/>
                    <a:pt x="21" y="22"/>
                    <a:pt x="20" y="21"/>
                  </a:cubicBezTo>
                  <a:cubicBezTo>
                    <a:pt x="19" y="20"/>
                    <a:pt x="18" y="19"/>
                    <a:pt x="16" y="19"/>
                  </a:cubicBezTo>
                  <a:cubicBezTo>
                    <a:pt x="15" y="19"/>
                    <a:pt x="14" y="20"/>
                    <a:pt x="13" y="20"/>
                  </a:cubicBezTo>
                  <a:cubicBezTo>
                    <a:pt x="12" y="21"/>
                    <a:pt x="11" y="21"/>
                    <a:pt x="11" y="22"/>
                  </a:cubicBezTo>
                  <a:cubicBezTo>
                    <a:pt x="1" y="21"/>
                    <a:pt x="1" y="21"/>
                    <a:pt x="1" y="21"/>
                  </a:cubicBezTo>
                  <a:lnTo>
                    <a:pt x="5" y="0"/>
                  </a:lnTo>
                  <a:close/>
                </a:path>
              </a:pathLst>
            </a:custGeom>
            <a:grpFill/>
            <a:ln>
              <a:noFill/>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3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Arial" panose="020B0604020202020204"/>
              </a:endParaRPr>
            </a:p>
          </p:txBody>
        </p:sp>
        <p:sp>
          <p:nvSpPr>
            <p:cNvPr id="268" name="Freeform 75"/>
            <p:cNvSpPr/>
            <p:nvPr/>
          </p:nvSpPr>
          <p:spPr bwMode="auto">
            <a:xfrm>
              <a:off x="1587" y="1886"/>
              <a:ext cx="61" cy="77"/>
            </a:xfrm>
            <a:custGeom>
              <a:avLst/>
              <a:gdLst>
                <a:gd name="T0" fmla="*/ 11 w 32"/>
                <a:gd name="T1" fmla="*/ 12 h 40"/>
                <a:gd name="T2" fmla="*/ 0 w 32"/>
                <a:gd name="T3" fmla="*/ 11 h 40"/>
                <a:gd name="T4" fmla="*/ 5 w 32"/>
                <a:gd name="T5" fmla="*/ 3 h 40"/>
                <a:gd name="T6" fmla="*/ 16 w 32"/>
                <a:gd name="T7" fmla="*/ 0 h 40"/>
                <a:gd name="T8" fmla="*/ 26 w 32"/>
                <a:gd name="T9" fmla="*/ 3 h 40"/>
                <a:gd name="T10" fmla="*/ 30 w 32"/>
                <a:gd name="T11" fmla="*/ 10 h 40"/>
                <a:gd name="T12" fmla="*/ 28 w 32"/>
                <a:gd name="T13" fmla="*/ 15 h 40"/>
                <a:gd name="T14" fmla="*/ 24 w 32"/>
                <a:gd name="T15" fmla="*/ 19 h 40"/>
                <a:gd name="T16" fmla="*/ 28 w 32"/>
                <a:gd name="T17" fmla="*/ 20 h 40"/>
                <a:gd name="T18" fmla="*/ 31 w 32"/>
                <a:gd name="T19" fmla="*/ 23 h 40"/>
                <a:gd name="T20" fmla="*/ 32 w 32"/>
                <a:gd name="T21" fmla="*/ 28 h 40"/>
                <a:gd name="T22" fmla="*/ 30 w 32"/>
                <a:gd name="T23" fmla="*/ 34 h 40"/>
                <a:gd name="T24" fmla="*/ 25 w 32"/>
                <a:gd name="T25" fmla="*/ 39 h 40"/>
                <a:gd name="T26" fmla="*/ 16 w 32"/>
                <a:gd name="T27" fmla="*/ 40 h 40"/>
                <a:gd name="T28" fmla="*/ 8 w 32"/>
                <a:gd name="T29" fmla="*/ 39 h 40"/>
                <a:gd name="T30" fmla="*/ 3 w 32"/>
                <a:gd name="T31" fmla="*/ 36 h 40"/>
                <a:gd name="T32" fmla="*/ 0 w 32"/>
                <a:gd name="T33" fmla="*/ 30 h 40"/>
                <a:gd name="T34" fmla="*/ 11 w 32"/>
                <a:gd name="T35" fmla="*/ 28 h 40"/>
                <a:gd name="T36" fmla="*/ 13 w 32"/>
                <a:gd name="T37" fmla="*/ 33 h 40"/>
                <a:gd name="T38" fmla="*/ 16 w 32"/>
                <a:gd name="T39" fmla="*/ 34 h 40"/>
                <a:gd name="T40" fmla="*/ 20 w 32"/>
                <a:gd name="T41" fmla="*/ 32 h 40"/>
                <a:gd name="T42" fmla="*/ 21 w 32"/>
                <a:gd name="T43" fmla="*/ 28 h 40"/>
                <a:gd name="T44" fmla="*/ 20 w 32"/>
                <a:gd name="T45" fmla="*/ 24 h 40"/>
                <a:gd name="T46" fmla="*/ 16 w 32"/>
                <a:gd name="T47" fmla="*/ 23 h 40"/>
                <a:gd name="T48" fmla="*/ 12 w 32"/>
                <a:gd name="T49" fmla="*/ 23 h 40"/>
                <a:gd name="T50" fmla="*/ 13 w 32"/>
                <a:gd name="T51" fmla="*/ 15 h 40"/>
                <a:gd name="T52" fmla="*/ 14 w 32"/>
                <a:gd name="T53" fmla="*/ 16 h 40"/>
                <a:gd name="T54" fmla="*/ 18 w 32"/>
                <a:gd name="T55" fmla="*/ 14 h 40"/>
                <a:gd name="T56" fmla="*/ 19 w 32"/>
                <a:gd name="T57" fmla="*/ 11 h 40"/>
                <a:gd name="T58" fmla="*/ 18 w 32"/>
                <a:gd name="T59" fmla="*/ 8 h 40"/>
                <a:gd name="T60" fmla="*/ 15 w 32"/>
                <a:gd name="T61" fmla="*/ 7 h 40"/>
                <a:gd name="T62" fmla="*/ 12 w 32"/>
                <a:gd name="T63" fmla="*/ 8 h 40"/>
                <a:gd name="T64" fmla="*/ 11 w 32"/>
                <a:gd name="T65" fmla="*/ 12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2" h="40">
                  <a:moveTo>
                    <a:pt x="11" y="12"/>
                  </a:moveTo>
                  <a:cubicBezTo>
                    <a:pt x="0" y="11"/>
                    <a:pt x="0" y="11"/>
                    <a:pt x="0" y="11"/>
                  </a:cubicBezTo>
                  <a:cubicBezTo>
                    <a:pt x="1" y="7"/>
                    <a:pt x="3" y="5"/>
                    <a:pt x="5" y="3"/>
                  </a:cubicBezTo>
                  <a:cubicBezTo>
                    <a:pt x="8" y="1"/>
                    <a:pt x="11" y="0"/>
                    <a:pt x="16" y="0"/>
                  </a:cubicBezTo>
                  <a:cubicBezTo>
                    <a:pt x="21" y="0"/>
                    <a:pt x="24" y="1"/>
                    <a:pt x="26" y="3"/>
                  </a:cubicBezTo>
                  <a:cubicBezTo>
                    <a:pt x="29" y="5"/>
                    <a:pt x="30" y="8"/>
                    <a:pt x="30" y="10"/>
                  </a:cubicBezTo>
                  <a:cubicBezTo>
                    <a:pt x="30" y="12"/>
                    <a:pt x="29" y="14"/>
                    <a:pt x="28" y="15"/>
                  </a:cubicBezTo>
                  <a:cubicBezTo>
                    <a:pt x="27" y="16"/>
                    <a:pt x="26" y="18"/>
                    <a:pt x="24" y="19"/>
                  </a:cubicBezTo>
                  <a:cubicBezTo>
                    <a:pt x="26" y="19"/>
                    <a:pt x="27" y="19"/>
                    <a:pt x="28" y="20"/>
                  </a:cubicBezTo>
                  <a:cubicBezTo>
                    <a:pt x="29" y="21"/>
                    <a:pt x="30" y="22"/>
                    <a:pt x="31" y="23"/>
                  </a:cubicBezTo>
                  <a:cubicBezTo>
                    <a:pt x="31" y="24"/>
                    <a:pt x="32" y="26"/>
                    <a:pt x="32" y="28"/>
                  </a:cubicBezTo>
                  <a:cubicBezTo>
                    <a:pt x="32" y="30"/>
                    <a:pt x="31" y="32"/>
                    <a:pt x="30" y="34"/>
                  </a:cubicBezTo>
                  <a:cubicBezTo>
                    <a:pt x="29" y="36"/>
                    <a:pt x="27" y="38"/>
                    <a:pt x="25" y="39"/>
                  </a:cubicBezTo>
                  <a:cubicBezTo>
                    <a:pt x="23" y="40"/>
                    <a:pt x="20" y="40"/>
                    <a:pt x="16" y="40"/>
                  </a:cubicBezTo>
                  <a:cubicBezTo>
                    <a:pt x="13" y="40"/>
                    <a:pt x="10" y="40"/>
                    <a:pt x="8" y="39"/>
                  </a:cubicBezTo>
                  <a:cubicBezTo>
                    <a:pt x="6" y="38"/>
                    <a:pt x="4" y="37"/>
                    <a:pt x="3" y="36"/>
                  </a:cubicBezTo>
                  <a:cubicBezTo>
                    <a:pt x="2" y="34"/>
                    <a:pt x="1" y="32"/>
                    <a:pt x="0" y="30"/>
                  </a:cubicBezTo>
                  <a:cubicBezTo>
                    <a:pt x="11" y="28"/>
                    <a:pt x="11" y="28"/>
                    <a:pt x="11" y="28"/>
                  </a:cubicBezTo>
                  <a:cubicBezTo>
                    <a:pt x="11" y="30"/>
                    <a:pt x="12" y="32"/>
                    <a:pt x="13" y="33"/>
                  </a:cubicBezTo>
                  <a:cubicBezTo>
                    <a:pt x="13" y="34"/>
                    <a:pt x="15" y="34"/>
                    <a:pt x="16" y="34"/>
                  </a:cubicBezTo>
                  <a:cubicBezTo>
                    <a:pt x="17" y="34"/>
                    <a:pt x="19" y="33"/>
                    <a:pt x="20" y="32"/>
                  </a:cubicBezTo>
                  <a:cubicBezTo>
                    <a:pt x="20" y="31"/>
                    <a:pt x="21" y="30"/>
                    <a:pt x="21" y="28"/>
                  </a:cubicBezTo>
                  <a:cubicBezTo>
                    <a:pt x="21" y="26"/>
                    <a:pt x="20" y="25"/>
                    <a:pt x="20" y="24"/>
                  </a:cubicBezTo>
                  <a:cubicBezTo>
                    <a:pt x="19" y="23"/>
                    <a:pt x="17" y="23"/>
                    <a:pt x="16" y="23"/>
                  </a:cubicBezTo>
                  <a:cubicBezTo>
                    <a:pt x="15" y="23"/>
                    <a:pt x="14" y="23"/>
                    <a:pt x="12" y="23"/>
                  </a:cubicBezTo>
                  <a:cubicBezTo>
                    <a:pt x="13" y="15"/>
                    <a:pt x="13" y="15"/>
                    <a:pt x="13" y="15"/>
                  </a:cubicBezTo>
                  <a:cubicBezTo>
                    <a:pt x="13" y="16"/>
                    <a:pt x="14" y="16"/>
                    <a:pt x="14" y="16"/>
                  </a:cubicBezTo>
                  <a:cubicBezTo>
                    <a:pt x="16" y="16"/>
                    <a:pt x="17" y="15"/>
                    <a:pt x="18" y="14"/>
                  </a:cubicBezTo>
                  <a:cubicBezTo>
                    <a:pt x="19" y="13"/>
                    <a:pt x="19" y="12"/>
                    <a:pt x="19" y="11"/>
                  </a:cubicBezTo>
                  <a:cubicBezTo>
                    <a:pt x="19" y="10"/>
                    <a:pt x="19" y="9"/>
                    <a:pt x="18" y="8"/>
                  </a:cubicBezTo>
                  <a:cubicBezTo>
                    <a:pt x="17" y="8"/>
                    <a:pt x="16" y="7"/>
                    <a:pt x="15" y="7"/>
                  </a:cubicBezTo>
                  <a:cubicBezTo>
                    <a:pt x="14" y="7"/>
                    <a:pt x="13" y="8"/>
                    <a:pt x="12" y="8"/>
                  </a:cubicBezTo>
                  <a:cubicBezTo>
                    <a:pt x="11" y="9"/>
                    <a:pt x="11" y="10"/>
                    <a:pt x="11" y="12"/>
                  </a:cubicBezTo>
                  <a:close/>
                </a:path>
              </a:pathLst>
            </a:custGeom>
            <a:grpFill/>
            <a:ln>
              <a:noFill/>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3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Arial" panose="020B0604020202020204"/>
              </a:endParaRPr>
            </a:p>
          </p:txBody>
        </p:sp>
        <p:sp>
          <p:nvSpPr>
            <p:cNvPr id="269" name="Freeform 76"/>
            <p:cNvSpPr/>
            <p:nvPr/>
          </p:nvSpPr>
          <p:spPr bwMode="auto">
            <a:xfrm>
              <a:off x="1079" y="1957"/>
              <a:ext cx="19" cy="10"/>
            </a:xfrm>
            <a:custGeom>
              <a:avLst/>
              <a:gdLst>
                <a:gd name="T0" fmla="*/ 0 w 19"/>
                <a:gd name="T1" fmla="*/ 10 h 10"/>
                <a:gd name="T2" fmla="*/ 9 w 19"/>
                <a:gd name="T3" fmla="*/ 8 h 10"/>
                <a:gd name="T4" fmla="*/ 19 w 19"/>
                <a:gd name="T5" fmla="*/ 6 h 10"/>
                <a:gd name="T6" fmla="*/ 13 w 19"/>
                <a:gd name="T7" fmla="*/ 2 h 10"/>
                <a:gd name="T8" fmla="*/ 7 w 19"/>
                <a:gd name="T9" fmla="*/ 0 h 10"/>
                <a:gd name="T10" fmla="*/ 0 w 19"/>
                <a:gd name="T11" fmla="*/ 10 h 10"/>
              </a:gdLst>
              <a:ahLst/>
              <a:cxnLst>
                <a:cxn ang="0">
                  <a:pos x="T0" y="T1"/>
                </a:cxn>
                <a:cxn ang="0">
                  <a:pos x="T2" y="T3"/>
                </a:cxn>
                <a:cxn ang="0">
                  <a:pos x="T4" y="T5"/>
                </a:cxn>
                <a:cxn ang="0">
                  <a:pos x="T6" y="T7"/>
                </a:cxn>
                <a:cxn ang="0">
                  <a:pos x="T8" y="T9"/>
                </a:cxn>
                <a:cxn ang="0">
                  <a:pos x="T10" y="T11"/>
                </a:cxn>
              </a:cxnLst>
              <a:rect l="0" t="0" r="r" b="b"/>
              <a:pathLst>
                <a:path w="19" h="10">
                  <a:moveTo>
                    <a:pt x="0" y="10"/>
                  </a:moveTo>
                  <a:lnTo>
                    <a:pt x="9" y="8"/>
                  </a:lnTo>
                  <a:lnTo>
                    <a:pt x="19" y="6"/>
                  </a:lnTo>
                  <a:lnTo>
                    <a:pt x="13" y="2"/>
                  </a:lnTo>
                  <a:lnTo>
                    <a:pt x="7" y="0"/>
                  </a:lnTo>
                  <a:lnTo>
                    <a:pt x="0" y="10"/>
                  </a:lnTo>
                  <a:close/>
                </a:path>
              </a:pathLst>
            </a:custGeom>
            <a:grpFill/>
            <a:ln>
              <a:noFill/>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3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Arial" panose="020B0604020202020204"/>
              </a:endParaRPr>
            </a:p>
          </p:txBody>
        </p:sp>
        <p:sp>
          <p:nvSpPr>
            <p:cNvPr id="270" name="Freeform 77"/>
            <p:cNvSpPr/>
            <p:nvPr/>
          </p:nvSpPr>
          <p:spPr bwMode="auto">
            <a:xfrm>
              <a:off x="1182" y="684"/>
              <a:ext cx="48" cy="36"/>
            </a:xfrm>
            <a:custGeom>
              <a:avLst/>
              <a:gdLst>
                <a:gd name="T0" fmla="*/ 22 w 25"/>
                <a:gd name="T1" fmla="*/ 11 h 19"/>
                <a:gd name="T2" fmla="*/ 24 w 25"/>
                <a:gd name="T3" fmla="*/ 8 h 19"/>
                <a:gd name="T4" fmla="*/ 24 w 25"/>
                <a:gd name="T5" fmla="*/ 4 h 19"/>
                <a:gd name="T6" fmla="*/ 21 w 25"/>
                <a:gd name="T7" fmla="*/ 1 h 19"/>
                <a:gd name="T8" fmla="*/ 16 w 25"/>
                <a:gd name="T9" fmla="*/ 1 h 19"/>
                <a:gd name="T10" fmla="*/ 8 w 25"/>
                <a:gd name="T11" fmla="*/ 4 h 19"/>
                <a:gd name="T12" fmla="*/ 0 w 25"/>
                <a:gd name="T13" fmla="*/ 7 h 19"/>
                <a:gd name="T14" fmla="*/ 5 w 25"/>
                <a:gd name="T15" fmla="*/ 19 h 19"/>
                <a:gd name="T16" fmla="*/ 13 w 25"/>
                <a:gd name="T17" fmla="*/ 16 h 19"/>
                <a:gd name="T18" fmla="*/ 22 w 25"/>
                <a:gd name="T19" fmla="*/ 1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 h="19">
                  <a:moveTo>
                    <a:pt x="22" y="11"/>
                  </a:moveTo>
                  <a:cubicBezTo>
                    <a:pt x="23" y="10"/>
                    <a:pt x="24" y="9"/>
                    <a:pt x="24" y="8"/>
                  </a:cubicBezTo>
                  <a:cubicBezTo>
                    <a:pt x="25" y="7"/>
                    <a:pt x="25" y="5"/>
                    <a:pt x="24" y="4"/>
                  </a:cubicBezTo>
                  <a:cubicBezTo>
                    <a:pt x="23" y="2"/>
                    <a:pt x="22" y="1"/>
                    <a:pt x="21" y="1"/>
                  </a:cubicBezTo>
                  <a:cubicBezTo>
                    <a:pt x="19" y="0"/>
                    <a:pt x="18" y="0"/>
                    <a:pt x="16" y="1"/>
                  </a:cubicBezTo>
                  <a:cubicBezTo>
                    <a:pt x="15" y="1"/>
                    <a:pt x="13" y="2"/>
                    <a:pt x="8" y="4"/>
                  </a:cubicBezTo>
                  <a:cubicBezTo>
                    <a:pt x="0" y="7"/>
                    <a:pt x="0" y="7"/>
                    <a:pt x="0" y="7"/>
                  </a:cubicBezTo>
                  <a:cubicBezTo>
                    <a:pt x="5" y="19"/>
                    <a:pt x="5" y="19"/>
                    <a:pt x="5" y="19"/>
                  </a:cubicBezTo>
                  <a:cubicBezTo>
                    <a:pt x="13" y="16"/>
                    <a:pt x="13" y="16"/>
                    <a:pt x="13" y="16"/>
                  </a:cubicBezTo>
                  <a:cubicBezTo>
                    <a:pt x="18" y="14"/>
                    <a:pt x="21" y="12"/>
                    <a:pt x="22" y="11"/>
                  </a:cubicBezTo>
                  <a:close/>
                </a:path>
              </a:pathLst>
            </a:custGeom>
            <a:grpFill/>
            <a:ln>
              <a:noFill/>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3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Arial" panose="020B0604020202020204"/>
              </a:endParaRPr>
            </a:p>
          </p:txBody>
        </p:sp>
        <p:sp>
          <p:nvSpPr>
            <p:cNvPr id="271" name="Freeform 78"/>
            <p:cNvSpPr/>
            <p:nvPr/>
          </p:nvSpPr>
          <p:spPr bwMode="auto">
            <a:xfrm>
              <a:off x="2129" y="971"/>
              <a:ext cx="40" cy="46"/>
            </a:xfrm>
            <a:custGeom>
              <a:avLst/>
              <a:gdLst>
                <a:gd name="T0" fmla="*/ 10 w 21"/>
                <a:gd name="T1" fmla="*/ 22 h 24"/>
                <a:gd name="T2" fmla="*/ 14 w 21"/>
                <a:gd name="T3" fmla="*/ 24 h 24"/>
                <a:gd name="T4" fmla="*/ 18 w 21"/>
                <a:gd name="T5" fmla="*/ 23 h 24"/>
                <a:gd name="T6" fmla="*/ 20 w 21"/>
                <a:gd name="T7" fmla="*/ 19 h 24"/>
                <a:gd name="T8" fmla="*/ 20 w 21"/>
                <a:gd name="T9" fmla="*/ 14 h 24"/>
                <a:gd name="T10" fmla="*/ 16 w 21"/>
                <a:gd name="T11" fmla="*/ 7 h 24"/>
                <a:gd name="T12" fmla="*/ 11 w 21"/>
                <a:gd name="T13" fmla="*/ 0 h 24"/>
                <a:gd name="T14" fmla="*/ 0 w 21"/>
                <a:gd name="T15" fmla="*/ 6 h 24"/>
                <a:gd name="T16" fmla="*/ 4 w 21"/>
                <a:gd name="T17" fmla="*/ 14 h 24"/>
                <a:gd name="T18" fmla="*/ 10 w 21"/>
                <a:gd name="T19" fmla="*/ 2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 h="24">
                  <a:moveTo>
                    <a:pt x="10" y="22"/>
                  </a:moveTo>
                  <a:cubicBezTo>
                    <a:pt x="11" y="23"/>
                    <a:pt x="12" y="24"/>
                    <a:pt x="14" y="24"/>
                  </a:cubicBezTo>
                  <a:cubicBezTo>
                    <a:pt x="15" y="24"/>
                    <a:pt x="16" y="24"/>
                    <a:pt x="18" y="23"/>
                  </a:cubicBezTo>
                  <a:cubicBezTo>
                    <a:pt x="19" y="22"/>
                    <a:pt x="20" y="21"/>
                    <a:pt x="20" y="19"/>
                  </a:cubicBezTo>
                  <a:cubicBezTo>
                    <a:pt x="21" y="18"/>
                    <a:pt x="21" y="16"/>
                    <a:pt x="20" y="14"/>
                  </a:cubicBezTo>
                  <a:cubicBezTo>
                    <a:pt x="19" y="14"/>
                    <a:pt x="18" y="11"/>
                    <a:pt x="16" y="7"/>
                  </a:cubicBezTo>
                  <a:cubicBezTo>
                    <a:pt x="11" y="0"/>
                    <a:pt x="11" y="0"/>
                    <a:pt x="11" y="0"/>
                  </a:cubicBezTo>
                  <a:cubicBezTo>
                    <a:pt x="0" y="6"/>
                    <a:pt x="0" y="6"/>
                    <a:pt x="0" y="6"/>
                  </a:cubicBezTo>
                  <a:cubicBezTo>
                    <a:pt x="4" y="14"/>
                    <a:pt x="4" y="14"/>
                    <a:pt x="4" y="14"/>
                  </a:cubicBezTo>
                  <a:cubicBezTo>
                    <a:pt x="7" y="18"/>
                    <a:pt x="9" y="21"/>
                    <a:pt x="10" y="22"/>
                  </a:cubicBezTo>
                  <a:close/>
                </a:path>
              </a:pathLst>
            </a:custGeom>
            <a:grpFill/>
            <a:ln>
              <a:noFill/>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3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Arial" panose="020B0604020202020204"/>
              </a:endParaRPr>
            </a:p>
          </p:txBody>
        </p:sp>
        <p:sp>
          <p:nvSpPr>
            <p:cNvPr id="272" name="Freeform 79"/>
            <p:cNvSpPr/>
            <p:nvPr/>
          </p:nvSpPr>
          <p:spPr bwMode="auto">
            <a:xfrm>
              <a:off x="789" y="1157"/>
              <a:ext cx="40" cy="28"/>
            </a:xfrm>
            <a:custGeom>
              <a:avLst/>
              <a:gdLst>
                <a:gd name="T0" fmla="*/ 40 w 40"/>
                <a:gd name="T1" fmla="*/ 0 h 28"/>
                <a:gd name="T2" fmla="*/ 0 w 40"/>
                <a:gd name="T3" fmla="*/ 3 h 28"/>
                <a:gd name="T4" fmla="*/ 30 w 40"/>
                <a:gd name="T5" fmla="*/ 28 h 28"/>
                <a:gd name="T6" fmla="*/ 40 w 40"/>
                <a:gd name="T7" fmla="*/ 0 h 28"/>
              </a:gdLst>
              <a:ahLst/>
              <a:cxnLst>
                <a:cxn ang="0">
                  <a:pos x="T0" y="T1"/>
                </a:cxn>
                <a:cxn ang="0">
                  <a:pos x="T2" y="T3"/>
                </a:cxn>
                <a:cxn ang="0">
                  <a:pos x="T4" y="T5"/>
                </a:cxn>
                <a:cxn ang="0">
                  <a:pos x="T6" y="T7"/>
                </a:cxn>
              </a:cxnLst>
              <a:rect l="0" t="0" r="r" b="b"/>
              <a:pathLst>
                <a:path w="40" h="28">
                  <a:moveTo>
                    <a:pt x="40" y="0"/>
                  </a:moveTo>
                  <a:lnTo>
                    <a:pt x="0" y="3"/>
                  </a:lnTo>
                  <a:lnTo>
                    <a:pt x="30" y="28"/>
                  </a:lnTo>
                  <a:lnTo>
                    <a:pt x="40" y="0"/>
                  </a:lnTo>
                  <a:close/>
                </a:path>
              </a:pathLst>
            </a:custGeom>
            <a:grpFill/>
            <a:ln>
              <a:noFill/>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3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Arial" panose="020B0604020202020204"/>
              </a:endParaRPr>
            </a:p>
          </p:txBody>
        </p:sp>
        <p:sp>
          <p:nvSpPr>
            <p:cNvPr id="273" name="Freeform 80"/>
            <p:cNvSpPr/>
            <p:nvPr/>
          </p:nvSpPr>
          <p:spPr bwMode="auto">
            <a:xfrm>
              <a:off x="1590" y="2112"/>
              <a:ext cx="41" cy="63"/>
            </a:xfrm>
            <a:custGeom>
              <a:avLst/>
              <a:gdLst>
                <a:gd name="T0" fmla="*/ 8 w 21"/>
                <a:gd name="T1" fmla="*/ 10 h 33"/>
                <a:gd name="T2" fmla="*/ 4 w 21"/>
                <a:gd name="T3" fmla="*/ 12 h 33"/>
                <a:gd name="T4" fmla="*/ 2 w 21"/>
                <a:gd name="T5" fmla="*/ 15 h 33"/>
                <a:gd name="T6" fmla="*/ 1 w 21"/>
                <a:gd name="T7" fmla="*/ 20 h 33"/>
                <a:gd name="T8" fmla="*/ 1 w 21"/>
                <a:gd name="T9" fmla="*/ 23 h 33"/>
                <a:gd name="T10" fmla="*/ 2 w 21"/>
                <a:gd name="T11" fmla="*/ 27 h 33"/>
                <a:gd name="T12" fmla="*/ 9 w 21"/>
                <a:gd name="T13" fmla="*/ 32 h 33"/>
                <a:gd name="T14" fmla="*/ 13 w 21"/>
                <a:gd name="T15" fmla="*/ 33 h 33"/>
                <a:gd name="T16" fmla="*/ 16 w 21"/>
                <a:gd name="T17" fmla="*/ 33 h 33"/>
                <a:gd name="T18" fmla="*/ 19 w 21"/>
                <a:gd name="T19" fmla="*/ 30 h 33"/>
                <a:gd name="T20" fmla="*/ 20 w 21"/>
                <a:gd name="T21" fmla="*/ 27 h 33"/>
                <a:gd name="T22" fmla="*/ 21 w 21"/>
                <a:gd name="T23" fmla="*/ 25 h 33"/>
                <a:gd name="T24" fmla="*/ 20 w 21"/>
                <a:gd name="T25" fmla="*/ 20 h 33"/>
                <a:gd name="T26" fmla="*/ 14 w 21"/>
                <a:gd name="T27" fmla="*/ 16 h 33"/>
                <a:gd name="T28" fmla="*/ 15 w 21"/>
                <a:gd name="T29" fmla="*/ 12 h 33"/>
                <a:gd name="T30" fmla="*/ 17 w 21"/>
                <a:gd name="T31" fmla="*/ 11 h 33"/>
                <a:gd name="T32" fmla="*/ 18 w 21"/>
                <a:gd name="T33" fmla="*/ 8 h 33"/>
                <a:gd name="T34" fmla="*/ 18 w 21"/>
                <a:gd name="T35" fmla="*/ 5 h 33"/>
                <a:gd name="T36" fmla="*/ 18 w 21"/>
                <a:gd name="T37" fmla="*/ 2 h 33"/>
                <a:gd name="T38" fmla="*/ 15 w 21"/>
                <a:gd name="T39" fmla="*/ 3 h 33"/>
                <a:gd name="T40" fmla="*/ 10 w 21"/>
                <a:gd name="T41" fmla="*/ 8 h 33"/>
                <a:gd name="T42" fmla="*/ 9 w 21"/>
                <a:gd name="T43" fmla="*/ 9 h 33"/>
                <a:gd name="T44" fmla="*/ 8 w 21"/>
                <a:gd name="T45" fmla="*/ 1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 h="33">
                  <a:moveTo>
                    <a:pt x="8" y="10"/>
                  </a:moveTo>
                  <a:cubicBezTo>
                    <a:pt x="6" y="10"/>
                    <a:pt x="4" y="12"/>
                    <a:pt x="4" y="12"/>
                  </a:cubicBezTo>
                  <a:cubicBezTo>
                    <a:pt x="2" y="14"/>
                    <a:pt x="2" y="15"/>
                    <a:pt x="2" y="15"/>
                  </a:cubicBezTo>
                  <a:cubicBezTo>
                    <a:pt x="2" y="16"/>
                    <a:pt x="1" y="20"/>
                    <a:pt x="1" y="20"/>
                  </a:cubicBezTo>
                  <a:cubicBezTo>
                    <a:pt x="1" y="20"/>
                    <a:pt x="0" y="23"/>
                    <a:pt x="1" y="23"/>
                  </a:cubicBezTo>
                  <a:cubicBezTo>
                    <a:pt x="1" y="24"/>
                    <a:pt x="2" y="26"/>
                    <a:pt x="2" y="27"/>
                  </a:cubicBezTo>
                  <a:cubicBezTo>
                    <a:pt x="4" y="29"/>
                    <a:pt x="9" y="32"/>
                    <a:pt x="9" y="32"/>
                  </a:cubicBezTo>
                  <a:cubicBezTo>
                    <a:pt x="10" y="33"/>
                    <a:pt x="12" y="33"/>
                    <a:pt x="13" y="33"/>
                  </a:cubicBezTo>
                  <a:cubicBezTo>
                    <a:pt x="14" y="33"/>
                    <a:pt x="15" y="33"/>
                    <a:pt x="16" y="33"/>
                  </a:cubicBezTo>
                  <a:cubicBezTo>
                    <a:pt x="19" y="33"/>
                    <a:pt x="19" y="30"/>
                    <a:pt x="19" y="30"/>
                  </a:cubicBezTo>
                  <a:cubicBezTo>
                    <a:pt x="19" y="28"/>
                    <a:pt x="20" y="27"/>
                    <a:pt x="20" y="27"/>
                  </a:cubicBezTo>
                  <a:cubicBezTo>
                    <a:pt x="21" y="26"/>
                    <a:pt x="21" y="25"/>
                    <a:pt x="21" y="25"/>
                  </a:cubicBezTo>
                  <a:cubicBezTo>
                    <a:pt x="20" y="23"/>
                    <a:pt x="20" y="20"/>
                    <a:pt x="20" y="20"/>
                  </a:cubicBezTo>
                  <a:cubicBezTo>
                    <a:pt x="18" y="19"/>
                    <a:pt x="14" y="16"/>
                    <a:pt x="14" y="16"/>
                  </a:cubicBezTo>
                  <a:cubicBezTo>
                    <a:pt x="12" y="12"/>
                    <a:pt x="15" y="12"/>
                    <a:pt x="15" y="12"/>
                  </a:cubicBezTo>
                  <a:cubicBezTo>
                    <a:pt x="16" y="12"/>
                    <a:pt x="17" y="11"/>
                    <a:pt x="17" y="11"/>
                  </a:cubicBezTo>
                  <a:cubicBezTo>
                    <a:pt x="19" y="11"/>
                    <a:pt x="18" y="8"/>
                    <a:pt x="18" y="8"/>
                  </a:cubicBezTo>
                  <a:cubicBezTo>
                    <a:pt x="18" y="6"/>
                    <a:pt x="18" y="5"/>
                    <a:pt x="18" y="5"/>
                  </a:cubicBezTo>
                  <a:cubicBezTo>
                    <a:pt x="19" y="2"/>
                    <a:pt x="18" y="2"/>
                    <a:pt x="18" y="2"/>
                  </a:cubicBezTo>
                  <a:cubicBezTo>
                    <a:pt x="17" y="0"/>
                    <a:pt x="15" y="3"/>
                    <a:pt x="15" y="3"/>
                  </a:cubicBezTo>
                  <a:cubicBezTo>
                    <a:pt x="14" y="4"/>
                    <a:pt x="10" y="8"/>
                    <a:pt x="10" y="8"/>
                  </a:cubicBezTo>
                  <a:cubicBezTo>
                    <a:pt x="10" y="8"/>
                    <a:pt x="9" y="9"/>
                    <a:pt x="9" y="9"/>
                  </a:cubicBezTo>
                  <a:cubicBezTo>
                    <a:pt x="8" y="10"/>
                    <a:pt x="8" y="10"/>
                    <a:pt x="8" y="10"/>
                  </a:cubicBezTo>
                  <a:close/>
                </a:path>
              </a:pathLst>
            </a:custGeom>
            <a:grpFill/>
            <a:ln>
              <a:noFill/>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3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Arial" panose="020B0604020202020204"/>
              </a:endParaRPr>
            </a:p>
          </p:txBody>
        </p:sp>
        <p:sp>
          <p:nvSpPr>
            <p:cNvPr id="274" name="Freeform 81"/>
            <p:cNvSpPr/>
            <p:nvPr/>
          </p:nvSpPr>
          <p:spPr bwMode="auto">
            <a:xfrm>
              <a:off x="1224" y="2049"/>
              <a:ext cx="9" cy="21"/>
            </a:xfrm>
            <a:custGeom>
              <a:avLst/>
              <a:gdLst>
                <a:gd name="T0" fmla="*/ 0 w 5"/>
                <a:gd name="T1" fmla="*/ 0 h 11"/>
                <a:gd name="T2" fmla="*/ 2 w 5"/>
                <a:gd name="T3" fmla="*/ 5 h 11"/>
                <a:gd name="T4" fmla="*/ 3 w 5"/>
                <a:gd name="T5" fmla="*/ 7 h 11"/>
                <a:gd name="T6" fmla="*/ 3 w 5"/>
                <a:gd name="T7" fmla="*/ 10 h 11"/>
                <a:gd name="T8" fmla="*/ 5 w 5"/>
                <a:gd name="T9" fmla="*/ 9 h 11"/>
                <a:gd name="T10" fmla="*/ 4 w 5"/>
                <a:gd name="T11" fmla="*/ 3 h 11"/>
                <a:gd name="T12" fmla="*/ 3 w 5"/>
                <a:gd name="T13" fmla="*/ 0 h 11"/>
                <a:gd name="T14" fmla="*/ 0 w 5"/>
                <a:gd name="T15" fmla="*/ 0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11">
                  <a:moveTo>
                    <a:pt x="0" y="0"/>
                  </a:moveTo>
                  <a:cubicBezTo>
                    <a:pt x="1" y="3"/>
                    <a:pt x="2" y="4"/>
                    <a:pt x="2" y="5"/>
                  </a:cubicBezTo>
                  <a:cubicBezTo>
                    <a:pt x="3" y="6"/>
                    <a:pt x="3" y="7"/>
                    <a:pt x="3" y="7"/>
                  </a:cubicBezTo>
                  <a:cubicBezTo>
                    <a:pt x="4" y="9"/>
                    <a:pt x="3" y="8"/>
                    <a:pt x="3" y="10"/>
                  </a:cubicBezTo>
                  <a:cubicBezTo>
                    <a:pt x="4" y="11"/>
                    <a:pt x="4" y="10"/>
                    <a:pt x="5" y="9"/>
                  </a:cubicBezTo>
                  <a:cubicBezTo>
                    <a:pt x="4" y="8"/>
                    <a:pt x="4" y="5"/>
                    <a:pt x="4" y="3"/>
                  </a:cubicBezTo>
                  <a:cubicBezTo>
                    <a:pt x="3" y="2"/>
                    <a:pt x="3" y="1"/>
                    <a:pt x="3" y="0"/>
                  </a:cubicBezTo>
                  <a:cubicBezTo>
                    <a:pt x="2" y="0"/>
                    <a:pt x="1" y="1"/>
                    <a:pt x="0" y="0"/>
                  </a:cubicBezTo>
                  <a:close/>
                </a:path>
              </a:pathLst>
            </a:custGeom>
            <a:grpFill/>
            <a:ln>
              <a:noFill/>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3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Arial" panose="020B0604020202020204"/>
              </a:endParaRPr>
            </a:p>
          </p:txBody>
        </p:sp>
        <p:sp>
          <p:nvSpPr>
            <p:cNvPr id="275" name="Freeform 82"/>
            <p:cNvSpPr/>
            <p:nvPr/>
          </p:nvSpPr>
          <p:spPr bwMode="auto">
            <a:xfrm>
              <a:off x="1190" y="2064"/>
              <a:ext cx="34" cy="12"/>
            </a:xfrm>
            <a:custGeom>
              <a:avLst/>
              <a:gdLst>
                <a:gd name="T0" fmla="*/ 0 w 18"/>
                <a:gd name="T1" fmla="*/ 6 h 6"/>
                <a:gd name="T2" fmla="*/ 5 w 18"/>
                <a:gd name="T3" fmla="*/ 5 h 6"/>
                <a:gd name="T4" fmla="*/ 17 w 18"/>
                <a:gd name="T5" fmla="*/ 3 h 6"/>
                <a:gd name="T6" fmla="*/ 18 w 18"/>
                <a:gd name="T7" fmla="*/ 2 h 6"/>
                <a:gd name="T8" fmla="*/ 18 w 18"/>
                <a:gd name="T9" fmla="*/ 1 h 6"/>
                <a:gd name="T10" fmla="*/ 17 w 18"/>
                <a:gd name="T11" fmla="*/ 0 h 6"/>
                <a:gd name="T12" fmla="*/ 0 w 18"/>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8" h="6">
                  <a:moveTo>
                    <a:pt x="0" y="6"/>
                  </a:moveTo>
                  <a:cubicBezTo>
                    <a:pt x="1" y="6"/>
                    <a:pt x="4" y="5"/>
                    <a:pt x="5" y="5"/>
                  </a:cubicBezTo>
                  <a:cubicBezTo>
                    <a:pt x="9" y="5"/>
                    <a:pt x="15" y="4"/>
                    <a:pt x="17" y="3"/>
                  </a:cubicBezTo>
                  <a:cubicBezTo>
                    <a:pt x="18" y="2"/>
                    <a:pt x="18" y="2"/>
                    <a:pt x="18" y="2"/>
                  </a:cubicBezTo>
                  <a:cubicBezTo>
                    <a:pt x="18" y="1"/>
                    <a:pt x="18" y="1"/>
                    <a:pt x="18" y="1"/>
                  </a:cubicBezTo>
                  <a:cubicBezTo>
                    <a:pt x="18" y="1"/>
                    <a:pt x="18" y="0"/>
                    <a:pt x="17" y="0"/>
                  </a:cubicBezTo>
                  <a:cubicBezTo>
                    <a:pt x="13" y="3"/>
                    <a:pt x="3" y="4"/>
                    <a:pt x="0" y="6"/>
                  </a:cubicBezTo>
                  <a:close/>
                </a:path>
              </a:pathLst>
            </a:custGeom>
            <a:grpFill/>
            <a:ln>
              <a:noFill/>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3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Arial" panose="020B0604020202020204"/>
              </a:endParaRPr>
            </a:p>
          </p:txBody>
        </p:sp>
        <p:sp>
          <p:nvSpPr>
            <p:cNvPr id="276" name="Freeform 83"/>
            <p:cNvSpPr/>
            <p:nvPr/>
          </p:nvSpPr>
          <p:spPr bwMode="auto">
            <a:xfrm>
              <a:off x="1671" y="647"/>
              <a:ext cx="63" cy="71"/>
            </a:xfrm>
            <a:custGeom>
              <a:avLst/>
              <a:gdLst>
                <a:gd name="T0" fmla="*/ 12 w 33"/>
                <a:gd name="T1" fmla="*/ 35 h 37"/>
                <a:gd name="T2" fmla="*/ 24 w 33"/>
                <a:gd name="T3" fmla="*/ 34 h 37"/>
                <a:gd name="T4" fmla="*/ 32 w 33"/>
                <a:gd name="T5" fmla="*/ 22 h 37"/>
                <a:gd name="T6" fmla="*/ 31 w 33"/>
                <a:gd name="T7" fmla="*/ 8 h 37"/>
                <a:gd name="T8" fmla="*/ 21 w 33"/>
                <a:gd name="T9" fmla="*/ 1 h 37"/>
                <a:gd name="T10" fmla="*/ 9 w 33"/>
                <a:gd name="T11" fmla="*/ 2 h 37"/>
                <a:gd name="T12" fmla="*/ 1 w 33"/>
                <a:gd name="T13" fmla="*/ 14 h 37"/>
                <a:gd name="T14" fmla="*/ 2 w 33"/>
                <a:gd name="T15" fmla="*/ 28 h 37"/>
                <a:gd name="T16" fmla="*/ 12 w 33"/>
                <a:gd name="T17" fmla="*/ 35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37">
                  <a:moveTo>
                    <a:pt x="12" y="35"/>
                  </a:moveTo>
                  <a:cubicBezTo>
                    <a:pt x="16" y="37"/>
                    <a:pt x="20" y="36"/>
                    <a:pt x="24" y="34"/>
                  </a:cubicBezTo>
                  <a:cubicBezTo>
                    <a:pt x="27" y="32"/>
                    <a:pt x="30" y="28"/>
                    <a:pt x="32" y="22"/>
                  </a:cubicBezTo>
                  <a:cubicBezTo>
                    <a:pt x="33" y="16"/>
                    <a:pt x="33" y="12"/>
                    <a:pt x="31" y="8"/>
                  </a:cubicBezTo>
                  <a:cubicBezTo>
                    <a:pt x="29" y="4"/>
                    <a:pt x="26" y="2"/>
                    <a:pt x="21" y="1"/>
                  </a:cubicBezTo>
                  <a:cubicBezTo>
                    <a:pt x="17" y="0"/>
                    <a:pt x="13" y="0"/>
                    <a:pt x="9" y="2"/>
                  </a:cubicBezTo>
                  <a:cubicBezTo>
                    <a:pt x="5" y="4"/>
                    <a:pt x="3" y="8"/>
                    <a:pt x="1" y="14"/>
                  </a:cubicBezTo>
                  <a:cubicBezTo>
                    <a:pt x="0" y="20"/>
                    <a:pt x="0" y="24"/>
                    <a:pt x="2" y="28"/>
                  </a:cubicBezTo>
                  <a:cubicBezTo>
                    <a:pt x="4" y="32"/>
                    <a:pt x="7" y="34"/>
                    <a:pt x="12" y="35"/>
                  </a:cubicBezTo>
                  <a:close/>
                </a:path>
              </a:pathLst>
            </a:custGeom>
            <a:grpFill/>
            <a:ln>
              <a:noFill/>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3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Arial" panose="020B0604020202020204"/>
              </a:endParaRPr>
            </a:p>
          </p:txBody>
        </p:sp>
        <p:sp>
          <p:nvSpPr>
            <p:cNvPr id="277" name="Freeform 84"/>
            <p:cNvSpPr>
              <a:spLocks noEditPoints="1"/>
            </p:cNvSpPr>
            <p:nvPr/>
          </p:nvSpPr>
          <p:spPr bwMode="auto">
            <a:xfrm>
              <a:off x="653" y="521"/>
              <a:ext cx="1726" cy="1733"/>
            </a:xfrm>
            <a:custGeom>
              <a:avLst/>
              <a:gdLst>
                <a:gd name="T0" fmla="*/ 811 w 904"/>
                <a:gd name="T1" fmla="*/ 404 h 905"/>
                <a:gd name="T2" fmla="*/ 773 w 904"/>
                <a:gd name="T3" fmla="*/ 280 h 905"/>
                <a:gd name="T4" fmla="*/ 778 w 904"/>
                <a:gd name="T5" fmla="*/ 210 h 905"/>
                <a:gd name="T6" fmla="*/ 721 w 904"/>
                <a:gd name="T7" fmla="*/ 187 h 905"/>
                <a:gd name="T8" fmla="*/ 685 w 904"/>
                <a:gd name="T9" fmla="*/ 149 h 905"/>
                <a:gd name="T10" fmla="*/ 616 w 904"/>
                <a:gd name="T11" fmla="*/ 113 h 905"/>
                <a:gd name="T12" fmla="*/ 564 w 904"/>
                <a:gd name="T13" fmla="*/ 108 h 905"/>
                <a:gd name="T14" fmla="*/ 460 w 904"/>
                <a:gd name="T15" fmla="*/ 45 h 905"/>
                <a:gd name="T16" fmla="*/ 374 w 904"/>
                <a:gd name="T17" fmla="*/ 52 h 905"/>
                <a:gd name="T18" fmla="*/ 347 w 904"/>
                <a:gd name="T19" fmla="*/ 78 h 905"/>
                <a:gd name="T20" fmla="*/ 361 w 904"/>
                <a:gd name="T21" fmla="*/ 92 h 905"/>
                <a:gd name="T22" fmla="*/ 311 w 904"/>
                <a:gd name="T23" fmla="*/ 104 h 905"/>
                <a:gd name="T24" fmla="*/ 249 w 904"/>
                <a:gd name="T25" fmla="*/ 97 h 905"/>
                <a:gd name="T26" fmla="*/ 174 w 904"/>
                <a:gd name="T27" fmla="*/ 151 h 905"/>
                <a:gd name="T28" fmla="*/ 120 w 904"/>
                <a:gd name="T29" fmla="*/ 211 h 905"/>
                <a:gd name="T30" fmla="*/ 120 w 904"/>
                <a:gd name="T31" fmla="*/ 282 h 905"/>
                <a:gd name="T32" fmla="*/ 131 w 904"/>
                <a:gd name="T33" fmla="*/ 289 h 905"/>
                <a:gd name="T34" fmla="*/ 95 w 904"/>
                <a:gd name="T35" fmla="*/ 411 h 905"/>
                <a:gd name="T36" fmla="*/ 40 w 904"/>
                <a:gd name="T37" fmla="*/ 454 h 905"/>
                <a:gd name="T38" fmla="*/ 50 w 904"/>
                <a:gd name="T39" fmla="*/ 519 h 905"/>
                <a:gd name="T40" fmla="*/ 101 w 904"/>
                <a:gd name="T41" fmla="*/ 526 h 905"/>
                <a:gd name="T42" fmla="*/ 237 w 904"/>
                <a:gd name="T43" fmla="*/ 764 h 905"/>
                <a:gd name="T44" fmla="*/ 217 w 904"/>
                <a:gd name="T45" fmla="*/ 741 h 905"/>
                <a:gd name="T46" fmla="*/ 195 w 904"/>
                <a:gd name="T47" fmla="*/ 742 h 905"/>
                <a:gd name="T48" fmla="*/ 288 w 904"/>
                <a:gd name="T49" fmla="*/ 830 h 905"/>
                <a:gd name="T50" fmla="*/ 283 w 904"/>
                <a:gd name="T51" fmla="*/ 801 h 905"/>
                <a:gd name="T52" fmla="*/ 308 w 904"/>
                <a:gd name="T53" fmla="*/ 811 h 905"/>
                <a:gd name="T54" fmla="*/ 316 w 904"/>
                <a:gd name="T55" fmla="*/ 787 h 905"/>
                <a:gd name="T56" fmla="*/ 309 w 904"/>
                <a:gd name="T57" fmla="*/ 843 h 905"/>
                <a:gd name="T58" fmla="*/ 351 w 904"/>
                <a:gd name="T59" fmla="*/ 858 h 905"/>
                <a:gd name="T60" fmla="*/ 420 w 904"/>
                <a:gd name="T61" fmla="*/ 807 h 905"/>
                <a:gd name="T62" fmla="*/ 412 w 904"/>
                <a:gd name="T63" fmla="*/ 875 h 905"/>
                <a:gd name="T64" fmla="*/ 399 w 904"/>
                <a:gd name="T65" fmla="*/ 866 h 905"/>
                <a:gd name="T66" fmla="*/ 429 w 904"/>
                <a:gd name="T67" fmla="*/ 859 h 905"/>
                <a:gd name="T68" fmla="*/ 478 w 904"/>
                <a:gd name="T69" fmla="*/ 857 h 905"/>
                <a:gd name="T70" fmla="*/ 476 w 904"/>
                <a:gd name="T71" fmla="*/ 832 h 905"/>
                <a:gd name="T72" fmla="*/ 528 w 904"/>
                <a:gd name="T73" fmla="*/ 866 h 905"/>
                <a:gd name="T74" fmla="*/ 485 w 904"/>
                <a:gd name="T75" fmla="*/ 851 h 905"/>
                <a:gd name="T76" fmla="*/ 515 w 904"/>
                <a:gd name="T77" fmla="*/ 820 h 905"/>
                <a:gd name="T78" fmla="*/ 598 w 904"/>
                <a:gd name="T79" fmla="*/ 840 h 905"/>
                <a:gd name="T80" fmla="*/ 587 w 904"/>
                <a:gd name="T81" fmla="*/ 835 h 905"/>
                <a:gd name="T82" fmla="*/ 583 w 904"/>
                <a:gd name="T83" fmla="*/ 805 h 905"/>
                <a:gd name="T84" fmla="*/ 599 w 904"/>
                <a:gd name="T85" fmla="*/ 797 h 905"/>
                <a:gd name="T86" fmla="*/ 615 w 904"/>
                <a:gd name="T87" fmla="*/ 825 h 905"/>
                <a:gd name="T88" fmla="*/ 655 w 904"/>
                <a:gd name="T89" fmla="*/ 793 h 905"/>
                <a:gd name="T90" fmla="*/ 653 w 904"/>
                <a:gd name="T91" fmla="*/ 761 h 905"/>
                <a:gd name="T92" fmla="*/ 663 w 904"/>
                <a:gd name="T93" fmla="*/ 752 h 905"/>
                <a:gd name="T94" fmla="*/ 667 w 904"/>
                <a:gd name="T95" fmla="*/ 737 h 905"/>
                <a:gd name="T96" fmla="*/ 675 w 904"/>
                <a:gd name="T97" fmla="*/ 737 h 905"/>
                <a:gd name="T98" fmla="*/ 676 w 904"/>
                <a:gd name="T99" fmla="*/ 722 h 905"/>
                <a:gd name="T100" fmla="*/ 690 w 904"/>
                <a:gd name="T101" fmla="*/ 738 h 905"/>
                <a:gd name="T102" fmla="*/ 665 w 904"/>
                <a:gd name="T103" fmla="*/ 771 h 905"/>
                <a:gd name="T104" fmla="*/ 688 w 904"/>
                <a:gd name="T105" fmla="*/ 807 h 905"/>
                <a:gd name="T106" fmla="*/ 679 w 904"/>
                <a:gd name="T107" fmla="*/ 769 h 905"/>
                <a:gd name="T108" fmla="*/ 705 w 904"/>
                <a:gd name="T109" fmla="*/ 766 h 905"/>
                <a:gd name="T110" fmla="*/ 777 w 904"/>
                <a:gd name="T111" fmla="*/ 296 h 905"/>
                <a:gd name="T112" fmla="*/ 809 w 904"/>
                <a:gd name="T113" fmla="*/ 386 h 905"/>
                <a:gd name="T114" fmla="*/ 842 w 904"/>
                <a:gd name="T115" fmla="*/ 517 h 905"/>
                <a:gd name="T116" fmla="*/ 806 w 904"/>
                <a:gd name="T117" fmla="*/ 478 h 9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04" h="905">
                  <a:moveTo>
                    <a:pt x="452" y="0"/>
                  </a:moveTo>
                  <a:cubicBezTo>
                    <a:pt x="202" y="0"/>
                    <a:pt x="0" y="203"/>
                    <a:pt x="0" y="453"/>
                  </a:cubicBezTo>
                  <a:cubicBezTo>
                    <a:pt x="0" y="703"/>
                    <a:pt x="202" y="905"/>
                    <a:pt x="452" y="905"/>
                  </a:cubicBezTo>
                  <a:cubicBezTo>
                    <a:pt x="702" y="905"/>
                    <a:pt x="904" y="703"/>
                    <a:pt x="904" y="453"/>
                  </a:cubicBezTo>
                  <a:cubicBezTo>
                    <a:pt x="904" y="203"/>
                    <a:pt x="702" y="0"/>
                    <a:pt x="452" y="0"/>
                  </a:cubicBezTo>
                  <a:close/>
                  <a:moveTo>
                    <a:pt x="857" y="430"/>
                  </a:moveTo>
                  <a:cubicBezTo>
                    <a:pt x="849" y="431"/>
                    <a:pt x="849" y="431"/>
                    <a:pt x="849" y="431"/>
                  </a:cubicBezTo>
                  <a:cubicBezTo>
                    <a:pt x="845" y="400"/>
                    <a:pt x="845" y="400"/>
                    <a:pt x="845" y="400"/>
                  </a:cubicBezTo>
                  <a:cubicBezTo>
                    <a:pt x="834" y="402"/>
                    <a:pt x="834" y="402"/>
                    <a:pt x="834" y="402"/>
                  </a:cubicBezTo>
                  <a:cubicBezTo>
                    <a:pt x="837" y="430"/>
                    <a:pt x="837" y="430"/>
                    <a:pt x="837" y="430"/>
                  </a:cubicBezTo>
                  <a:cubicBezTo>
                    <a:pt x="828" y="431"/>
                    <a:pt x="828" y="431"/>
                    <a:pt x="828" y="431"/>
                  </a:cubicBezTo>
                  <a:cubicBezTo>
                    <a:pt x="825" y="403"/>
                    <a:pt x="825" y="403"/>
                    <a:pt x="825" y="403"/>
                  </a:cubicBezTo>
                  <a:cubicBezTo>
                    <a:pt x="811" y="404"/>
                    <a:pt x="811" y="404"/>
                    <a:pt x="811" y="404"/>
                  </a:cubicBezTo>
                  <a:cubicBezTo>
                    <a:pt x="815" y="436"/>
                    <a:pt x="815" y="436"/>
                    <a:pt x="815" y="436"/>
                  </a:cubicBezTo>
                  <a:cubicBezTo>
                    <a:pt x="806" y="437"/>
                    <a:pt x="806" y="437"/>
                    <a:pt x="806" y="437"/>
                  </a:cubicBezTo>
                  <a:cubicBezTo>
                    <a:pt x="802" y="394"/>
                    <a:pt x="802" y="394"/>
                    <a:pt x="802" y="394"/>
                  </a:cubicBezTo>
                  <a:cubicBezTo>
                    <a:pt x="853" y="388"/>
                    <a:pt x="853" y="388"/>
                    <a:pt x="853" y="388"/>
                  </a:cubicBezTo>
                  <a:lnTo>
                    <a:pt x="857" y="430"/>
                  </a:lnTo>
                  <a:close/>
                  <a:moveTo>
                    <a:pt x="798" y="241"/>
                  </a:moveTo>
                  <a:cubicBezTo>
                    <a:pt x="801" y="246"/>
                    <a:pt x="803" y="250"/>
                    <a:pt x="804" y="253"/>
                  </a:cubicBezTo>
                  <a:cubicBezTo>
                    <a:pt x="804" y="256"/>
                    <a:pt x="804" y="258"/>
                    <a:pt x="803" y="261"/>
                  </a:cubicBezTo>
                  <a:cubicBezTo>
                    <a:pt x="802" y="264"/>
                    <a:pt x="800" y="266"/>
                    <a:pt x="797" y="267"/>
                  </a:cubicBezTo>
                  <a:cubicBezTo>
                    <a:pt x="794" y="270"/>
                    <a:pt x="791" y="270"/>
                    <a:pt x="787" y="269"/>
                  </a:cubicBezTo>
                  <a:cubicBezTo>
                    <a:pt x="784" y="268"/>
                    <a:pt x="780" y="266"/>
                    <a:pt x="777" y="262"/>
                  </a:cubicBezTo>
                  <a:cubicBezTo>
                    <a:pt x="777" y="265"/>
                    <a:pt x="777" y="267"/>
                    <a:pt x="777" y="270"/>
                  </a:cubicBezTo>
                  <a:cubicBezTo>
                    <a:pt x="776" y="272"/>
                    <a:pt x="775" y="275"/>
                    <a:pt x="773" y="280"/>
                  </a:cubicBezTo>
                  <a:cubicBezTo>
                    <a:pt x="768" y="291"/>
                    <a:pt x="768" y="291"/>
                    <a:pt x="768" y="291"/>
                  </a:cubicBezTo>
                  <a:cubicBezTo>
                    <a:pt x="761" y="279"/>
                    <a:pt x="761" y="279"/>
                    <a:pt x="761" y="279"/>
                  </a:cubicBezTo>
                  <a:cubicBezTo>
                    <a:pt x="766" y="266"/>
                    <a:pt x="766" y="266"/>
                    <a:pt x="766" y="266"/>
                  </a:cubicBezTo>
                  <a:cubicBezTo>
                    <a:pt x="768" y="262"/>
                    <a:pt x="769" y="259"/>
                    <a:pt x="769" y="257"/>
                  </a:cubicBezTo>
                  <a:cubicBezTo>
                    <a:pt x="770" y="256"/>
                    <a:pt x="770" y="254"/>
                    <a:pt x="770" y="253"/>
                  </a:cubicBezTo>
                  <a:cubicBezTo>
                    <a:pt x="769" y="252"/>
                    <a:pt x="768" y="250"/>
                    <a:pt x="767" y="248"/>
                  </a:cubicBezTo>
                  <a:cubicBezTo>
                    <a:pt x="766" y="246"/>
                    <a:pt x="766" y="246"/>
                    <a:pt x="766" y="246"/>
                  </a:cubicBezTo>
                  <a:cubicBezTo>
                    <a:pt x="747" y="257"/>
                    <a:pt x="747" y="257"/>
                    <a:pt x="747" y="257"/>
                  </a:cubicBezTo>
                  <a:cubicBezTo>
                    <a:pt x="741" y="247"/>
                    <a:pt x="741" y="247"/>
                    <a:pt x="741" y="247"/>
                  </a:cubicBezTo>
                  <a:cubicBezTo>
                    <a:pt x="785" y="220"/>
                    <a:pt x="785" y="220"/>
                    <a:pt x="785" y="220"/>
                  </a:cubicBezTo>
                  <a:lnTo>
                    <a:pt x="798" y="241"/>
                  </a:lnTo>
                  <a:close/>
                  <a:moveTo>
                    <a:pt x="750" y="176"/>
                  </a:moveTo>
                  <a:cubicBezTo>
                    <a:pt x="778" y="210"/>
                    <a:pt x="778" y="210"/>
                    <a:pt x="778" y="210"/>
                  </a:cubicBezTo>
                  <a:cubicBezTo>
                    <a:pt x="771" y="216"/>
                    <a:pt x="771" y="216"/>
                    <a:pt x="771" y="216"/>
                  </a:cubicBezTo>
                  <a:cubicBezTo>
                    <a:pt x="761" y="203"/>
                    <a:pt x="761" y="203"/>
                    <a:pt x="761" y="203"/>
                  </a:cubicBezTo>
                  <a:cubicBezTo>
                    <a:pt x="728" y="230"/>
                    <a:pt x="728" y="230"/>
                    <a:pt x="728" y="230"/>
                  </a:cubicBezTo>
                  <a:cubicBezTo>
                    <a:pt x="720" y="222"/>
                    <a:pt x="720" y="222"/>
                    <a:pt x="720" y="222"/>
                  </a:cubicBezTo>
                  <a:cubicBezTo>
                    <a:pt x="754" y="194"/>
                    <a:pt x="754" y="194"/>
                    <a:pt x="754" y="194"/>
                  </a:cubicBezTo>
                  <a:cubicBezTo>
                    <a:pt x="743" y="181"/>
                    <a:pt x="743" y="181"/>
                    <a:pt x="743" y="181"/>
                  </a:cubicBezTo>
                  <a:lnTo>
                    <a:pt x="750" y="176"/>
                  </a:lnTo>
                  <a:close/>
                  <a:moveTo>
                    <a:pt x="742" y="168"/>
                  </a:moveTo>
                  <a:cubicBezTo>
                    <a:pt x="736" y="174"/>
                    <a:pt x="736" y="174"/>
                    <a:pt x="736" y="174"/>
                  </a:cubicBezTo>
                  <a:cubicBezTo>
                    <a:pt x="713" y="153"/>
                    <a:pt x="713" y="153"/>
                    <a:pt x="713" y="153"/>
                  </a:cubicBezTo>
                  <a:cubicBezTo>
                    <a:pt x="706" y="162"/>
                    <a:pt x="706" y="162"/>
                    <a:pt x="706" y="162"/>
                  </a:cubicBezTo>
                  <a:cubicBezTo>
                    <a:pt x="726" y="181"/>
                    <a:pt x="726" y="181"/>
                    <a:pt x="726" y="181"/>
                  </a:cubicBezTo>
                  <a:cubicBezTo>
                    <a:pt x="721" y="187"/>
                    <a:pt x="721" y="187"/>
                    <a:pt x="721" y="187"/>
                  </a:cubicBezTo>
                  <a:cubicBezTo>
                    <a:pt x="700" y="168"/>
                    <a:pt x="700" y="168"/>
                    <a:pt x="700" y="168"/>
                  </a:cubicBezTo>
                  <a:cubicBezTo>
                    <a:pt x="690" y="178"/>
                    <a:pt x="690" y="178"/>
                    <a:pt x="690" y="178"/>
                  </a:cubicBezTo>
                  <a:cubicBezTo>
                    <a:pt x="713" y="200"/>
                    <a:pt x="713" y="200"/>
                    <a:pt x="713" y="200"/>
                  </a:cubicBezTo>
                  <a:cubicBezTo>
                    <a:pt x="708" y="206"/>
                    <a:pt x="708" y="206"/>
                    <a:pt x="708" y="206"/>
                  </a:cubicBezTo>
                  <a:cubicBezTo>
                    <a:pt x="676" y="177"/>
                    <a:pt x="676" y="177"/>
                    <a:pt x="676" y="177"/>
                  </a:cubicBezTo>
                  <a:cubicBezTo>
                    <a:pt x="711" y="139"/>
                    <a:pt x="711" y="139"/>
                    <a:pt x="711" y="139"/>
                  </a:cubicBezTo>
                  <a:lnTo>
                    <a:pt x="742" y="168"/>
                  </a:lnTo>
                  <a:close/>
                  <a:moveTo>
                    <a:pt x="664" y="106"/>
                  </a:moveTo>
                  <a:cubicBezTo>
                    <a:pt x="679" y="116"/>
                    <a:pt x="679" y="116"/>
                    <a:pt x="679" y="116"/>
                  </a:cubicBezTo>
                  <a:cubicBezTo>
                    <a:pt x="685" y="120"/>
                    <a:pt x="689" y="123"/>
                    <a:pt x="690" y="124"/>
                  </a:cubicBezTo>
                  <a:cubicBezTo>
                    <a:pt x="692" y="127"/>
                    <a:pt x="693" y="130"/>
                    <a:pt x="694" y="133"/>
                  </a:cubicBezTo>
                  <a:cubicBezTo>
                    <a:pt x="694" y="137"/>
                    <a:pt x="693" y="140"/>
                    <a:pt x="691" y="143"/>
                  </a:cubicBezTo>
                  <a:cubicBezTo>
                    <a:pt x="689" y="146"/>
                    <a:pt x="687" y="148"/>
                    <a:pt x="685" y="149"/>
                  </a:cubicBezTo>
                  <a:cubicBezTo>
                    <a:pt x="682" y="150"/>
                    <a:pt x="680" y="150"/>
                    <a:pt x="678" y="150"/>
                  </a:cubicBezTo>
                  <a:cubicBezTo>
                    <a:pt x="676" y="150"/>
                    <a:pt x="673" y="150"/>
                    <a:pt x="672" y="149"/>
                  </a:cubicBezTo>
                  <a:cubicBezTo>
                    <a:pt x="669" y="148"/>
                    <a:pt x="666" y="146"/>
                    <a:pt x="661" y="143"/>
                  </a:cubicBezTo>
                  <a:cubicBezTo>
                    <a:pt x="655" y="138"/>
                    <a:pt x="655" y="138"/>
                    <a:pt x="655" y="138"/>
                  </a:cubicBezTo>
                  <a:cubicBezTo>
                    <a:pt x="644" y="154"/>
                    <a:pt x="644" y="154"/>
                    <a:pt x="644" y="154"/>
                  </a:cubicBezTo>
                  <a:cubicBezTo>
                    <a:pt x="635" y="148"/>
                    <a:pt x="635" y="148"/>
                    <a:pt x="635" y="148"/>
                  </a:cubicBezTo>
                  <a:lnTo>
                    <a:pt x="664" y="106"/>
                  </a:lnTo>
                  <a:close/>
                  <a:moveTo>
                    <a:pt x="631" y="87"/>
                  </a:moveTo>
                  <a:cubicBezTo>
                    <a:pt x="628" y="95"/>
                    <a:pt x="628" y="95"/>
                    <a:pt x="628" y="95"/>
                  </a:cubicBezTo>
                  <a:cubicBezTo>
                    <a:pt x="603" y="84"/>
                    <a:pt x="603" y="84"/>
                    <a:pt x="603" y="84"/>
                  </a:cubicBezTo>
                  <a:cubicBezTo>
                    <a:pt x="598" y="95"/>
                    <a:pt x="598" y="95"/>
                    <a:pt x="598" y="95"/>
                  </a:cubicBezTo>
                  <a:cubicBezTo>
                    <a:pt x="620" y="105"/>
                    <a:pt x="620" y="105"/>
                    <a:pt x="620" y="105"/>
                  </a:cubicBezTo>
                  <a:cubicBezTo>
                    <a:pt x="616" y="113"/>
                    <a:pt x="616" y="113"/>
                    <a:pt x="616" y="113"/>
                  </a:cubicBezTo>
                  <a:cubicBezTo>
                    <a:pt x="594" y="103"/>
                    <a:pt x="594" y="103"/>
                    <a:pt x="594" y="103"/>
                  </a:cubicBezTo>
                  <a:cubicBezTo>
                    <a:pt x="585" y="124"/>
                    <a:pt x="585" y="124"/>
                    <a:pt x="585" y="124"/>
                  </a:cubicBezTo>
                  <a:cubicBezTo>
                    <a:pt x="575" y="119"/>
                    <a:pt x="575" y="119"/>
                    <a:pt x="575" y="119"/>
                  </a:cubicBezTo>
                  <a:cubicBezTo>
                    <a:pt x="596" y="72"/>
                    <a:pt x="596" y="72"/>
                    <a:pt x="596" y="72"/>
                  </a:cubicBezTo>
                  <a:lnTo>
                    <a:pt x="631" y="87"/>
                  </a:lnTo>
                  <a:close/>
                  <a:moveTo>
                    <a:pt x="523" y="77"/>
                  </a:moveTo>
                  <a:cubicBezTo>
                    <a:pt x="524" y="72"/>
                    <a:pt x="526" y="68"/>
                    <a:pt x="529" y="65"/>
                  </a:cubicBezTo>
                  <a:cubicBezTo>
                    <a:pt x="531" y="63"/>
                    <a:pt x="533" y="61"/>
                    <a:pt x="536" y="60"/>
                  </a:cubicBezTo>
                  <a:cubicBezTo>
                    <a:pt x="538" y="58"/>
                    <a:pt x="541" y="57"/>
                    <a:pt x="544" y="57"/>
                  </a:cubicBezTo>
                  <a:cubicBezTo>
                    <a:pt x="548" y="57"/>
                    <a:pt x="552" y="57"/>
                    <a:pt x="556" y="58"/>
                  </a:cubicBezTo>
                  <a:cubicBezTo>
                    <a:pt x="564" y="60"/>
                    <a:pt x="570" y="64"/>
                    <a:pt x="574" y="70"/>
                  </a:cubicBezTo>
                  <a:cubicBezTo>
                    <a:pt x="578" y="76"/>
                    <a:pt x="578" y="83"/>
                    <a:pt x="576" y="91"/>
                  </a:cubicBezTo>
                  <a:cubicBezTo>
                    <a:pt x="574" y="99"/>
                    <a:pt x="570" y="105"/>
                    <a:pt x="564" y="108"/>
                  </a:cubicBezTo>
                  <a:cubicBezTo>
                    <a:pt x="558" y="112"/>
                    <a:pt x="551" y="112"/>
                    <a:pt x="542" y="110"/>
                  </a:cubicBezTo>
                  <a:cubicBezTo>
                    <a:pt x="534" y="108"/>
                    <a:pt x="528" y="104"/>
                    <a:pt x="525" y="98"/>
                  </a:cubicBezTo>
                  <a:cubicBezTo>
                    <a:pt x="521" y="92"/>
                    <a:pt x="521" y="85"/>
                    <a:pt x="523" y="77"/>
                  </a:cubicBezTo>
                  <a:close/>
                  <a:moveTo>
                    <a:pt x="460" y="45"/>
                  </a:moveTo>
                  <a:cubicBezTo>
                    <a:pt x="472" y="66"/>
                    <a:pt x="472" y="66"/>
                    <a:pt x="472" y="66"/>
                  </a:cubicBezTo>
                  <a:cubicBezTo>
                    <a:pt x="486" y="46"/>
                    <a:pt x="486" y="46"/>
                    <a:pt x="486" y="46"/>
                  </a:cubicBezTo>
                  <a:cubicBezTo>
                    <a:pt x="499" y="47"/>
                    <a:pt x="499" y="47"/>
                    <a:pt x="499" y="47"/>
                  </a:cubicBezTo>
                  <a:cubicBezTo>
                    <a:pt x="477" y="76"/>
                    <a:pt x="477" y="76"/>
                    <a:pt x="477" y="76"/>
                  </a:cubicBezTo>
                  <a:cubicBezTo>
                    <a:pt x="475" y="97"/>
                    <a:pt x="475" y="97"/>
                    <a:pt x="475" y="97"/>
                  </a:cubicBezTo>
                  <a:cubicBezTo>
                    <a:pt x="464" y="97"/>
                    <a:pt x="464" y="97"/>
                    <a:pt x="464" y="97"/>
                  </a:cubicBezTo>
                  <a:cubicBezTo>
                    <a:pt x="465" y="75"/>
                    <a:pt x="465" y="75"/>
                    <a:pt x="465" y="75"/>
                  </a:cubicBezTo>
                  <a:cubicBezTo>
                    <a:pt x="446" y="44"/>
                    <a:pt x="446" y="44"/>
                    <a:pt x="446" y="44"/>
                  </a:cubicBezTo>
                  <a:lnTo>
                    <a:pt x="460" y="45"/>
                  </a:lnTo>
                  <a:close/>
                  <a:moveTo>
                    <a:pt x="440" y="44"/>
                  </a:moveTo>
                  <a:cubicBezTo>
                    <a:pt x="441" y="53"/>
                    <a:pt x="441" y="53"/>
                    <a:pt x="441" y="53"/>
                  </a:cubicBezTo>
                  <a:cubicBezTo>
                    <a:pt x="424" y="54"/>
                    <a:pt x="424" y="54"/>
                    <a:pt x="424" y="54"/>
                  </a:cubicBezTo>
                  <a:cubicBezTo>
                    <a:pt x="427" y="97"/>
                    <a:pt x="427" y="97"/>
                    <a:pt x="427" y="97"/>
                  </a:cubicBezTo>
                  <a:cubicBezTo>
                    <a:pt x="416" y="98"/>
                    <a:pt x="416" y="98"/>
                    <a:pt x="416" y="98"/>
                  </a:cubicBezTo>
                  <a:cubicBezTo>
                    <a:pt x="413" y="55"/>
                    <a:pt x="413" y="55"/>
                    <a:pt x="413" y="55"/>
                  </a:cubicBezTo>
                  <a:cubicBezTo>
                    <a:pt x="396" y="57"/>
                    <a:pt x="396" y="57"/>
                    <a:pt x="396" y="57"/>
                  </a:cubicBezTo>
                  <a:cubicBezTo>
                    <a:pt x="395" y="48"/>
                    <a:pt x="395" y="48"/>
                    <a:pt x="395" y="48"/>
                  </a:cubicBezTo>
                  <a:lnTo>
                    <a:pt x="440" y="44"/>
                  </a:lnTo>
                  <a:close/>
                  <a:moveTo>
                    <a:pt x="386" y="50"/>
                  </a:moveTo>
                  <a:cubicBezTo>
                    <a:pt x="394" y="101"/>
                    <a:pt x="394" y="101"/>
                    <a:pt x="394" y="101"/>
                  </a:cubicBezTo>
                  <a:cubicBezTo>
                    <a:pt x="383" y="103"/>
                    <a:pt x="383" y="103"/>
                    <a:pt x="383" y="103"/>
                  </a:cubicBezTo>
                  <a:cubicBezTo>
                    <a:pt x="374" y="52"/>
                    <a:pt x="374" y="52"/>
                    <a:pt x="374" y="52"/>
                  </a:cubicBezTo>
                  <a:lnTo>
                    <a:pt x="386" y="50"/>
                  </a:lnTo>
                  <a:close/>
                  <a:moveTo>
                    <a:pt x="324" y="71"/>
                  </a:moveTo>
                  <a:cubicBezTo>
                    <a:pt x="325" y="68"/>
                    <a:pt x="327" y="66"/>
                    <a:pt x="329" y="64"/>
                  </a:cubicBezTo>
                  <a:cubicBezTo>
                    <a:pt x="332" y="62"/>
                    <a:pt x="335" y="60"/>
                    <a:pt x="339" y="59"/>
                  </a:cubicBezTo>
                  <a:cubicBezTo>
                    <a:pt x="346" y="57"/>
                    <a:pt x="352" y="57"/>
                    <a:pt x="356" y="59"/>
                  </a:cubicBezTo>
                  <a:cubicBezTo>
                    <a:pt x="360" y="61"/>
                    <a:pt x="363" y="64"/>
                    <a:pt x="365" y="68"/>
                  </a:cubicBezTo>
                  <a:cubicBezTo>
                    <a:pt x="354" y="72"/>
                    <a:pt x="354" y="72"/>
                    <a:pt x="354" y="72"/>
                  </a:cubicBezTo>
                  <a:cubicBezTo>
                    <a:pt x="353" y="69"/>
                    <a:pt x="351" y="68"/>
                    <a:pt x="349" y="67"/>
                  </a:cubicBezTo>
                  <a:cubicBezTo>
                    <a:pt x="347" y="66"/>
                    <a:pt x="345" y="66"/>
                    <a:pt x="342" y="67"/>
                  </a:cubicBezTo>
                  <a:cubicBezTo>
                    <a:pt x="338" y="68"/>
                    <a:pt x="336" y="69"/>
                    <a:pt x="335" y="71"/>
                  </a:cubicBezTo>
                  <a:cubicBezTo>
                    <a:pt x="334" y="72"/>
                    <a:pt x="333" y="73"/>
                    <a:pt x="334" y="75"/>
                  </a:cubicBezTo>
                  <a:cubicBezTo>
                    <a:pt x="334" y="76"/>
                    <a:pt x="335" y="77"/>
                    <a:pt x="336" y="77"/>
                  </a:cubicBezTo>
                  <a:cubicBezTo>
                    <a:pt x="338" y="78"/>
                    <a:pt x="342" y="78"/>
                    <a:pt x="347" y="78"/>
                  </a:cubicBezTo>
                  <a:cubicBezTo>
                    <a:pt x="353" y="78"/>
                    <a:pt x="357" y="78"/>
                    <a:pt x="360" y="78"/>
                  </a:cubicBezTo>
                  <a:cubicBezTo>
                    <a:pt x="363" y="79"/>
                    <a:pt x="366" y="80"/>
                    <a:pt x="368" y="82"/>
                  </a:cubicBezTo>
                  <a:cubicBezTo>
                    <a:pt x="370" y="83"/>
                    <a:pt x="371" y="86"/>
                    <a:pt x="372" y="89"/>
                  </a:cubicBezTo>
                  <a:cubicBezTo>
                    <a:pt x="373" y="92"/>
                    <a:pt x="373" y="95"/>
                    <a:pt x="372" y="98"/>
                  </a:cubicBezTo>
                  <a:cubicBezTo>
                    <a:pt x="370" y="101"/>
                    <a:pt x="369" y="103"/>
                    <a:pt x="366" y="105"/>
                  </a:cubicBezTo>
                  <a:cubicBezTo>
                    <a:pt x="363" y="107"/>
                    <a:pt x="359" y="109"/>
                    <a:pt x="354" y="110"/>
                  </a:cubicBezTo>
                  <a:cubicBezTo>
                    <a:pt x="347" y="112"/>
                    <a:pt x="342" y="112"/>
                    <a:pt x="337" y="111"/>
                  </a:cubicBezTo>
                  <a:cubicBezTo>
                    <a:pt x="333" y="109"/>
                    <a:pt x="329" y="105"/>
                    <a:pt x="327" y="100"/>
                  </a:cubicBezTo>
                  <a:cubicBezTo>
                    <a:pt x="337" y="96"/>
                    <a:pt x="337" y="96"/>
                    <a:pt x="337" y="96"/>
                  </a:cubicBezTo>
                  <a:cubicBezTo>
                    <a:pt x="339" y="99"/>
                    <a:pt x="341" y="101"/>
                    <a:pt x="343" y="102"/>
                  </a:cubicBezTo>
                  <a:cubicBezTo>
                    <a:pt x="346" y="103"/>
                    <a:pt x="349" y="103"/>
                    <a:pt x="352" y="102"/>
                  </a:cubicBezTo>
                  <a:cubicBezTo>
                    <a:pt x="356" y="101"/>
                    <a:pt x="358" y="99"/>
                    <a:pt x="360" y="98"/>
                  </a:cubicBezTo>
                  <a:cubicBezTo>
                    <a:pt x="361" y="96"/>
                    <a:pt x="361" y="94"/>
                    <a:pt x="361" y="92"/>
                  </a:cubicBezTo>
                  <a:cubicBezTo>
                    <a:pt x="361" y="91"/>
                    <a:pt x="360" y="90"/>
                    <a:pt x="359" y="89"/>
                  </a:cubicBezTo>
                  <a:cubicBezTo>
                    <a:pt x="358" y="89"/>
                    <a:pt x="356" y="89"/>
                    <a:pt x="354" y="88"/>
                  </a:cubicBezTo>
                  <a:cubicBezTo>
                    <a:pt x="353" y="88"/>
                    <a:pt x="350" y="88"/>
                    <a:pt x="345" y="89"/>
                  </a:cubicBezTo>
                  <a:cubicBezTo>
                    <a:pt x="339" y="89"/>
                    <a:pt x="334" y="88"/>
                    <a:pt x="331" y="87"/>
                  </a:cubicBezTo>
                  <a:cubicBezTo>
                    <a:pt x="327" y="85"/>
                    <a:pt x="324" y="82"/>
                    <a:pt x="323" y="78"/>
                  </a:cubicBezTo>
                  <a:cubicBezTo>
                    <a:pt x="323" y="76"/>
                    <a:pt x="323" y="73"/>
                    <a:pt x="324" y="71"/>
                  </a:cubicBezTo>
                  <a:close/>
                  <a:moveTo>
                    <a:pt x="285" y="79"/>
                  </a:moveTo>
                  <a:cubicBezTo>
                    <a:pt x="291" y="77"/>
                    <a:pt x="295" y="75"/>
                    <a:pt x="298" y="75"/>
                  </a:cubicBezTo>
                  <a:cubicBezTo>
                    <a:pt x="301" y="75"/>
                    <a:pt x="304" y="76"/>
                    <a:pt x="306" y="77"/>
                  </a:cubicBezTo>
                  <a:cubicBezTo>
                    <a:pt x="308" y="79"/>
                    <a:pt x="310" y="81"/>
                    <a:pt x="312" y="83"/>
                  </a:cubicBezTo>
                  <a:cubicBezTo>
                    <a:pt x="313" y="87"/>
                    <a:pt x="313" y="90"/>
                    <a:pt x="312" y="94"/>
                  </a:cubicBezTo>
                  <a:cubicBezTo>
                    <a:pt x="311" y="97"/>
                    <a:pt x="308" y="100"/>
                    <a:pt x="304" y="103"/>
                  </a:cubicBezTo>
                  <a:cubicBezTo>
                    <a:pt x="306" y="103"/>
                    <a:pt x="309" y="103"/>
                    <a:pt x="311" y="104"/>
                  </a:cubicBezTo>
                  <a:cubicBezTo>
                    <a:pt x="313" y="105"/>
                    <a:pt x="316" y="107"/>
                    <a:pt x="320" y="109"/>
                  </a:cubicBezTo>
                  <a:cubicBezTo>
                    <a:pt x="331" y="116"/>
                    <a:pt x="331" y="116"/>
                    <a:pt x="331" y="116"/>
                  </a:cubicBezTo>
                  <a:cubicBezTo>
                    <a:pt x="318" y="121"/>
                    <a:pt x="318" y="121"/>
                    <a:pt x="318" y="121"/>
                  </a:cubicBezTo>
                  <a:cubicBezTo>
                    <a:pt x="306" y="114"/>
                    <a:pt x="306" y="114"/>
                    <a:pt x="306" y="114"/>
                  </a:cubicBezTo>
                  <a:cubicBezTo>
                    <a:pt x="302" y="112"/>
                    <a:pt x="299" y="110"/>
                    <a:pt x="297" y="110"/>
                  </a:cubicBezTo>
                  <a:cubicBezTo>
                    <a:pt x="296" y="109"/>
                    <a:pt x="295" y="109"/>
                    <a:pt x="293" y="109"/>
                  </a:cubicBezTo>
                  <a:cubicBezTo>
                    <a:pt x="292" y="109"/>
                    <a:pt x="290" y="110"/>
                    <a:pt x="288" y="111"/>
                  </a:cubicBezTo>
                  <a:cubicBezTo>
                    <a:pt x="286" y="112"/>
                    <a:pt x="286" y="112"/>
                    <a:pt x="286" y="112"/>
                  </a:cubicBezTo>
                  <a:cubicBezTo>
                    <a:pt x="295" y="132"/>
                    <a:pt x="295" y="132"/>
                    <a:pt x="295" y="132"/>
                  </a:cubicBezTo>
                  <a:cubicBezTo>
                    <a:pt x="284" y="136"/>
                    <a:pt x="284" y="136"/>
                    <a:pt x="284" y="136"/>
                  </a:cubicBezTo>
                  <a:cubicBezTo>
                    <a:pt x="263" y="89"/>
                    <a:pt x="263" y="89"/>
                    <a:pt x="263" y="89"/>
                  </a:cubicBezTo>
                  <a:lnTo>
                    <a:pt x="285" y="79"/>
                  </a:lnTo>
                  <a:close/>
                  <a:moveTo>
                    <a:pt x="249" y="97"/>
                  </a:moveTo>
                  <a:cubicBezTo>
                    <a:pt x="254" y="104"/>
                    <a:pt x="254" y="104"/>
                    <a:pt x="254" y="104"/>
                  </a:cubicBezTo>
                  <a:cubicBezTo>
                    <a:pt x="228" y="120"/>
                    <a:pt x="228" y="120"/>
                    <a:pt x="228" y="120"/>
                  </a:cubicBezTo>
                  <a:cubicBezTo>
                    <a:pt x="234" y="130"/>
                    <a:pt x="234" y="130"/>
                    <a:pt x="234" y="130"/>
                  </a:cubicBezTo>
                  <a:cubicBezTo>
                    <a:pt x="258" y="115"/>
                    <a:pt x="258" y="115"/>
                    <a:pt x="258" y="115"/>
                  </a:cubicBezTo>
                  <a:cubicBezTo>
                    <a:pt x="263" y="122"/>
                    <a:pt x="263" y="122"/>
                    <a:pt x="263" y="122"/>
                  </a:cubicBezTo>
                  <a:cubicBezTo>
                    <a:pt x="239" y="137"/>
                    <a:pt x="239" y="137"/>
                    <a:pt x="239" y="137"/>
                  </a:cubicBezTo>
                  <a:cubicBezTo>
                    <a:pt x="246" y="149"/>
                    <a:pt x="246" y="149"/>
                    <a:pt x="246" y="149"/>
                  </a:cubicBezTo>
                  <a:cubicBezTo>
                    <a:pt x="273" y="132"/>
                    <a:pt x="273" y="132"/>
                    <a:pt x="273" y="132"/>
                  </a:cubicBezTo>
                  <a:cubicBezTo>
                    <a:pt x="278" y="140"/>
                    <a:pt x="278" y="140"/>
                    <a:pt x="278" y="140"/>
                  </a:cubicBezTo>
                  <a:cubicBezTo>
                    <a:pt x="241" y="163"/>
                    <a:pt x="241" y="163"/>
                    <a:pt x="241" y="163"/>
                  </a:cubicBezTo>
                  <a:cubicBezTo>
                    <a:pt x="214" y="119"/>
                    <a:pt x="214" y="119"/>
                    <a:pt x="214" y="119"/>
                  </a:cubicBezTo>
                  <a:lnTo>
                    <a:pt x="249" y="97"/>
                  </a:lnTo>
                  <a:close/>
                  <a:moveTo>
                    <a:pt x="174" y="151"/>
                  </a:moveTo>
                  <a:cubicBezTo>
                    <a:pt x="210" y="171"/>
                    <a:pt x="210" y="171"/>
                    <a:pt x="210" y="171"/>
                  </a:cubicBezTo>
                  <a:cubicBezTo>
                    <a:pt x="196" y="133"/>
                    <a:pt x="196" y="133"/>
                    <a:pt x="196" y="133"/>
                  </a:cubicBezTo>
                  <a:cubicBezTo>
                    <a:pt x="205" y="125"/>
                    <a:pt x="205" y="125"/>
                    <a:pt x="205" y="125"/>
                  </a:cubicBezTo>
                  <a:cubicBezTo>
                    <a:pt x="223" y="178"/>
                    <a:pt x="223" y="178"/>
                    <a:pt x="223" y="178"/>
                  </a:cubicBezTo>
                  <a:cubicBezTo>
                    <a:pt x="213" y="186"/>
                    <a:pt x="213" y="186"/>
                    <a:pt x="213" y="186"/>
                  </a:cubicBezTo>
                  <a:cubicBezTo>
                    <a:pt x="165" y="159"/>
                    <a:pt x="165" y="159"/>
                    <a:pt x="165" y="159"/>
                  </a:cubicBezTo>
                  <a:lnTo>
                    <a:pt x="174" y="151"/>
                  </a:lnTo>
                  <a:close/>
                  <a:moveTo>
                    <a:pt x="159" y="166"/>
                  </a:moveTo>
                  <a:cubicBezTo>
                    <a:pt x="197" y="201"/>
                    <a:pt x="197" y="201"/>
                    <a:pt x="197" y="201"/>
                  </a:cubicBezTo>
                  <a:cubicBezTo>
                    <a:pt x="189" y="210"/>
                    <a:pt x="189" y="210"/>
                    <a:pt x="189" y="210"/>
                  </a:cubicBezTo>
                  <a:cubicBezTo>
                    <a:pt x="151" y="174"/>
                    <a:pt x="151" y="174"/>
                    <a:pt x="151" y="174"/>
                  </a:cubicBezTo>
                  <a:lnTo>
                    <a:pt x="159" y="166"/>
                  </a:lnTo>
                  <a:close/>
                  <a:moveTo>
                    <a:pt x="120" y="211"/>
                  </a:moveTo>
                  <a:cubicBezTo>
                    <a:pt x="162" y="214"/>
                    <a:pt x="162" y="214"/>
                    <a:pt x="162" y="214"/>
                  </a:cubicBezTo>
                  <a:cubicBezTo>
                    <a:pt x="134" y="193"/>
                    <a:pt x="134" y="193"/>
                    <a:pt x="134" y="193"/>
                  </a:cubicBezTo>
                  <a:cubicBezTo>
                    <a:pt x="141" y="185"/>
                    <a:pt x="141" y="185"/>
                    <a:pt x="141" y="185"/>
                  </a:cubicBezTo>
                  <a:cubicBezTo>
                    <a:pt x="182" y="216"/>
                    <a:pt x="182" y="216"/>
                    <a:pt x="182" y="216"/>
                  </a:cubicBezTo>
                  <a:cubicBezTo>
                    <a:pt x="175" y="225"/>
                    <a:pt x="175" y="225"/>
                    <a:pt x="175" y="225"/>
                  </a:cubicBezTo>
                  <a:cubicBezTo>
                    <a:pt x="134" y="223"/>
                    <a:pt x="134" y="223"/>
                    <a:pt x="134" y="223"/>
                  </a:cubicBezTo>
                  <a:cubicBezTo>
                    <a:pt x="160" y="244"/>
                    <a:pt x="160" y="244"/>
                    <a:pt x="160" y="244"/>
                  </a:cubicBezTo>
                  <a:cubicBezTo>
                    <a:pt x="154" y="252"/>
                    <a:pt x="154" y="252"/>
                    <a:pt x="154" y="252"/>
                  </a:cubicBezTo>
                  <a:cubicBezTo>
                    <a:pt x="113" y="220"/>
                    <a:pt x="113" y="220"/>
                    <a:pt x="113" y="220"/>
                  </a:cubicBezTo>
                  <a:lnTo>
                    <a:pt x="120" y="211"/>
                  </a:lnTo>
                  <a:close/>
                  <a:moveTo>
                    <a:pt x="87" y="264"/>
                  </a:moveTo>
                  <a:cubicBezTo>
                    <a:pt x="112" y="278"/>
                    <a:pt x="112" y="278"/>
                    <a:pt x="112" y="278"/>
                  </a:cubicBezTo>
                  <a:cubicBezTo>
                    <a:pt x="116" y="280"/>
                    <a:pt x="118" y="281"/>
                    <a:pt x="120" y="282"/>
                  </a:cubicBezTo>
                  <a:cubicBezTo>
                    <a:pt x="122" y="282"/>
                    <a:pt x="124" y="282"/>
                    <a:pt x="126" y="281"/>
                  </a:cubicBezTo>
                  <a:cubicBezTo>
                    <a:pt x="128" y="280"/>
                    <a:pt x="130" y="278"/>
                    <a:pt x="131" y="275"/>
                  </a:cubicBezTo>
                  <a:cubicBezTo>
                    <a:pt x="133" y="273"/>
                    <a:pt x="133" y="270"/>
                    <a:pt x="133" y="268"/>
                  </a:cubicBezTo>
                  <a:cubicBezTo>
                    <a:pt x="133" y="266"/>
                    <a:pt x="132" y="264"/>
                    <a:pt x="131" y="263"/>
                  </a:cubicBezTo>
                  <a:cubicBezTo>
                    <a:pt x="129" y="262"/>
                    <a:pt x="127" y="260"/>
                    <a:pt x="123" y="258"/>
                  </a:cubicBezTo>
                  <a:cubicBezTo>
                    <a:pt x="98" y="244"/>
                    <a:pt x="98" y="244"/>
                    <a:pt x="98" y="244"/>
                  </a:cubicBezTo>
                  <a:cubicBezTo>
                    <a:pt x="104" y="234"/>
                    <a:pt x="104" y="234"/>
                    <a:pt x="104" y="234"/>
                  </a:cubicBezTo>
                  <a:cubicBezTo>
                    <a:pt x="127" y="248"/>
                    <a:pt x="127" y="248"/>
                    <a:pt x="127" y="248"/>
                  </a:cubicBezTo>
                  <a:cubicBezTo>
                    <a:pt x="133" y="251"/>
                    <a:pt x="137" y="253"/>
                    <a:pt x="138" y="255"/>
                  </a:cubicBezTo>
                  <a:cubicBezTo>
                    <a:pt x="140" y="257"/>
                    <a:pt x="142" y="259"/>
                    <a:pt x="142" y="261"/>
                  </a:cubicBezTo>
                  <a:cubicBezTo>
                    <a:pt x="143" y="263"/>
                    <a:pt x="143" y="266"/>
                    <a:pt x="143" y="269"/>
                  </a:cubicBezTo>
                  <a:cubicBezTo>
                    <a:pt x="142" y="272"/>
                    <a:pt x="141" y="275"/>
                    <a:pt x="139" y="279"/>
                  </a:cubicBezTo>
                  <a:cubicBezTo>
                    <a:pt x="136" y="284"/>
                    <a:pt x="134" y="287"/>
                    <a:pt x="131" y="289"/>
                  </a:cubicBezTo>
                  <a:cubicBezTo>
                    <a:pt x="129" y="291"/>
                    <a:pt x="127" y="292"/>
                    <a:pt x="124" y="293"/>
                  </a:cubicBezTo>
                  <a:cubicBezTo>
                    <a:pt x="122" y="293"/>
                    <a:pt x="120" y="293"/>
                    <a:pt x="118" y="293"/>
                  </a:cubicBezTo>
                  <a:cubicBezTo>
                    <a:pt x="115" y="292"/>
                    <a:pt x="111" y="290"/>
                    <a:pt x="106" y="287"/>
                  </a:cubicBezTo>
                  <a:cubicBezTo>
                    <a:pt x="82" y="274"/>
                    <a:pt x="82" y="274"/>
                    <a:pt x="82" y="274"/>
                  </a:cubicBezTo>
                  <a:lnTo>
                    <a:pt x="87" y="264"/>
                  </a:lnTo>
                  <a:close/>
                  <a:moveTo>
                    <a:pt x="44" y="402"/>
                  </a:moveTo>
                  <a:cubicBezTo>
                    <a:pt x="82" y="384"/>
                    <a:pt x="82" y="384"/>
                    <a:pt x="82" y="384"/>
                  </a:cubicBezTo>
                  <a:cubicBezTo>
                    <a:pt x="47" y="379"/>
                    <a:pt x="47" y="379"/>
                    <a:pt x="47" y="379"/>
                  </a:cubicBezTo>
                  <a:cubicBezTo>
                    <a:pt x="49" y="368"/>
                    <a:pt x="49" y="368"/>
                    <a:pt x="49" y="368"/>
                  </a:cubicBezTo>
                  <a:cubicBezTo>
                    <a:pt x="100" y="376"/>
                    <a:pt x="100" y="376"/>
                    <a:pt x="100" y="376"/>
                  </a:cubicBezTo>
                  <a:cubicBezTo>
                    <a:pt x="98" y="388"/>
                    <a:pt x="98" y="388"/>
                    <a:pt x="98" y="388"/>
                  </a:cubicBezTo>
                  <a:cubicBezTo>
                    <a:pt x="61" y="405"/>
                    <a:pt x="61" y="405"/>
                    <a:pt x="61" y="405"/>
                  </a:cubicBezTo>
                  <a:cubicBezTo>
                    <a:pt x="95" y="411"/>
                    <a:pt x="95" y="411"/>
                    <a:pt x="95" y="411"/>
                  </a:cubicBezTo>
                  <a:cubicBezTo>
                    <a:pt x="93" y="421"/>
                    <a:pt x="93" y="421"/>
                    <a:pt x="93" y="421"/>
                  </a:cubicBezTo>
                  <a:cubicBezTo>
                    <a:pt x="42" y="413"/>
                    <a:pt x="42" y="413"/>
                    <a:pt x="42" y="413"/>
                  </a:cubicBezTo>
                  <a:lnTo>
                    <a:pt x="44" y="402"/>
                  </a:lnTo>
                  <a:close/>
                  <a:moveTo>
                    <a:pt x="42" y="427"/>
                  </a:moveTo>
                  <a:cubicBezTo>
                    <a:pt x="93" y="430"/>
                    <a:pt x="93" y="430"/>
                    <a:pt x="93" y="430"/>
                  </a:cubicBezTo>
                  <a:cubicBezTo>
                    <a:pt x="93" y="441"/>
                    <a:pt x="93" y="441"/>
                    <a:pt x="93" y="441"/>
                  </a:cubicBezTo>
                  <a:cubicBezTo>
                    <a:pt x="41" y="439"/>
                    <a:pt x="41" y="439"/>
                    <a:pt x="41" y="439"/>
                  </a:cubicBezTo>
                  <a:lnTo>
                    <a:pt x="42" y="427"/>
                  </a:lnTo>
                  <a:close/>
                  <a:moveTo>
                    <a:pt x="42" y="488"/>
                  </a:moveTo>
                  <a:cubicBezTo>
                    <a:pt x="62" y="486"/>
                    <a:pt x="62" y="486"/>
                    <a:pt x="62" y="486"/>
                  </a:cubicBezTo>
                  <a:cubicBezTo>
                    <a:pt x="61" y="464"/>
                    <a:pt x="61" y="464"/>
                    <a:pt x="61" y="464"/>
                  </a:cubicBezTo>
                  <a:cubicBezTo>
                    <a:pt x="41" y="465"/>
                    <a:pt x="41" y="465"/>
                    <a:pt x="41" y="465"/>
                  </a:cubicBezTo>
                  <a:cubicBezTo>
                    <a:pt x="40" y="454"/>
                    <a:pt x="40" y="454"/>
                    <a:pt x="40" y="454"/>
                  </a:cubicBezTo>
                  <a:cubicBezTo>
                    <a:pt x="92" y="451"/>
                    <a:pt x="92" y="451"/>
                    <a:pt x="92" y="451"/>
                  </a:cubicBezTo>
                  <a:cubicBezTo>
                    <a:pt x="92" y="462"/>
                    <a:pt x="92" y="462"/>
                    <a:pt x="92" y="462"/>
                  </a:cubicBezTo>
                  <a:cubicBezTo>
                    <a:pt x="70" y="463"/>
                    <a:pt x="70" y="463"/>
                    <a:pt x="70" y="463"/>
                  </a:cubicBezTo>
                  <a:cubicBezTo>
                    <a:pt x="71" y="486"/>
                    <a:pt x="71" y="486"/>
                    <a:pt x="71" y="486"/>
                  </a:cubicBezTo>
                  <a:cubicBezTo>
                    <a:pt x="94" y="485"/>
                    <a:pt x="94" y="485"/>
                    <a:pt x="94" y="485"/>
                  </a:cubicBezTo>
                  <a:cubicBezTo>
                    <a:pt x="94" y="496"/>
                    <a:pt x="94" y="496"/>
                    <a:pt x="94" y="496"/>
                  </a:cubicBezTo>
                  <a:cubicBezTo>
                    <a:pt x="43" y="499"/>
                    <a:pt x="43" y="499"/>
                    <a:pt x="43" y="499"/>
                  </a:cubicBezTo>
                  <a:lnTo>
                    <a:pt x="42" y="488"/>
                  </a:lnTo>
                  <a:close/>
                  <a:moveTo>
                    <a:pt x="98" y="546"/>
                  </a:moveTo>
                  <a:cubicBezTo>
                    <a:pt x="94" y="552"/>
                    <a:pt x="88" y="555"/>
                    <a:pt x="80" y="557"/>
                  </a:cubicBezTo>
                  <a:cubicBezTo>
                    <a:pt x="72" y="559"/>
                    <a:pt x="65" y="558"/>
                    <a:pt x="59" y="554"/>
                  </a:cubicBezTo>
                  <a:cubicBezTo>
                    <a:pt x="54" y="550"/>
                    <a:pt x="50" y="544"/>
                    <a:pt x="48" y="536"/>
                  </a:cubicBezTo>
                  <a:cubicBezTo>
                    <a:pt x="47" y="530"/>
                    <a:pt x="48" y="524"/>
                    <a:pt x="50" y="519"/>
                  </a:cubicBezTo>
                  <a:cubicBezTo>
                    <a:pt x="52" y="516"/>
                    <a:pt x="55" y="513"/>
                    <a:pt x="58" y="511"/>
                  </a:cubicBezTo>
                  <a:cubicBezTo>
                    <a:pt x="63" y="522"/>
                    <a:pt x="63" y="522"/>
                    <a:pt x="63" y="522"/>
                  </a:cubicBezTo>
                  <a:cubicBezTo>
                    <a:pt x="61" y="523"/>
                    <a:pt x="59" y="525"/>
                    <a:pt x="58" y="527"/>
                  </a:cubicBezTo>
                  <a:cubicBezTo>
                    <a:pt x="57" y="529"/>
                    <a:pt x="56" y="532"/>
                    <a:pt x="57" y="535"/>
                  </a:cubicBezTo>
                  <a:cubicBezTo>
                    <a:pt x="58" y="539"/>
                    <a:pt x="60" y="542"/>
                    <a:pt x="63" y="544"/>
                  </a:cubicBezTo>
                  <a:cubicBezTo>
                    <a:pt x="67" y="546"/>
                    <a:pt x="71" y="547"/>
                    <a:pt x="77" y="546"/>
                  </a:cubicBezTo>
                  <a:cubicBezTo>
                    <a:pt x="84" y="544"/>
                    <a:pt x="88" y="542"/>
                    <a:pt x="90" y="539"/>
                  </a:cubicBezTo>
                  <a:cubicBezTo>
                    <a:pt x="92" y="536"/>
                    <a:pt x="93" y="532"/>
                    <a:pt x="92" y="528"/>
                  </a:cubicBezTo>
                  <a:cubicBezTo>
                    <a:pt x="91" y="525"/>
                    <a:pt x="90" y="523"/>
                    <a:pt x="88" y="521"/>
                  </a:cubicBezTo>
                  <a:cubicBezTo>
                    <a:pt x="86" y="519"/>
                    <a:pt x="83" y="518"/>
                    <a:pt x="79" y="518"/>
                  </a:cubicBezTo>
                  <a:cubicBezTo>
                    <a:pt x="80" y="506"/>
                    <a:pt x="80" y="506"/>
                    <a:pt x="80" y="506"/>
                  </a:cubicBezTo>
                  <a:cubicBezTo>
                    <a:pt x="85" y="507"/>
                    <a:pt x="90" y="509"/>
                    <a:pt x="94" y="512"/>
                  </a:cubicBezTo>
                  <a:cubicBezTo>
                    <a:pt x="97" y="515"/>
                    <a:pt x="100" y="520"/>
                    <a:pt x="101" y="526"/>
                  </a:cubicBezTo>
                  <a:cubicBezTo>
                    <a:pt x="102" y="534"/>
                    <a:pt x="101" y="540"/>
                    <a:pt x="98" y="546"/>
                  </a:cubicBezTo>
                  <a:close/>
                  <a:moveTo>
                    <a:pt x="114" y="330"/>
                  </a:moveTo>
                  <a:cubicBezTo>
                    <a:pt x="101" y="331"/>
                    <a:pt x="101" y="331"/>
                    <a:pt x="101" y="331"/>
                  </a:cubicBezTo>
                  <a:cubicBezTo>
                    <a:pt x="94" y="353"/>
                    <a:pt x="94" y="353"/>
                    <a:pt x="94" y="353"/>
                  </a:cubicBezTo>
                  <a:cubicBezTo>
                    <a:pt x="104" y="361"/>
                    <a:pt x="104" y="361"/>
                    <a:pt x="104" y="361"/>
                  </a:cubicBezTo>
                  <a:cubicBezTo>
                    <a:pt x="100" y="373"/>
                    <a:pt x="100" y="373"/>
                    <a:pt x="100" y="373"/>
                  </a:cubicBezTo>
                  <a:cubicBezTo>
                    <a:pt x="58" y="336"/>
                    <a:pt x="58" y="336"/>
                    <a:pt x="58" y="336"/>
                  </a:cubicBezTo>
                  <a:cubicBezTo>
                    <a:pt x="62" y="325"/>
                    <a:pt x="62" y="325"/>
                    <a:pt x="62" y="325"/>
                  </a:cubicBezTo>
                  <a:cubicBezTo>
                    <a:pt x="118" y="318"/>
                    <a:pt x="118" y="318"/>
                    <a:pt x="118" y="318"/>
                  </a:cubicBezTo>
                  <a:lnTo>
                    <a:pt x="114" y="330"/>
                  </a:lnTo>
                  <a:close/>
                  <a:moveTo>
                    <a:pt x="252" y="762"/>
                  </a:moveTo>
                  <a:cubicBezTo>
                    <a:pt x="251" y="763"/>
                    <a:pt x="251" y="764"/>
                    <a:pt x="250" y="764"/>
                  </a:cubicBezTo>
                  <a:cubicBezTo>
                    <a:pt x="248" y="766"/>
                    <a:pt x="238" y="764"/>
                    <a:pt x="237" y="764"/>
                  </a:cubicBezTo>
                  <a:cubicBezTo>
                    <a:pt x="233" y="764"/>
                    <a:pt x="231" y="764"/>
                    <a:pt x="230" y="766"/>
                  </a:cubicBezTo>
                  <a:cubicBezTo>
                    <a:pt x="231" y="767"/>
                    <a:pt x="230" y="770"/>
                    <a:pt x="228" y="770"/>
                  </a:cubicBezTo>
                  <a:cubicBezTo>
                    <a:pt x="226" y="770"/>
                    <a:pt x="222" y="768"/>
                    <a:pt x="218" y="768"/>
                  </a:cubicBezTo>
                  <a:cubicBezTo>
                    <a:pt x="217" y="768"/>
                    <a:pt x="216" y="768"/>
                    <a:pt x="215" y="768"/>
                  </a:cubicBezTo>
                  <a:cubicBezTo>
                    <a:pt x="205" y="781"/>
                    <a:pt x="196" y="792"/>
                    <a:pt x="185" y="805"/>
                  </a:cubicBezTo>
                  <a:cubicBezTo>
                    <a:pt x="184" y="804"/>
                    <a:pt x="183" y="805"/>
                    <a:pt x="182" y="805"/>
                  </a:cubicBezTo>
                  <a:cubicBezTo>
                    <a:pt x="191" y="793"/>
                    <a:pt x="199" y="779"/>
                    <a:pt x="208" y="766"/>
                  </a:cubicBezTo>
                  <a:cubicBezTo>
                    <a:pt x="208" y="765"/>
                    <a:pt x="207" y="764"/>
                    <a:pt x="207" y="763"/>
                  </a:cubicBezTo>
                  <a:cubicBezTo>
                    <a:pt x="207" y="761"/>
                    <a:pt x="209" y="758"/>
                    <a:pt x="211" y="758"/>
                  </a:cubicBezTo>
                  <a:cubicBezTo>
                    <a:pt x="211" y="758"/>
                    <a:pt x="212" y="758"/>
                    <a:pt x="213" y="758"/>
                  </a:cubicBezTo>
                  <a:cubicBezTo>
                    <a:pt x="218" y="750"/>
                    <a:pt x="218" y="750"/>
                    <a:pt x="220" y="748"/>
                  </a:cubicBezTo>
                  <a:cubicBezTo>
                    <a:pt x="219" y="746"/>
                    <a:pt x="210" y="743"/>
                    <a:pt x="212" y="741"/>
                  </a:cubicBezTo>
                  <a:cubicBezTo>
                    <a:pt x="213" y="741"/>
                    <a:pt x="216" y="741"/>
                    <a:pt x="217" y="741"/>
                  </a:cubicBezTo>
                  <a:cubicBezTo>
                    <a:pt x="219" y="742"/>
                    <a:pt x="221" y="742"/>
                    <a:pt x="223" y="743"/>
                  </a:cubicBezTo>
                  <a:cubicBezTo>
                    <a:pt x="226" y="739"/>
                    <a:pt x="228" y="736"/>
                    <a:pt x="230" y="731"/>
                  </a:cubicBezTo>
                  <a:cubicBezTo>
                    <a:pt x="230" y="730"/>
                    <a:pt x="233" y="726"/>
                    <a:pt x="232" y="726"/>
                  </a:cubicBezTo>
                  <a:cubicBezTo>
                    <a:pt x="232" y="725"/>
                    <a:pt x="232" y="724"/>
                    <a:pt x="232" y="723"/>
                  </a:cubicBezTo>
                  <a:cubicBezTo>
                    <a:pt x="236" y="725"/>
                    <a:pt x="238" y="727"/>
                    <a:pt x="238" y="731"/>
                  </a:cubicBezTo>
                  <a:cubicBezTo>
                    <a:pt x="239" y="731"/>
                    <a:pt x="239" y="734"/>
                    <a:pt x="238" y="735"/>
                  </a:cubicBezTo>
                  <a:cubicBezTo>
                    <a:pt x="236" y="738"/>
                    <a:pt x="233" y="742"/>
                    <a:pt x="231" y="745"/>
                  </a:cubicBezTo>
                  <a:cubicBezTo>
                    <a:pt x="232" y="746"/>
                    <a:pt x="232" y="746"/>
                    <a:pt x="233" y="747"/>
                  </a:cubicBezTo>
                  <a:cubicBezTo>
                    <a:pt x="236" y="748"/>
                    <a:pt x="239" y="748"/>
                    <a:pt x="242" y="750"/>
                  </a:cubicBezTo>
                  <a:cubicBezTo>
                    <a:pt x="242" y="750"/>
                    <a:pt x="243" y="750"/>
                    <a:pt x="244" y="749"/>
                  </a:cubicBezTo>
                  <a:cubicBezTo>
                    <a:pt x="251" y="753"/>
                    <a:pt x="253" y="761"/>
                    <a:pt x="252" y="762"/>
                  </a:cubicBezTo>
                  <a:close/>
                  <a:moveTo>
                    <a:pt x="188" y="735"/>
                  </a:moveTo>
                  <a:cubicBezTo>
                    <a:pt x="191" y="738"/>
                    <a:pt x="194" y="740"/>
                    <a:pt x="195" y="742"/>
                  </a:cubicBezTo>
                  <a:cubicBezTo>
                    <a:pt x="196" y="743"/>
                    <a:pt x="200" y="748"/>
                    <a:pt x="202" y="755"/>
                  </a:cubicBezTo>
                  <a:cubicBezTo>
                    <a:pt x="203" y="757"/>
                    <a:pt x="204" y="758"/>
                    <a:pt x="203" y="761"/>
                  </a:cubicBezTo>
                  <a:cubicBezTo>
                    <a:pt x="199" y="758"/>
                    <a:pt x="199" y="757"/>
                    <a:pt x="197" y="752"/>
                  </a:cubicBezTo>
                  <a:cubicBezTo>
                    <a:pt x="197" y="750"/>
                    <a:pt x="196" y="748"/>
                    <a:pt x="193" y="744"/>
                  </a:cubicBezTo>
                  <a:cubicBezTo>
                    <a:pt x="192" y="742"/>
                    <a:pt x="188" y="738"/>
                    <a:pt x="188" y="735"/>
                  </a:cubicBezTo>
                  <a:close/>
                  <a:moveTo>
                    <a:pt x="261" y="821"/>
                  </a:moveTo>
                  <a:cubicBezTo>
                    <a:pt x="261" y="819"/>
                    <a:pt x="259" y="818"/>
                    <a:pt x="260" y="815"/>
                  </a:cubicBezTo>
                  <a:cubicBezTo>
                    <a:pt x="265" y="807"/>
                    <a:pt x="273" y="790"/>
                    <a:pt x="281" y="779"/>
                  </a:cubicBezTo>
                  <a:cubicBezTo>
                    <a:pt x="281" y="778"/>
                    <a:pt x="282" y="776"/>
                    <a:pt x="283" y="777"/>
                  </a:cubicBezTo>
                  <a:cubicBezTo>
                    <a:pt x="283" y="778"/>
                    <a:pt x="284" y="778"/>
                    <a:pt x="282" y="782"/>
                  </a:cubicBezTo>
                  <a:cubicBezTo>
                    <a:pt x="282" y="783"/>
                    <a:pt x="262" y="820"/>
                    <a:pt x="264" y="821"/>
                  </a:cubicBezTo>
                  <a:cubicBezTo>
                    <a:pt x="262" y="821"/>
                    <a:pt x="263" y="821"/>
                    <a:pt x="261" y="821"/>
                  </a:cubicBezTo>
                  <a:close/>
                  <a:moveTo>
                    <a:pt x="288" y="830"/>
                  </a:moveTo>
                  <a:cubicBezTo>
                    <a:pt x="288" y="830"/>
                    <a:pt x="287" y="830"/>
                    <a:pt x="287" y="830"/>
                  </a:cubicBezTo>
                  <a:cubicBezTo>
                    <a:pt x="285" y="830"/>
                    <a:pt x="283" y="829"/>
                    <a:pt x="281" y="828"/>
                  </a:cubicBezTo>
                  <a:cubicBezTo>
                    <a:pt x="280" y="826"/>
                    <a:pt x="275" y="818"/>
                    <a:pt x="275" y="816"/>
                  </a:cubicBezTo>
                  <a:cubicBezTo>
                    <a:pt x="275" y="816"/>
                    <a:pt x="275" y="816"/>
                    <a:pt x="276" y="816"/>
                  </a:cubicBezTo>
                  <a:cubicBezTo>
                    <a:pt x="277" y="822"/>
                    <a:pt x="286" y="820"/>
                    <a:pt x="293" y="818"/>
                  </a:cubicBezTo>
                  <a:cubicBezTo>
                    <a:pt x="299" y="816"/>
                    <a:pt x="304" y="813"/>
                    <a:pt x="305" y="812"/>
                  </a:cubicBezTo>
                  <a:cubicBezTo>
                    <a:pt x="304" y="811"/>
                    <a:pt x="305" y="811"/>
                    <a:pt x="303" y="809"/>
                  </a:cubicBezTo>
                  <a:cubicBezTo>
                    <a:pt x="303" y="810"/>
                    <a:pt x="300" y="811"/>
                    <a:pt x="296" y="812"/>
                  </a:cubicBezTo>
                  <a:cubicBezTo>
                    <a:pt x="288" y="814"/>
                    <a:pt x="274" y="816"/>
                    <a:pt x="273" y="815"/>
                  </a:cubicBezTo>
                  <a:cubicBezTo>
                    <a:pt x="269" y="814"/>
                    <a:pt x="270" y="813"/>
                    <a:pt x="272" y="809"/>
                  </a:cubicBezTo>
                  <a:cubicBezTo>
                    <a:pt x="279" y="807"/>
                    <a:pt x="290" y="805"/>
                    <a:pt x="296" y="802"/>
                  </a:cubicBezTo>
                  <a:cubicBezTo>
                    <a:pt x="297" y="802"/>
                    <a:pt x="298" y="801"/>
                    <a:pt x="297" y="799"/>
                  </a:cubicBezTo>
                  <a:cubicBezTo>
                    <a:pt x="294" y="801"/>
                    <a:pt x="286" y="801"/>
                    <a:pt x="283" y="801"/>
                  </a:cubicBezTo>
                  <a:cubicBezTo>
                    <a:pt x="280" y="798"/>
                    <a:pt x="282" y="795"/>
                    <a:pt x="284" y="792"/>
                  </a:cubicBezTo>
                  <a:cubicBezTo>
                    <a:pt x="284" y="792"/>
                    <a:pt x="284" y="792"/>
                    <a:pt x="284" y="792"/>
                  </a:cubicBezTo>
                  <a:cubicBezTo>
                    <a:pt x="286" y="794"/>
                    <a:pt x="293" y="793"/>
                    <a:pt x="295" y="791"/>
                  </a:cubicBezTo>
                  <a:cubicBezTo>
                    <a:pt x="294" y="789"/>
                    <a:pt x="291" y="784"/>
                    <a:pt x="293" y="785"/>
                  </a:cubicBezTo>
                  <a:cubicBezTo>
                    <a:pt x="295" y="786"/>
                    <a:pt x="295" y="787"/>
                    <a:pt x="297" y="788"/>
                  </a:cubicBezTo>
                  <a:cubicBezTo>
                    <a:pt x="298" y="788"/>
                    <a:pt x="298" y="787"/>
                    <a:pt x="298" y="787"/>
                  </a:cubicBezTo>
                  <a:cubicBezTo>
                    <a:pt x="296" y="786"/>
                    <a:pt x="295" y="785"/>
                    <a:pt x="294" y="785"/>
                  </a:cubicBezTo>
                  <a:cubicBezTo>
                    <a:pt x="295" y="782"/>
                    <a:pt x="297" y="782"/>
                    <a:pt x="299" y="783"/>
                  </a:cubicBezTo>
                  <a:cubicBezTo>
                    <a:pt x="301" y="784"/>
                    <a:pt x="307" y="790"/>
                    <a:pt x="308" y="790"/>
                  </a:cubicBezTo>
                  <a:cubicBezTo>
                    <a:pt x="308" y="790"/>
                    <a:pt x="308" y="790"/>
                    <a:pt x="308" y="790"/>
                  </a:cubicBezTo>
                  <a:cubicBezTo>
                    <a:pt x="309" y="791"/>
                    <a:pt x="309" y="792"/>
                    <a:pt x="310" y="793"/>
                  </a:cubicBezTo>
                  <a:cubicBezTo>
                    <a:pt x="309" y="797"/>
                    <a:pt x="307" y="798"/>
                    <a:pt x="305" y="798"/>
                  </a:cubicBezTo>
                  <a:cubicBezTo>
                    <a:pt x="305" y="802"/>
                    <a:pt x="305" y="806"/>
                    <a:pt x="308" y="811"/>
                  </a:cubicBezTo>
                  <a:cubicBezTo>
                    <a:pt x="310" y="810"/>
                    <a:pt x="312" y="809"/>
                    <a:pt x="313" y="808"/>
                  </a:cubicBezTo>
                  <a:cubicBezTo>
                    <a:pt x="315" y="810"/>
                    <a:pt x="316" y="811"/>
                    <a:pt x="316" y="814"/>
                  </a:cubicBezTo>
                  <a:cubicBezTo>
                    <a:pt x="314" y="818"/>
                    <a:pt x="309" y="817"/>
                    <a:pt x="309" y="819"/>
                  </a:cubicBezTo>
                  <a:cubicBezTo>
                    <a:pt x="307" y="824"/>
                    <a:pt x="308" y="831"/>
                    <a:pt x="307" y="835"/>
                  </a:cubicBezTo>
                  <a:cubicBezTo>
                    <a:pt x="306" y="835"/>
                    <a:pt x="305" y="835"/>
                    <a:pt x="305" y="835"/>
                  </a:cubicBezTo>
                  <a:cubicBezTo>
                    <a:pt x="304" y="831"/>
                    <a:pt x="304" y="824"/>
                    <a:pt x="305" y="821"/>
                  </a:cubicBezTo>
                  <a:cubicBezTo>
                    <a:pt x="302" y="821"/>
                    <a:pt x="299" y="823"/>
                    <a:pt x="294" y="824"/>
                  </a:cubicBezTo>
                  <a:cubicBezTo>
                    <a:pt x="294" y="825"/>
                    <a:pt x="294" y="824"/>
                    <a:pt x="294" y="825"/>
                  </a:cubicBezTo>
                  <a:cubicBezTo>
                    <a:pt x="296" y="826"/>
                    <a:pt x="297" y="827"/>
                    <a:pt x="297" y="828"/>
                  </a:cubicBezTo>
                  <a:cubicBezTo>
                    <a:pt x="297" y="829"/>
                    <a:pt x="296" y="831"/>
                    <a:pt x="295" y="831"/>
                  </a:cubicBezTo>
                  <a:cubicBezTo>
                    <a:pt x="294" y="831"/>
                    <a:pt x="293" y="830"/>
                    <a:pt x="290" y="829"/>
                  </a:cubicBezTo>
                  <a:cubicBezTo>
                    <a:pt x="289" y="829"/>
                    <a:pt x="289" y="829"/>
                    <a:pt x="288" y="830"/>
                  </a:cubicBezTo>
                  <a:close/>
                  <a:moveTo>
                    <a:pt x="316" y="787"/>
                  </a:moveTo>
                  <a:cubicBezTo>
                    <a:pt x="316" y="785"/>
                    <a:pt x="319" y="786"/>
                    <a:pt x="320" y="787"/>
                  </a:cubicBezTo>
                  <a:cubicBezTo>
                    <a:pt x="322" y="788"/>
                    <a:pt x="324" y="789"/>
                    <a:pt x="326" y="794"/>
                  </a:cubicBezTo>
                  <a:cubicBezTo>
                    <a:pt x="325" y="796"/>
                    <a:pt x="325" y="797"/>
                    <a:pt x="324" y="798"/>
                  </a:cubicBezTo>
                  <a:cubicBezTo>
                    <a:pt x="323" y="799"/>
                    <a:pt x="318" y="798"/>
                    <a:pt x="318" y="795"/>
                  </a:cubicBezTo>
                  <a:cubicBezTo>
                    <a:pt x="317" y="793"/>
                    <a:pt x="316" y="788"/>
                    <a:pt x="316" y="787"/>
                  </a:cubicBezTo>
                  <a:close/>
                  <a:moveTo>
                    <a:pt x="340" y="802"/>
                  </a:moveTo>
                  <a:cubicBezTo>
                    <a:pt x="333" y="803"/>
                    <a:pt x="318" y="845"/>
                    <a:pt x="312" y="854"/>
                  </a:cubicBezTo>
                  <a:cubicBezTo>
                    <a:pt x="307" y="861"/>
                    <a:pt x="305" y="861"/>
                    <a:pt x="302" y="858"/>
                  </a:cubicBezTo>
                  <a:cubicBezTo>
                    <a:pt x="298" y="854"/>
                    <a:pt x="293" y="836"/>
                    <a:pt x="294" y="832"/>
                  </a:cubicBezTo>
                  <a:cubicBezTo>
                    <a:pt x="295" y="833"/>
                    <a:pt x="296" y="836"/>
                    <a:pt x="297" y="837"/>
                  </a:cubicBezTo>
                  <a:cubicBezTo>
                    <a:pt x="297" y="836"/>
                    <a:pt x="297" y="836"/>
                    <a:pt x="297" y="835"/>
                  </a:cubicBezTo>
                  <a:cubicBezTo>
                    <a:pt x="298" y="838"/>
                    <a:pt x="302" y="846"/>
                    <a:pt x="303" y="847"/>
                  </a:cubicBezTo>
                  <a:cubicBezTo>
                    <a:pt x="306" y="849"/>
                    <a:pt x="307" y="845"/>
                    <a:pt x="309" y="843"/>
                  </a:cubicBezTo>
                  <a:cubicBezTo>
                    <a:pt x="313" y="834"/>
                    <a:pt x="324" y="807"/>
                    <a:pt x="329" y="799"/>
                  </a:cubicBezTo>
                  <a:cubicBezTo>
                    <a:pt x="331" y="794"/>
                    <a:pt x="334" y="789"/>
                    <a:pt x="330" y="786"/>
                  </a:cubicBezTo>
                  <a:cubicBezTo>
                    <a:pt x="319" y="780"/>
                    <a:pt x="305" y="785"/>
                    <a:pt x="295" y="779"/>
                  </a:cubicBezTo>
                  <a:cubicBezTo>
                    <a:pt x="295" y="778"/>
                    <a:pt x="295" y="778"/>
                    <a:pt x="296" y="778"/>
                  </a:cubicBezTo>
                  <a:cubicBezTo>
                    <a:pt x="301" y="776"/>
                    <a:pt x="327" y="782"/>
                    <a:pt x="327" y="782"/>
                  </a:cubicBezTo>
                  <a:cubicBezTo>
                    <a:pt x="335" y="784"/>
                    <a:pt x="345" y="793"/>
                    <a:pt x="340" y="802"/>
                  </a:cubicBezTo>
                  <a:close/>
                  <a:moveTo>
                    <a:pt x="364" y="858"/>
                  </a:moveTo>
                  <a:cubicBezTo>
                    <a:pt x="364" y="858"/>
                    <a:pt x="362" y="859"/>
                    <a:pt x="362" y="860"/>
                  </a:cubicBezTo>
                  <a:cubicBezTo>
                    <a:pt x="362" y="860"/>
                    <a:pt x="361" y="861"/>
                    <a:pt x="360" y="861"/>
                  </a:cubicBezTo>
                  <a:cubicBezTo>
                    <a:pt x="360" y="861"/>
                    <a:pt x="357" y="862"/>
                    <a:pt x="355" y="861"/>
                  </a:cubicBezTo>
                  <a:cubicBezTo>
                    <a:pt x="355" y="861"/>
                    <a:pt x="354" y="860"/>
                    <a:pt x="353" y="860"/>
                  </a:cubicBezTo>
                  <a:cubicBezTo>
                    <a:pt x="353" y="860"/>
                    <a:pt x="351" y="859"/>
                    <a:pt x="350" y="859"/>
                  </a:cubicBezTo>
                  <a:cubicBezTo>
                    <a:pt x="350" y="859"/>
                    <a:pt x="349" y="859"/>
                    <a:pt x="351" y="858"/>
                  </a:cubicBezTo>
                  <a:cubicBezTo>
                    <a:pt x="351" y="858"/>
                    <a:pt x="351" y="858"/>
                    <a:pt x="353" y="858"/>
                  </a:cubicBezTo>
                  <a:cubicBezTo>
                    <a:pt x="353" y="858"/>
                    <a:pt x="353" y="858"/>
                    <a:pt x="354" y="857"/>
                  </a:cubicBezTo>
                  <a:cubicBezTo>
                    <a:pt x="354" y="857"/>
                    <a:pt x="354" y="857"/>
                    <a:pt x="354" y="857"/>
                  </a:cubicBezTo>
                  <a:cubicBezTo>
                    <a:pt x="354" y="857"/>
                    <a:pt x="355" y="858"/>
                    <a:pt x="356" y="856"/>
                  </a:cubicBezTo>
                  <a:cubicBezTo>
                    <a:pt x="356" y="856"/>
                    <a:pt x="356" y="855"/>
                    <a:pt x="357" y="855"/>
                  </a:cubicBezTo>
                  <a:cubicBezTo>
                    <a:pt x="357" y="855"/>
                    <a:pt x="361" y="853"/>
                    <a:pt x="370" y="848"/>
                  </a:cubicBezTo>
                  <a:cubicBezTo>
                    <a:pt x="370" y="848"/>
                    <a:pt x="378" y="843"/>
                    <a:pt x="384" y="837"/>
                  </a:cubicBezTo>
                  <a:cubicBezTo>
                    <a:pt x="384" y="837"/>
                    <a:pt x="388" y="834"/>
                    <a:pt x="392" y="831"/>
                  </a:cubicBezTo>
                  <a:cubicBezTo>
                    <a:pt x="392" y="831"/>
                    <a:pt x="405" y="820"/>
                    <a:pt x="408" y="817"/>
                  </a:cubicBezTo>
                  <a:cubicBezTo>
                    <a:pt x="408" y="817"/>
                    <a:pt x="398" y="813"/>
                    <a:pt x="400" y="808"/>
                  </a:cubicBezTo>
                  <a:cubicBezTo>
                    <a:pt x="400" y="808"/>
                    <a:pt x="400" y="806"/>
                    <a:pt x="401" y="808"/>
                  </a:cubicBezTo>
                  <a:cubicBezTo>
                    <a:pt x="401" y="808"/>
                    <a:pt x="405" y="812"/>
                    <a:pt x="412" y="810"/>
                  </a:cubicBezTo>
                  <a:cubicBezTo>
                    <a:pt x="412" y="810"/>
                    <a:pt x="416" y="810"/>
                    <a:pt x="420" y="807"/>
                  </a:cubicBezTo>
                  <a:cubicBezTo>
                    <a:pt x="420" y="807"/>
                    <a:pt x="424" y="807"/>
                    <a:pt x="426" y="815"/>
                  </a:cubicBezTo>
                  <a:cubicBezTo>
                    <a:pt x="426" y="815"/>
                    <a:pt x="427" y="819"/>
                    <a:pt x="424" y="818"/>
                  </a:cubicBezTo>
                  <a:cubicBezTo>
                    <a:pt x="424" y="818"/>
                    <a:pt x="421" y="818"/>
                    <a:pt x="419" y="819"/>
                  </a:cubicBezTo>
                  <a:cubicBezTo>
                    <a:pt x="418" y="819"/>
                    <a:pt x="417" y="819"/>
                    <a:pt x="416" y="820"/>
                  </a:cubicBezTo>
                  <a:cubicBezTo>
                    <a:pt x="416" y="820"/>
                    <a:pt x="409" y="826"/>
                    <a:pt x="396" y="835"/>
                  </a:cubicBezTo>
                  <a:cubicBezTo>
                    <a:pt x="396" y="835"/>
                    <a:pt x="390" y="839"/>
                    <a:pt x="380" y="848"/>
                  </a:cubicBezTo>
                  <a:cubicBezTo>
                    <a:pt x="380" y="848"/>
                    <a:pt x="373" y="855"/>
                    <a:pt x="364" y="858"/>
                  </a:cubicBezTo>
                  <a:close/>
                  <a:moveTo>
                    <a:pt x="429" y="859"/>
                  </a:moveTo>
                  <a:cubicBezTo>
                    <a:pt x="429" y="859"/>
                    <a:pt x="429" y="860"/>
                    <a:pt x="429" y="861"/>
                  </a:cubicBezTo>
                  <a:cubicBezTo>
                    <a:pt x="429" y="861"/>
                    <a:pt x="429" y="863"/>
                    <a:pt x="427" y="862"/>
                  </a:cubicBezTo>
                  <a:cubicBezTo>
                    <a:pt x="427" y="862"/>
                    <a:pt x="420" y="864"/>
                    <a:pt x="418" y="866"/>
                  </a:cubicBezTo>
                  <a:cubicBezTo>
                    <a:pt x="418" y="866"/>
                    <a:pt x="415" y="870"/>
                    <a:pt x="415" y="872"/>
                  </a:cubicBezTo>
                  <a:cubicBezTo>
                    <a:pt x="415" y="872"/>
                    <a:pt x="415" y="875"/>
                    <a:pt x="412" y="875"/>
                  </a:cubicBezTo>
                  <a:cubicBezTo>
                    <a:pt x="412" y="875"/>
                    <a:pt x="411" y="876"/>
                    <a:pt x="409" y="875"/>
                  </a:cubicBezTo>
                  <a:cubicBezTo>
                    <a:pt x="409" y="875"/>
                    <a:pt x="406" y="873"/>
                    <a:pt x="403" y="876"/>
                  </a:cubicBezTo>
                  <a:cubicBezTo>
                    <a:pt x="403" y="876"/>
                    <a:pt x="403" y="877"/>
                    <a:pt x="402" y="875"/>
                  </a:cubicBezTo>
                  <a:cubicBezTo>
                    <a:pt x="402" y="875"/>
                    <a:pt x="402" y="874"/>
                    <a:pt x="400" y="874"/>
                  </a:cubicBezTo>
                  <a:cubicBezTo>
                    <a:pt x="400" y="874"/>
                    <a:pt x="400" y="873"/>
                    <a:pt x="400" y="872"/>
                  </a:cubicBezTo>
                  <a:cubicBezTo>
                    <a:pt x="400" y="872"/>
                    <a:pt x="400" y="870"/>
                    <a:pt x="398" y="869"/>
                  </a:cubicBezTo>
                  <a:cubicBezTo>
                    <a:pt x="398" y="869"/>
                    <a:pt x="397" y="869"/>
                    <a:pt x="396" y="867"/>
                  </a:cubicBezTo>
                  <a:cubicBezTo>
                    <a:pt x="396" y="867"/>
                    <a:pt x="395" y="861"/>
                    <a:pt x="394" y="858"/>
                  </a:cubicBezTo>
                  <a:cubicBezTo>
                    <a:pt x="394" y="858"/>
                    <a:pt x="393" y="855"/>
                    <a:pt x="390" y="854"/>
                  </a:cubicBezTo>
                  <a:cubicBezTo>
                    <a:pt x="390" y="854"/>
                    <a:pt x="386" y="848"/>
                    <a:pt x="388" y="848"/>
                  </a:cubicBezTo>
                  <a:cubicBezTo>
                    <a:pt x="388" y="848"/>
                    <a:pt x="393" y="848"/>
                    <a:pt x="395" y="854"/>
                  </a:cubicBezTo>
                  <a:cubicBezTo>
                    <a:pt x="395" y="854"/>
                    <a:pt x="395" y="856"/>
                    <a:pt x="396" y="858"/>
                  </a:cubicBezTo>
                  <a:cubicBezTo>
                    <a:pt x="396" y="858"/>
                    <a:pt x="396" y="860"/>
                    <a:pt x="399" y="866"/>
                  </a:cubicBezTo>
                  <a:cubicBezTo>
                    <a:pt x="399" y="866"/>
                    <a:pt x="399" y="867"/>
                    <a:pt x="400" y="865"/>
                  </a:cubicBezTo>
                  <a:cubicBezTo>
                    <a:pt x="401" y="863"/>
                    <a:pt x="401" y="863"/>
                    <a:pt x="401" y="863"/>
                  </a:cubicBezTo>
                  <a:cubicBezTo>
                    <a:pt x="401" y="863"/>
                    <a:pt x="402" y="861"/>
                    <a:pt x="403" y="862"/>
                  </a:cubicBezTo>
                  <a:cubicBezTo>
                    <a:pt x="403" y="862"/>
                    <a:pt x="404" y="863"/>
                    <a:pt x="404" y="862"/>
                  </a:cubicBezTo>
                  <a:cubicBezTo>
                    <a:pt x="404" y="862"/>
                    <a:pt x="407" y="861"/>
                    <a:pt x="409" y="858"/>
                  </a:cubicBezTo>
                  <a:cubicBezTo>
                    <a:pt x="409" y="858"/>
                    <a:pt x="412" y="856"/>
                    <a:pt x="411" y="855"/>
                  </a:cubicBezTo>
                  <a:cubicBezTo>
                    <a:pt x="411" y="855"/>
                    <a:pt x="408" y="852"/>
                    <a:pt x="407" y="850"/>
                  </a:cubicBezTo>
                  <a:cubicBezTo>
                    <a:pt x="407" y="850"/>
                    <a:pt x="405" y="849"/>
                    <a:pt x="406" y="848"/>
                  </a:cubicBezTo>
                  <a:cubicBezTo>
                    <a:pt x="406" y="848"/>
                    <a:pt x="407" y="848"/>
                    <a:pt x="410" y="849"/>
                  </a:cubicBezTo>
                  <a:cubicBezTo>
                    <a:pt x="410" y="849"/>
                    <a:pt x="416" y="850"/>
                    <a:pt x="418" y="848"/>
                  </a:cubicBezTo>
                  <a:cubicBezTo>
                    <a:pt x="418" y="848"/>
                    <a:pt x="419" y="846"/>
                    <a:pt x="420" y="847"/>
                  </a:cubicBezTo>
                  <a:cubicBezTo>
                    <a:pt x="420" y="847"/>
                    <a:pt x="423" y="850"/>
                    <a:pt x="424" y="850"/>
                  </a:cubicBezTo>
                  <a:cubicBezTo>
                    <a:pt x="424" y="850"/>
                    <a:pt x="430" y="852"/>
                    <a:pt x="429" y="859"/>
                  </a:cubicBezTo>
                  <a:close/>
                  <a:moveTo>
                    <a:pt x="485" y="876"/>
                  </a:moveTo>
                  <a:cubicBezTo>
                    <a:pt x="485" y="876"/>
                    <a:pt x="484" y="878"/>
                    <a:pt x="482" y="877"/>
                  </a:cubicBezTo>
                  <a:cubicBezTo>
                    <a:pt x="482" y="877"/>
                    <a:pt x="476" y="874"/>
                    <a:pt x="474" y="867"/>
                  </a:cubicBezTo>
                  <a:cubicBezTo>
                    <a:pt x="474" y="867"/>
                    <a:pt x="472" y="857"/>
                    <a:pt x="472" y="856"/>
                  </a:cubicBezTo>
                  <a:cubicBezTo>
                    <a:pt x="472" y="856"/>
                    <a:pt x="473" y="856"/>
                    <a:pt x="472" y="855"/>
                  </a:cubicBezTo>
                  <a:cubicBezTo>
                    <a:pt x="472" y="849"/>
                    <a:pt x="472" y="849"/>
                    <a:pt x="472" y="849"/>
                  </a:cubicBezTo>
                  <a:cubicBezTo>
                    <a:pt x="472" y="849"/>
                    <a:pt x="472" y="848"/>
                    <a:pt x="472" y="847"/>
                  </a:cubicBezTo>
                  <a:cubicBezTo>
                    <a:pt x="472" y="847"/>
                    <a:pt x="472" y="846"/>
                    <a:pt x="472" y="846"/>
                  </a:cubicBezTo>
                  <a:cubicBezTo>
                    <a:pt x="472" y="846"/>
                    <a:pt x="472" y="845"/>
                    <a:pt x="472" y="845"/>
                  </a:cubicBezTo>
                  <a:cubicBezTo>
                    <a:pt x="472" y="845"/>
                    <a:pt x="472" y="842"/>
                    <a:pt x="474" y="844"/>
                  </a:cubicBezTo>
                  <a:cubicBezTo>
                    <a:pt x="474" y="844"/>
                    <a:pt x="475" y="845"/>
                    <a:pt x="474" y="846"/>
                  </a:cubicBezTo>
                  <a:cubicBezTo>
                    <a:pt x="474" y="846"/>
                    <a:pt x="473" y="848"/>
                    <a:pt x="477" y="855"/>
                  </a:cubicBezTo>
                  <a:cubicBezTo>
                    <a:pt x="477" y="855"/>
                    <a:pt x="477" y="856"/>
                    <a:pt x="478" y="857"/>
                  </a:cubicBezTo>
                  <a:cubicBezTo>
                    <a:pt x="478" y="857"/>
                    <a:pt x="480" y="857"/>
                    <a:pt x="480" y="860"/>
                  </a:cubicBezTo>
                  <a:cubicBezTo>
                    <a:pt x="480" y="860"/>
                    <a:pt x="480" y="862"/>
                    <a:pt x="480" y="862"/>
                  </a:cubicBezTo>
                  <a:cubicBezTo>
                    <a:pt x="480" y="862"/>
                    <a:pt x="480" y="864"/>
                    <a:pt x="481" y="863"/>
                  </a:cubicBezTo>
                  <a:cubicBezTo>
                    <a:pt x="481" y="863"/>
                    <a:pt x="482" y="863"/>
                    <a:pt x="482" y="864"/>
                  </a:cubicBezTo>
                  <a:cubicBezTo>
                    <a:pt x="482" y="864"/>
                    <a:pt x="482" y="868"/>
                    <a:pt x="483" y="869"/>
                  </a:cubicBezTo>
                  <a:cubicBezTo>
                    <a:pt x="483" y="869"/>
                    <a:pt x="483" y="870"/>
                    <a:pt x="483" y="870"/>
                  </a:cubicBezTo>
                  <a:cubicBezTo>
                    <a:pt x="483" y="870"/>
                    <a:pt x="483" y="871"/>
                    <a:pt x="484" y="871"/>
                  </a:cubicBezTo>
                  <a:cubicBezTo>
                    <a:pt x="484" y="871"/>
                    <a:pt x="484" y="871"/>
                    <a:pt x="484" y="872"/>
                  </a:cubicBezTo>
                  <a:cubicBezTo>
                    <a:pt x="484" y="872"/>
                    <a:pt x="485" y="876"/>
                    <a:pt x="485" y="876"/>
                  </a:cubicBezTo>
                  <a:close/>
                  <a:moveTo>
                    <a:pt x="482" y="834"/>
                  </a:moveTo>
                  <a:cubicBezTo>
                    <a:pt x="482" y="834"/>
                    <a:pt x="480" y="833"/>
                    <a:pt x="480" y="833"/>
                  </a:cubicBezTo>
                  <a:cubicBezTo>
                    <a:pt x="480" y="833"/>
                    <a:pt x="479" y="833"/>
                    <a:pt x="477" y="833"/>
                  </a:cubicBezTo>
                  <a:cubicBezTo>
                    <a:pt x="477" y="833"/>
                    <a:pt x="476" y="833"/>
                    <a:pt x="476" y="832"/>
                  </a:cubicBezTo>
                  <a:cubicBezTo>
                    <a:pt x="476" y="832"/>
                    <a:pt x="479" y="827"/>
                    <a:pt x="478" y="823"/>
                  </a:cubicBezTo>
                  <a:cubicBezTo>
                    <a:pt x="478" y="823"/>
                    <a:pt x="477" y="822"/>
                    <a:pt x="478" y="821"/>
                  </a:cubicBezTo>
                  <a:cubicBezTo>
                    <a:pt x="478" y="821"/>
                    <a:pt x="479" y="820"/>
                    <a:pt x="480" y="821"/>
                  </a:cubicBezTo>
                  <a:cubicBezTo>
                    <a:pt x="480" y="821"/>
                    <a:pt x="484" y="829"/>
                    <a:pt x="485" y="832"/>
                  </a:cubicBezTo>
                  <a:cubicBezTo>
                    <a:pt x="485" y="832"/>
                    <a:pt x="485" y="835"/>
                    <a:pt x="482" y="834"/>
                  </a:cubicBezTo>
                  <a:close/>
                  <a:moveTo>
                    <a:pt x="540" y="839"/>
                  </a:moveTo>
                  <a:cubicBezTo>
                    <a:pt x="540" y="839"/>
                    <a:pt x="538" y="842"/>
                    <a:pt x="536" y="843"/>
                  </a:cubicBezTo>
                  <a:cubicBezTo>
                    <a:pt x="536" y="843"/>
                    <a:pt x="535" y="844"/>
                    <a:pt x="535" y="846"/>
                  </a:cubicBezTo>
                  <a:cubicBezTo>
                    <a:pt x="535" y="846"/>
                    <a:pt x="532" y="852"/>
                    <a:pt x="530" y="853"/>
                  </a:cubicBezTo>
                  <a:cubicBezTo>
                    <a:pt x="530" y="853"/>
                    <a:pt x="527" y="855"/>
                    <a:pt x="528" y="858"/>
                  </a:cubicBezTo>
                  <a:cubicBezTo>
                    <a:pt x="528" y="858"/>
                    <a:pt x="532" y="860"/>
                    <a:pt x="531" y="864"/>
                  </a:cubicBezTo>
                  <a:cubicBezTo>
                    <a:pt x="531" y="864"/>
                    <a:pt x="532" y="866"/>
                    <a:pt x="530" y="866"/>
                  </a:cubicBezTo>
                  <a:cubicBezTo>
                    <a:pt x="530" y="866"/>
                    <a:pt x="529" y="866"/>
                    <a:pt x="528" y="866"/>
                  </a:cubicBezTo>
                  <a:cubicBezTo>
                    <a:pt x="528" y="866"/>
                    <a:pt x="527" y="867"/>
                    <a:pt x="527" y="867"/>
                  </a:cubicBezTo>
                  <a:cubicBezTo>
                    <a:pt x="527" y="867"/>
                    <a:pt x="524" y="868"/>
                    <a:pt x="521" y="868"/>
                  </a:cubicBezTo>
                  <a:cubicBezTo>
                    <a:pt x="521" y="868"/>
                    <a:pt x="519" y="868"/>
                    <a:pt x="517" y="868"/>
                  </a:cubicBezTo>
                  <a:cubicBezTo>
                    <a:pt x="517" y="868"/>
                    <a:pt x="516" y="867"/>
                    <a:pt x="516" y="868"/>
                  </a:cubicBezTo>
                  <a:cubicBezTo>
                    <a:pt x="516" y="868"/>
                    <a:pt x="511" y="873"/>
                    <a:pt x="506" y="869"/>
                  </a:cubicBezTo>
                  <a:cubicBezTo>
                    <a:pt x="506" y="869"/>
                    <a:pt x="505" y="868"/>
                    <a:pt x="504" y="868"/>
                  </a:cubicBezTo>
                  <a:cubicBezTo>
                    <a:pt x="503" y="867"/>
                    <a:pt x="502" y="866"/>
                    <a:pt x="501" y="866"/>
                  </a:cubicBezTo>
                  <a:cubicBezTo>
                    <a:pt x="501" y="866"/>
                    <a:pt x="496" y="862"/>
                    <a:pt x="493" y="861"/>
                  </a:cubicBezTo>
                  <a:cubicBezTo>
                    <a:pt x="493" y="861"/>
                    <a:pt x="490" y="858"/>
                    <a:pt x="489" y="856"/>
                  </a:cubicBezTo>
                  <a:cubicBezTo>
                    <a:pt x="489" y="856"/>
                    <a:pt x="488" y="853"/>
                    <a:pt x="487" y="853"/>
                  </a:cubicBezTo>
                  <a:cubicBezTo>
                    <a:pt x="487" y="853"/>
                    <a:pt x="485" y="853"/>
                    <a:pt x="485" y="852"/>
                  </a:cubicBezTo>
                  <a:cubicBezTo>
                    <a:pt x="485" y="851"/>
                    <a:pt x="485" y="851"/>
                    <a:pt x="485" y="851"/>
                  </a:cubicBezTo>
                  <a:cubicBezTo>
                    <a:pt x="485" y="851"/>
                    <a:pt x="485" y="851"/>
                    <a:pt x="485" y="851"/>
                  </a:cubicBezTo>
                  <a:cubicBezTo>
                    <a:pt x="485" y="851"/>
                    <a:pt x="485" y="849"/>
                    <a:pt x="487" y="846"/>
                  </a:cubicBezTo>
                  <a:cubicBezTo>
                    <a:pt x="487" y="846"/>
                    <a:pt x="489" y="844"/>
                    <a:pt x="490" y="843"/>
                  </a:cubicBezTo>
                  <a:cubicBezTo>
                    <a:pt x="490" y="843"/>
                    <a:pt x="494" y="839"/>
                    <a:pt x="497" y="838"/>
                  </a:cubicBezTo>
                  <a:cubicBezTo>
                    <a:pt x="497" y="838"/>
                    <a:pt x="498" y="836"/>
                    <a:pt x="499" y="835"/>
                  </a:cubicBezTo>
                  <a:cubicBezTo>
                    <a:pt x="500" y="834"/>
                    <a:pt x="501" y="833"/>
                    <a:pt x="502" y="833"/>
                  </a:cubicBezTo>
                  <a:cubicBezTo>
                    <a:pt x="502" y="833"/>
                    <a:pt x="503" y="831"/>
                    <a:pt x="505" y="830"/>
                  </a:cubicBezTo>
                  <a:cubicBezTo>
                    <a:pt x="505" y="830"/>
                    <a:pt x="509" y="829"/>
                    <a:pt x="509" y="828"/>
                  </a:cubicBezTo>
                  <a:cubicBezTo>
                    <a:pt x="509" y="828"/>
                    <a:pt x="508" y="825"/>
                    <a:pt x="508" y="824"/>
                  </a:cubicBezTo>
                  <a:cubicBezTo>
                    <a:pt x="506" y="809"/>
                    <a:pt x="506" y="809"/>
                    <a:pt x="506" y="809"/>
                  </a:cubicBezTo>
                  <a:cubicBezTo>
                    <a:pt x="506" y="809"/>
                    <a:pt x="506" y="808"/>
                    <a:pt x="507" y="809"/>
                  </a:cubicBezTo>
                  <a:cubicBezTo>
                    <a:pt x="507" y="809"/>
                    <a:pt x="508" y="809"/>
                    <a:pt x="510" y="809"/>
                  </a:cubicBezTo>
                  <a:cubicBezTo>
                    <a:pt x="510" y="809"/>
                    <a:pt x="511" y="809"/>
                    <a:pt x="512" y="812"/>
                  </a:cubicBezTo>
                  <a:cubicBezTo>
                    <a:pt x="512" y="812"/>
                    <a:pt x="514" y="816"/>
                    <a:pt x="515" y="820"/>
                  </a:cubicBezTo>
                  <a:cubicBezTo>
                    <a:pt x="515" y="820"/>
                    <a:pt x="516" y="826"/>
                    <a:pt x="516" y="827"/>
                  </a:cubicBezTo>
                  <a:cubicBezTo>
                    <a:pt x="516" y="827"/>
                    <a:pt x="515" y="828"/>
                    <a:pt x="517" y="828"/>
                  </a:cubicBezTo>
                  <a:cubicBezTo>
                    <a:pt x="517" y="828"/>
                    <a:pt x="520" y="828"/>
                    <a:pt x="522" y="829"/>
                  </a:cubicBezTo>
                  <a:cubicBezTo>
                    <a:pt x="526" y="829"/>
                    <a:pt x="531" y="829"/>
                    <a:pt x="532" y="829"/>
                  </a:cubicBezTo>
                  <a:cubicBezTo>
                    <a:pt x="532" y="829"/>
                    <a:pt x="537" y="830"/>
                    <a:pt x="540" y="835"/>
                  </a:cubicBezTo>
                  <a:cubicBezTo>
                    <a:pt x="540" y="835"/>
                    <a:pt x="541" y="835"/>
                    <a:pt x="540" y="839"/>
                  </a:cubicBezTo>
                  <a:close/>
                  <a:moveTo>
                    <a:pt x="604" y="809"/>
                  </a:moveTo>
                  <a:cubicBezTo>
                    <a:pt x="604" y="809"/>
                    <a:pt x="603" y="810"/>
                    <a:pt x="603" y="811"/>
                  </a:cubicBezTo>
                  <a:cubicBezTo>
                    <a:pt x="603" y="811"/>
                    <a:pt x="602" y="815"/>
                    <a:pt x="602" y="816"/>
                  </a:cubicBezTo>
                  <a:cubicBezTo>
                    <a:pt x="602" y="816"/>
                    <a:pt x="602" y="819"/>
                    <a:pt x="601" y="821"/>
                  </a:cubicBezTo>
                  <a:cubicBezTo>
                    <a:pt x="601" y="821"/>
                    <a:pt x="597" y="826"/>
                    <a:pt x="601" y="831"/>
                  </a:cubicBezTo>
                  <a:cubicBezTo>
                    <a:pt x="601" y="831"/>
                    <a:pt x="604" y="834"/>
                    <a:pt x="601" y="837"/>
                  </a:cubicBezTo>
                  <a:cubicBezTo>
                    <a:pt x="601" y="837"/>
                    <a:pt x="599" y="837"/>
                    <a:pt x="598" y="840"/>
                  </a:cubicBezTo>
                  <a:cubicBezTo>
                    <a:pt x="598" y="840"/>
                    <a:pt x="598" y="842"/>
                    <a:pt x="598" y="842"/>
                  </a:cubicBezTo>
                  <a:cubicBezTo>
                    <a:pt x="598" y="842"/>
                    <a:pt x="598" y="844"/>
                    <a:pt x="598" y="845"/>
                  </a:cubicBezTo>
                  <a:cubicBezTo>
                    <a:pt x="598" y="845"/>
                    <a:pt x="597" y="847"/>
                    <a:pt x="595" y="848"/>
                  </a:cubicBezTo>
                  <a:cubicBezTo>
                    <a:pt x="595" y="848"/>
                    <a:pt x="592" y="850"/>
                    <a:pt x="592" y="851"/>
                  </a:cubicBezTo>
                  <a:cubicBezTo>
                    <a:pt x="592" y="851"/>
                    <a:pt x="590" y="853"/>
                    <a:pt x="590" y="853"/>
                  </a:cubicBezTo>
                  <a:cubicBezTo>
                    <a:pt x="590" y="853"/>
                    <a:pt x="589" y="853"/>
                    <a:pt x="589" y="854"/>
                  </a:cubicBezTo>
                  <a:cubicBezTo>
                    <a:pt x="589" y="854"/>
                    <a:pt x="588" y="856"/>
                    <a:pt x="585" y="857"/>
                  </a:cubicBezTo>
                  <a:cubicBezTo>
                    <a:pt x="585" y="857"/>
                    <a:pt x="585" y="851"/>
                    <a:pt x="585" y="848"/>
                  </a:cubicBezTo>
                  <a:cubicBezTo>
                    <a:pt x="585" y="848"/>
                    <a:pt x="585" y="845"/>
                    <a:pt x="586" y="843"/>
                  </a:cubicBezTo>
                  <a:cubicBezTo>
                    <a:pt x="586" y="843"/>
                    <a:pt x="585" y="840"/>
                    <a:pt x="587" y="840"/>
                  </a:cubicBezTo>
                  <a:cubicBezTo>
                    <a:pt x="587" y="840"/>
                    <a:pt x="588" y="841"/>
                    <a:pt x="588" y="840"/>
                  </a:cubicBezTo>
                  <a:cubicBezTo>
                    <a:pt x="588" y="840"/>
                    <a:pt x="589" y="836"/>
                    <a:pt x="589" y="836"/>
                  </a:cubicBezTo>
                  <a:cubicBezTo>
                    <a:pt x="589" y="836"/>
                    <a:pt x="588" y="835"/>
                    <a:pt x="587" y="835"/>
                  </a:cubicBezTo>
                  <a:cubicBezTo>
                    <a:pt x="587" y="835"/>
                    <a:pt x="586" y="834"/>
                    <a:pt x="587" y="832"/>
                  </a:cubicBezTo>
                  <a:cubicBezTo>
                    <a:pt x="587" y="832"/>
                    <a:pt x="587" y="832"/>
                    <a:pt x="585" y="831"/>
                  </a:cubicBezTo>
                  <a:cubicBezTo>
                    <a:pt x="585" y="831"/>
                    <a:pt x="583" y="830"/>
                    <a:pt x="583" y="831"/>
                  </a:cubicBezTo>
                  <a:cubicBezTo>
                    <a:pt x="583" y="831"/>
                    <a:pt x="583" y="832"/>
                    <a:pt x="581" y="831"/>
                  </a:cubicBezTo>
                  <a:cubicBezTo>
                    <a:pt x="581" y="831"/>
                    <a:pt x="572" y="829"/>
                    <a:pt x="576" y="827"/>
                  </a:cubicBezTo>
                  <a:cubicBezTo>
                    <a:pt x="576" y="827"/>
                    <a:pt x="581" y="827"/>
                    <a:pt x="584" y="823"/>
                  </a:cubicBezTo>
                  <a:cubicBezTo>
                    <a:pt x="584" y="823"/>
                    <a:pt x="586" y="822"/>
                    <a:pt x="586" y="815"/>
                  </a:cubicBezTo>
                  <a:cubicBezTo>
                    <a:pt x="586" y="815"/>
                    <a:pt x="586" y="814"/>
                    <a:pt x="585" y="813"/>
                  </a:cubicBezTo>
                  <a:cubicBezTo>
                    <a:pt x="585" y="813"/>
                    <a:pt x="585" y="813"/>
                    <a:pt x="585" y="812"/>
                  </a:cubicBezTo>
                  <a:cubicBezTo>
                    <a:pt x="585" y="812"/>
                    <a:pt x="585" y="811"/>
                    <a:pt x="584" y="810"/>
                  </a:cubicBezTo>
                  <a:cubicBezTo>
                    <a:pt x="584" y="810"/>
                    <a:pt x="584" y="809"/>
                    <a:pt x="584" y="808"/>
                  </a:cubicBezTo>
                  <a:cubicBezTo>
                    <a:pt x="584" y="808"/>
                    <a:pt x="584" y="807"/>
                    <a:pt x="583" y="807"/>
                  </a:cubicBezTo>
                  <a:cubicBezTo>
                    <a:pt x="583" y="807"/>
                    <a:pt x="583" y="806"/>
                    <a:pt x="583" y="805"/>
                  </a:cubicBezTo>
                  <a:cubicBezTo>
                    <a:pt x="583" y="805"/>
                    <a:pt x="583" y="805"/>
                    <a:pt x="583" y="804"/>
                  </a:cubicBezTo>
                  <a:cubicBezTo>
                    <a:pt x="583" y="804"/>
                    <a:pt x="582" y="803"/>
                    <a:pt x="583" y="803"/>
                  </a:cubicBezTo>
                  <a:cubicBezTo>
                    <a:pt x="583" y="803"/>
                    <a:pt x="584" y="803"/>
                    <a:pt x="583" y="801"/>
                  </a:cubicBezTo>
                  <a:cubicBezTo>
                    <a:pt x="583" y="801"/>
                    <a:pt x="582" y="800"/>
                    <a:pt x="581" y="799"/>
                  </a:cubicBezTo>
                  <a:cubicBezTo>
                    <a:pt x="580" y="798"/>
                    <a:pt x="580" y="798"/>
                    <a:pt x="580" y="798"/>
                  </a:cubicBezTo>
                  <a:cubicBezTo>
                    <a:pt x="577" y="791"/>
                    <a:pt x="577" y="791"/>
                    <a:pt x="577" y="791"/>
                  </a:cubicBezTo>
                  <a:cubicBezTo>
                    <a:pt x="577" y="791"/>
                    <a:pt x="573" y="788"/>
                    <a:pt x="577" y="789"/>
                  </a:cubicBezTo>
                  <a:cubicBezTo>
                    <a:pt x="577" y="789"/>
                    <a:pt x="581" y="788"/>
                    <a:pt x="583" y="789"/>
                  </a:cubicBezTo>
                  <a:cubicBezTo>
                    <a:pt x="583" y="789"/>
                    <a:pt x="587" y="789"/>
                    <a:pt x="588" y="789"/>
                  </a:cubicBezTo>
                  <a:cubicBezTo>
                    <a:pt x="588" y="789"/>
                    <a:pt x="589" y="789"/>
                    <a:pt x="591" y="792"/>
                  </a:cubicBezTo>
                  <a:cubicBezTo>
                    <a:pt x="591" y="792"/>
                    <a:pt x="592" y="796"/>
                    <a:pt x="593" y="796"/>
                  </a:cubicBezTo>
                  <a:cubicBezTo>
                    <a:pt x="593" y="796"/>
                    <a:pt x="597" y="797"/>
                    <a:pt x="598" y="797"/>
                  </a:cubicBezTo>
                  <a:cubicBezTo>
                    <a:pt x="598" y="797"/>
                    <a:pt x="598" y="797"/>
                    <a:pt x="599" y="797"/>
                  </a:cubicBezTo>
                  <a:cubicBezTo>
                    <a:pt x="599" y="797"/>
                    <a:pt x="601" y="796"/>
                    <a:pt x="602" y="798"/>
                  </a:cubicBezTo>
                  <a:cubicBezTo>
                    <a:pt x="602" y="798"/>
                    <a:pt x="602" y="800"/>
                    <a:pt x="603" y="799"/>
                  </a:cubicBezTo>
                  <a:cubicBezTo>
                    <a:pt x="603" y="799"/>
                    <a:pt x="605" y="799"/>
                    <a:pt x="605" y="802"/>
                  </a:cubicBezTo>
                  <a:cubicBezTo>
                    <a:pt x="605" y="802"/>
                    <a:pt x="607" y="807"/>
                    <a:pt x="604" y="809"/>
                  </a:cubicBezTo>
                  <a:close/>
                  <a:moveTo>
                    <a:pt x="631" y="834"/>
                  </a:moveTo>
                  <a:cubicBezTo>
                    <a:pt x="631" y="834"/>
                    <a:pt x="630" y="838"/>
                    <a:pt x="627" y="838"/>
                  </a:cubicBezTo>
                  <a:cubicBezTo>
                    <a:pt x="627" y="838"/>
                    <a:pt x="625" y="839"/>
                    <a:pt x="624" y="839"/>
                  </a:cubicBezTo>
                  <a:cubicBezTo>
                    <a:pt x="624" y="839"/>
                    <a:pt x="622" y="839"/>
                    <a:pt x="621" y="838"/>
                  </a:cubicBezTo>
                  <a:cubicBezTo>
                    <a:pt x="621" y="838"/>
                    <a:pt x="620" y="838"/>
                    <a:pt x="619" y="839"/>
                  </a:cubicBezTo>
                  <a:cubicBezTo>
                    <a:pt x="619" y="839"/>
                    <a:pt x="619" y="839"/>
                    <a:pt x="617" y="837"/>
                  </a:cubicBezTo>
                  <a:cubicBezTo>
                    <a:pt x="617" y="837"/>
                    <a:pt x="616" y="836"/>
                    <a:pt x="616" y="834"/>
                  </a:cubicBezTo>
                  <a:cubicBezTo>
                    <a:pt x="616" y="834"/>
                    <a:pt x="616" y="832"/>
                    <a:pt x="614" y="829"/>
                  </a:cubicBezTo>
                  <a:cubicBezTo>
                    <a:pt x="614" y="829"/>
                    <a:pt x="613" y="825"/>
                    <a:pt x="615" y="825"/>
                  </a:cubicBezTo>
                  <a:cubicBezTo>
                    <a:pt x="615" y="825"/>
                    <a:pt x="617" y="825"/>
                    <a:pt x="618" y="825"/>
                  </a:cubicBezTo>
                  <a:cubicBezTo>
                    <a:pt x="618" y="825"/>
                    <a:pt x="621" y="825"/>
                    <a:pt x="625" y="826"/>
                  </a:cubicBezTo>
                  <a:cubicBezTo>
                    <a:pt x="625" y="826"/>
                    <a:pt x="628" y="828"/>
                    <a:pt x="629" y="828"/>
                  </a:cubicBezTo>
                  <a:cubicBezTo>
                    <a:pt x="629" y="828"/>
                    <a:pt x="631" y="828"/>
                    <a:pt x="631" y="831"/>
                  </a:cubicBezTo>
                  <a:cubicBezTo>
                    <a:pt x="631" y="831"/>
                    <a:pt x="631" y="832"/>
                    <a:pt x="631" y="833"/>
                  </a:cubicBezTo>
                  <a:cubicBezTo>
                    <a:pt x="631" y="833"/>
                    <a:pt x="631" y="834"/>
                    <a:pt x="631" y="834"/>
                  </a:cubicBezTo>
                  <a:close/>
                  <a:moveTo>
                    <a:pt x="667" y="773"/>
                  </a:moveTo>
                  <a:cubicBezTo>
                    <a:pt x="667" y="773"/>
                    <a:pt x="664" y="773"/>
                    <a:pt x="663" y="772"/>
                  </a:cubicBezTo>
                  <a:cubicBezTo>
                    <a:pt x="663" y="772"/>
                    <a:pt x="662" y="771"/>
                    <a:pt x="661" y="773"/>
                  </a:cubicBezTo>
                  <a:cubicBezTo>
                    <a:pt x="661" y="773"/>
                    <a:pt x="655" y="778"/>
                    <a:pt x="656" y="783"/>
                  </a:cubicBezTo>
                  <a:cubicBezTo>
                    <a:pt x="656" y="783"/>
                    <a:pt x="655" y="784"/>
                    <a:pt x="656" y="786"/>
                  </a:cubicBezTo>
                  <a:cubicBezTo>
                    <a:pt x="656" y="786"/>
                    <a:pt x="656" y="788"/>
                    <a:pt x="656" y="789"/>
                  </a:cubicBezTo>
                  <a:cubicBezTo>
                    <a:pt x="656" y="789"/>
                    <a:pt x="656" y="792"/>
                    <a:pt x="655" y="793"/>
                  </a:cubicBezTo>
                  <a:cubicBezTo>
                    <a:pt x="655" y="793"/>
                    <a:pt x="653" y="793"/>
                    <a:pt x="652" y="794"/>
                  </a:cubicBezTo>
                  <a:cubicBezTo>
                    <a:pt x="652" y="794"/>
                    <a:pt x="652" y="794"/>
                    <a:pt x="651" y="794"/>
                  </a:cubicBezTo>
                  <a:cubicBezTo>
                    <a:pt x="651" y="794"/>
                    <a:pt x="647" y="794"/>
                    <a:pt x="647" y="791"/>
                  </a:cubicBezTo>
                  <a:cubicBezTo>
                    <a:pt x="647" y="791"/>
                    <a:pt x="648" y="788"/>
                    <a:pt x="647" y="785"/>
                  </a:cubicBezTo>
                  <a:cubicBezTo>
                    <a:pt x="647" y="785"/>
                    <a:pt x="646" y="782"/>
                    <a:pt x="648" y="781"/>
                  </a:cubicBezTo>
                  <a:cubicBezTo>
                    <a:pt x="648" y="781"/>
                    <a:pt x="651" y="780"/>
                    <a:pt x="652" y="780"/>
                  </a:cubicBezTo>
                  <a:cubicBezTo>
                    <a:pt x="652" y="780"/>
                    <a:pt x="653" y="780"/>
                    <a:pt x="653" y="779"/>
                  </a:cubicBezTo>
                  <a:cubicBezTo>
                    <a:pt x="653" y="779"/>
                    <a:pt x="658" y="773"/>
                    <a:pt x="660" y="770"/>
                  </a:cubicBezTo>
                  <a:cubicBezTo>
                    <a:pt x="660" y="770"/>
                    <a:pt x="661" y="770"/>
                    <a:pt x="659" y="768"/>
                  </a:cubicBezTo>
                  <a:cubicBezTo>
                    <a:pt x="659" y="768"/>
                    <a:pt x="654" y="762"/>
                    <a:pt x="649" y="761"/>
                  </a:cubicBezTo>
                  <a:cubicBezTo>
                    <a:pt x="649" y="761"/>
                    <a:pt x="644" y="758"/>
                    <a:pt x="642" y="759"/>
                  </a:cubicBezTo>
                  <a:cubicBezTo>
                    <a:pt x="642" y="759"/>
                    <a:pt x="633" y="758"/>
                    <a:pt x="639" y="757"/>
                  </a:cubicBezTo>
                  <a:cubicBezTo>
                    <a:pt x="639" y="757"/>
                    <a:pt x="645" y="755"/>
                    <a:pt x="653" y="761"/>
                  </a:cubicBezTo>
                  <a:cubicBezTo>
                    <a:pt x="653" y="761"/>
                    <a:pt x="659" y="764"/>
                    <a:pt x="661" y="767"/>
                  </a:cubicBezTo>
                  <a:cubicBezTo>
                    <a:pt x="661" y="767"/>
                    <a:pt x="661" y="769"/>
                    <a:pt x="662" y="767"/>
                  </a:cubicBezTo>
                  <a:cubicBezTo>
                    <a:pt x="662" y="767"/>
                    <a:pt x="665" y="765"/>
                    <a:pt x="663" y="763"/>
                  </a:cubicBezTo>
                  <a:cubicBezTo>
                    <a:pt x="663" y="763"/>
                    <a:pt x="660" y="757"/>
                    <a:pt x="649" y="750"/>
                  </a:cubicBezTo>
                  <a:cubicBezTo>
                    <a:pt x="649" y="750"/>
                    <a:pt x="645" y="748"/>
                    <a:pt x="643" y="748"/>
                  </a:cubicBezTo>
                  <a:cubicBezTo>
                    <a:pt x="643" y="748"/>
                    <a:pt x="641" y="748"/>
                    <a:pt x="643" y="747"/>
                  </a:cubicBezTo>
                  <a:cubicBezTo>
                    <a:pt x="643" y="747"/>
                    <a:pt x="649" y="745"/>
                    <a:pt x="655" y="750"/>
                  </a:cubicBezTo>
                  <a:cubicBezTo>
                    <a:pt x="655" y="750"/>
                    <a:pt x="660" y="755"/>
                    <a:pt x="664" y="758"/>
                  </a:cubicBezTo>
                  <a:cubicBezTo>
                    <a:pt x="664" y="758"/>
                    <a:pt x="665" y="760"/>
                    <a:pt x="664" y="758"/>
                  </a:cubicBezTo>
                  <a:cubicBezTo>
                    <a:pt x="664" y="758"/>
                    <a:pt x="664" y="756"/>
                    <a:pt x="665" y="756"/>
                  </a:cubicBezTo>
                  <a:cubicBezTo>
                    <a:pt x="665" y="756"/>
                    <a:pt x="665" y="755"/>
                    <a:pt x="664" y="755"/>
                  </a:cubicBezTo>
                  <a:cubicBezTo>
                    <a:pt x="664" y="755"/>
                    <a:pt x="663" y="753"/>
                    <a:pt x="664" y="753"/>
                  </a:cubicBezTo>
                  <a:cubicBezTo>
                    <a:pt x="664" y="753"/>
                    <a:pt x="664" y="752"/>
                    <a:pt x="663" y="752"/>
                  </a:cubicBezTo>
                  <a:cubicBezTo>
                    <a:pt x="663" y="752"/>
                    <a:pt x="662" y="751"/>
                    <a:pt x="661" y="751"/>
                  </a:cubicBezTo>
                  <a:cubicBezTo>
                    <a:pt x="661" y="751"/>
                    <a:pt x="656" y="751"/>
                    <a:pt x="659" y="750"/>
                  </a:cubicBezTo>
                  <a:cubicBezTo>
                    <a:pt x="659" y="750"/>
                    <a:pt x="661" y="750"/>
                    <a:pt x="662" y="750"/>
                  </a:cubicBezTo>
                  <a:cubicBezTo>
                    <a:pt x="662" y="750"/>
                    <a:pt x="663" y="750"/>
                    <a:pt x="662" y="749"/>
                  </a:cubicBezTo>
                  <a:cubicBezTo>
                    <a:pt x="662" y="749"/>
                    <a:pt x="660" y="745"/>
                    <a:pt x="660" y="744"/>
                  </a:cubicBezTo>
                  <a:cubicBezTo>
                    <a:pt x="660" y="744"/>
                    <a:pt x="659" y="742"/>
                    <a:pt x="659" y="744"/>
                  </a:cubicBezTo>
                  <a:cubicBezTo>
                    <a:pt x="659" y="744"/>
                    <a:pt x="658" y="746"/>
                    <a:pt x="655" y="745"/>
                  </a:cubicBezTo>
                  <a:cubicBezTo>
                    <a:pt x="655" y="745"/>
                    <a:pt x="650" y="744"/>
                    <a:pt x="650" y="741"/>
                  </a:cubicBezTo>
                  <a:cubicBezTo>
                    <a:pt x="650" y="741"/>
                    <a:pt x="651" y="737"/>
                    <a:pt x="648" y="737"/>
                  </a:cubicBezTo>
                  <a:cubicBezTo>
                    <a:pt x="648" y="737"/>
                    <a:pt x="645" y="736"/>
                    <a:pt x="648" y="735"/>
                  </a:cubicBezTo>
                  <a:cubicBezTo>
                    <a:pt x="648" y="735"/>
                    <a:pt x="651" y="735"/>
                    <a:pt x="655" y="736"/>
                  </a:cubicBezTo>
                  <a:cubicBezTo>
                    <a:pt x="655" y="736"/>
                    <a:pt x="655" y="737"/>
                    <a:pt x="657" y="735"/>
                  </a:cubicBezTo>
                  <a:cubicBezTo>
                    <a:pt x="657" y="735"/>
                    <a:pt x="666" y="732"/>
                    <a:pt x="667" y="737"/>
                  </a:cubicBezTo>
                  <a:cubicBezTo>
                    <a:pt x="667" y="737"/>
                    <a:pt x="667" y="742"/>
                    <a:pt x="668" y="744"/>
                  </a:cubicBezTo>
                  <a:cubicBezTo>
                    <a:pt x="668" y="744"/>
                    <a:pt x="669" y="746"/>
                    <a:pt x="668" y="747"/>
                  </a:cubicBezTo>
                  <a:cubicBezTo>
                    <a:pt x="668" y="747"/>
                    <a:pt x="668" y="748"/>
                    <a:pt x="669" y="750"/>
                  </a:cubicBezTo>
                  <a:cubicBezTo>
                    <a:pt x="669" y="750"/>
                    <a:pt x="670" y="751"/>
                    <a:pt x="669" y="751"/>
                  </a:cubicBezTo>
                  <a:cubicBezTo>
                    <a:pt x="669" y="751"/>
                    <a:pt x="669" y="753"/>
                    <a:pt x="670" y="755"/>
                  </a:cubicBezTo>
                  <a:cubicBezTo>
                    <a:pt x="670" y="755"/>
                    <a:pt x="668" y="758"/>
                    <a:pt x="670" y="756"/>
                  </a:cubicBezTo>
                  <a:cubicBezTo>
                    <a:pt x="670" y="756"/>
                    <a:pt x="675" y="749"/>
                    <a:pt x="678" y="746"/>
                  </a:cubicBezTo>
                  <a:cubicBezTo>
                    <a:pt x="678" y="746"/>
                    <a:pt x="679" y="744"/>
                    <a:pt x="677" y="744"/>
                  </a:cubicBezTo>
                  <a:cubicBezTo>
                    <a:pt x="677" y="744"/>
                    <a:pt x="673" y="743"/>
                    <a:pt x="671" y="742"/>
                  </a:cubicBezTo>
                  <a:cubicBezTo>
                    <a:pt x="671" y="742"/>
                    <a:pt x="669" y="741"/>
                    <a:pt x="671" y="741"/>
                  </a:cubicBezTo>
                  <a:cubicBezTo>
                    <a:pt x="671" y="741"/>
                    <a:pt x="673" y="741"/>
                    <a:pt x="673" y="740"/>
                  </a:cubicBezTo>
                  <a:cubicBezTo>
                    <a:pt x="673" y="740"/>
                    <a:pt x="672" y="739"/>
                    <a:pt x="674" y="739"/>
                  </a:cubicBezTo>
                  <a:cubicBezTo>
                    <a:pt x="674" y="739"/>
                    <a:pt x="676" y="739"/>
                    <a:pt x="675" y="737"/>
                  </a:cubicBezTo>
                  <a:cubicBezTo>
                    <a:pt x="675" y="737"/>
                    <a:pt x="674" y="734"/>
                    <a:pt x="673" y="735"/>
                  </a:cubicBezTo>
                  <a:cubicBezTo>
                    <a:pt x="673" y="735"/>
                    <a:pt x="670" y="735"/>
                    <a:pt x="668" y="733"/>
                  </a:cubicBezTo>
                  <a:cubicBezTo>
                    <a:pt x="668" y="733"/>
                    <a:pt x="666" y="732"/>
                    <a:pt x="667" y="732"/>
                  </a:cubicBezTo>
                  <a:cubicBezTo>
                    <a:pt x="667" y="732"/>
                    <a:pt x="666" y="730"/>
                    <a:pt x="668" y="731"/>
                  </a:cubicBezTo>
                  <a:cubicBezTo>
                    <a:pt x="668" y="731"/>
                    <a:pt x="672" y="733"/>
                    <a:pt x="671" y="731"/>
                  </a:cubicBezTo>
                  <a:cubicBezTo>
                    <a:pt x="669" y="728"/>
                    <a:pt x="669" y="728"/>
                    <a:pt x="669" y="728"/>
                  </a:cubicBezTo>
                  <a:cubicBezTo>
                    <a:pt x="669" y="728"/>
                    <a:pt x="668" y="726"/>
                    <a:pt x="665" y="728"/>
                  </a:cubicBezTo>
                  <a:cubicBezTo>
                    <a:pt x="665" y="728"/>
                    <a:pt x="660" y="729"/>
                    <a:pt x="662" y="727"/>
                  </a:cubicBezTo>
                  <a:cubicBezTo>
                    <a:pt x="662" y="727"/>
                    <a:pt x="664" y="726"/>
                    <a:pt x="663" y="725"/>
                  </a:cubicBezTo>
                  <a:cubicBezTo>
                    <a:pt x="663" y="725"/>
                    <a:pt x="662" y="725"/>
                    <a:pt x="664" y="723"/>
                  </a:cubicBezTo>
                  <a:cubicBezTo>
                    <a:pt x="664" y="723"/>
                    <a:pt x="665" y="723"/>
                    <a:pt x="664" y="722"/>
                  </a:cubicBezTo>
                  <a:cubicBezTo>
                    <a:pt x="664" y="722"/>
                    <a:pt x="665" y="721"/>
                    <a:pt x="667" y="720"/>
                  </a:cubicBezTo>
                  <a:cubicBezTo>
                    <a:pt x="667" y="720"/>
                    <a:pt x="675" y="717"/>
                    <a:pt x="676" y="722"/>
                  </a:cubicBezTo>
                  <a:cubicBezTo>
                    <a:pt x="676" y="722"/>
                    <a:pt x="677" y="724"/>
                    <a:pt x="676" y="725"/>
                  </a:cubicBezTo>
                  <a:cubicBezTo>
                    <a:pt x="676" y="725"/>
                    <a:pt x="676" y="725"/>
                    <a:pt x="677" y="729"/>
                  </a:cubicBezTo>
                  <a:cubicBezTo>
                    <a:pt x="677" y="729"/>
                    <a:pt x="676" y="731"/>
                    <a:pt x="678" y="732"/>
                  </a:cubicBezTo>
                  <a:cubicBezTo>
                    <a:pt x="678" y="732"/>
                    <a:pt x="680" y="735"/>
                    <a:pt x="680" y="737"/>
                  </a:cubicBezTo>
                  <a:cubicBezTo>
                    <a:pt x="680" y="737"/>
                    <a:pt x="682" y="739"/>
                    <a:pt x="682" y="740"/>
                  </a:cubicBezTo>
                  <a:cubicBezTo>
                    <a:pt x="682" y="740"/>
                    <a:pt x="682" y="742"/>
                    <a:pt x="683" y="741"/>
                  </a:cubicBezTo>
                  <a:cubicBezTo>
                    <a:pt x="683" y="741"/>
                    <a:pt x="691" y="731"/>
                    <a:pt x="697" y="734"/>
                  </a:cubicBezTo>
                  <a:cubicBezTo>
                    <a:pt x="697" y="734"/>
                    <a:pt x="700" y="733"/>
                    <a:pt x="697" y="739"/>
                  </a:cubicBezTo>
                  <a:cubicBezTo>
                    <a:pt x="697" y="739"/>
                    <a:pt x="695" y="740"/>
                    <a:pt x="694" y="741"/>
                  </a:cubicBezTo>
                  <a:cubicBezTo>
                    <a:pt x="688" y="743"/>
                    <a:pt x="688" y="743"/>
                    <a:pt x="688" y="743"/>
                  </a:cubicBezTo>
                  <a:cubicBezTo>
                    <a:pt x="688" y="743"/>
                    <a:pt x="686" y="744"/>
                    <a:pt x="688" y="742"/>
                  </a:cubicBezTo>
                  <a:cubicBezTo>
                    <a:pt x="688" y="742"/>
                    <a:pt x="691" y="740"/>
                    <a:pt x="691" y="738"/>
                  </a:cubicBezTo>
                  <a:cubicBezTo>
                    <a:pt x="691" y="738"/>
                    <a:pt x="692" y="736"/>
                    <a:pt x="690" y="738"/>
                  </a:cubicBezTo>
                  <a:cubicBezTo>
                    <a:pt x="690" y="738"/>
                    <a:pt x="687" y="742"/>
                    <a:pt x="685" y="742"/>
                  </a:cubicBezTo>
                  <a:cubicBezTo>
                    <a:pt x="685" y="742"/>
                    <a:pt x="683" y="744"/>
                    <a:pt x="684" y="746"/>
                  </a:cubicBezTo>
                  <a:cubicBezTo>
                    <a:pt x="684" y="746"/>
                    <a:pt x="685" y="746"/>
                    <a:pt x="684" y="747"/>
                  </a:cubicBezTo>
                  <a:cubicBezTo>
                    <a:pt x="684" y="747"/>
                    <a:pt x="684" y="747"/>
                    <a:pt x="685" y="748"/>
                  </a:cubicBezTo>
                  <a:cubicBezTo>
                    <a:pt x="685" y="748"/>
                    <a:pt x="687" y="751"/>
                    <a:pt x="683" y="751"/>
                  </a:cubicBezTo>
                  <a:cubicBezTo>
                    <a:pt x="683" y="751"/>
                    <a:pt x="680" y="751"/>
                    <a:pt x="679" y="750"/>
                  </a:cubicBezTo>
                  <a:cubicBezTo>
                    <a:pt x="679" y="750"/>
                    <a:pt x="679" y="747"/>
                    <a:pt x="677" y="750"/>
                  </a:cubicBezTo>
                  <a:cubicBezTo>
                    <a:pt x="677" y="750"/>
                    <a:pt x="674" y="755"/>
                    <a:pt x="672" y="757"/>
                  </a:cubicBezTo>
                  <a:cubicBezTo>
                    <a:pt x="672" y="757"/>
                    <a:pt x="667" y="762"/>
                    <a:pt x="668" y="764"/>
                  </a:cubicBezTo>
                  <a:cubicBezTo>
                    <a:pt x="668" y="764"/>
                    <a:pt x="671" y="765"/>
                    <a:pt x="669" y="766"/>
                  </a:cubicBezTo>
                  <a:cubicBezTo>
                    <a:pt x="669" y="766"/>
                    <a:pt x="668" y="766"/>
                    <a:pt x="667" y="765"/>
                  </a:cubicBezTo>
                  <a:cubicBezTo>
                    <a:pt x="667" y="765"/>
                    <a:pt x="666" y="765"/>
                    <a:pt x="665" y="767"/>
                  </a:cubicBezTo>
                  <a:cubicBezTo>
                    <a:pt x="665" y="767"/>
                    <a:pt x="662" y="770"/>
                    <a:pt x="665" y="771"/>
                  </a:cubicBezTo>
                  <a:cubicBezTo>
                    <a:pt x="665" y="771"/>
                    <a:pt x="665" y="771"/>
                    <a:pt x="666" y="772"/>
                  </a:cubicBezTo>
                  <a:cubicBezTo>
                    <a:pt x="666" y="772"/>
                    <a:pt x="668" y="772"/>
                    <a:pt x="667" y="773"/>
                  </a:cubicBezTo>
                  <a:close/>
                  <a:moveTo>
                    <a:pt x="706" y="796"/>
                  </a:moveTo>
                  <a:cubicBezTo>
                    <a:pt x="706" y="796"/>
                    <a:pt x="705" y="797"/>
                    <a:pt x="705" y="800"/>
                  </a:cubicBezTo>
                  <a:cubicBezTo>
                    <a:pt x="705" y="800"/>
                    <a:pt x="705" y="800"/>
                    <a:pt x="704" y="801"/>
                  </a:cubicBezTo>
                  <a:cubicBezTo>
                    <a:pt x="695" y="808"/>
                    <a:pt x="695" y="808"/>
                    <a:pt x="695" y="808"/>
                  </a:cubicBezTo>
                  <a:cubicBezTo>
                    <a:pt x="695" y="808"/>
                    <a:pt x="694" y="807"/>
                    <a:pt x="693" y="809"/>
                  </a:cubicBezTo>
                  <a:cubicBezTo>
                    <a:pt x="693" y="809"/>
                    <a:pt x="692" y="809"/>
                    <a:pt x="692" y="808"/>
                  </a:cubicBezTo>
                  <a:cubicBezTo>
                    <a:pt x="692" y="808"/>
                    <a:pt x="692" y="808"/>
                    <a:pt x="691" y="809"/>
                  </a:cubicBezTo>
                  <a:cubicBezTo>
                    <a:pt x="691" y="809"/>
                    <a:pt x="690" y="808"/>
                    <a:pt x="689" y="809"/>
                  </a:cubicBezTo>
                  <a:cubicBezTo>
                    <a:pt x="683" y="810"/>
                    <a:pt x="683" y="810"/>
                    <a:pt x="683" y="810"/>
                  </a:cubicBezTo>
                  <a:cubicBezTo>
                    <a:pt x="683" y="810"/>
                    <a:pt x="681" y="811"/>
                    <a:pt x="684" y="809"/>
                  </a:cubicBezTo>
                  <a:cubicBezTo>
                    <a:pt x="684" y="809"/>
                    <a:pt x="691" y="807"/>
                    <a:pt x="688" y="807"/>
                  </a:cubicBezTo>
                  <a:cubicBezTo>
                    <a:pt x="688" y="807"/>
                    <a:pt x="685" y="807"/>
                    <a:pt x="687" y="806"/>
                  </a:cubicBezTo>
                  <a:cubicBezTo>
                    <a:pt x="687" y="806"/>
                    <a:pt x="694" y="801"/>
                    <a:pt x="697" y="796"/>
                  </a:cubicBezTo>
                  <a:cubicBezTo>
                    <a:pt x="697" y="796"/>
                    <a:pt x="703" y="786"/>
                    <a:pt x="695" y="779"/>
                  </a:cubicBezTo>
                  <a:cubicBezTo>
                    <a:pt x="695" y="779"/>
                    <a:pt x="691" y="780"/>
                    <a:pt x="687" y="784"/>
                  </a:cubicBezTo>
                  <a:cubicBezTo>
                    <a:pt x="687" y="784"/>
                    <a:pt x="685" y="790"/>
                    <a:pt x="683" y="790"/>
                  </a:cubicBezTo>
                  <a:cubicBezTo>
                    <a:pt x="683" y="790"/>
                    <a:pt x="677" y="790"/>
                    <a:pt x="675" y="787"/>
                  </a:cubicBezTo>
                  <a:cubicBezTo>
                    <a:pt x="675" y="787"/>
                    <a:pt x="672" y="786"/>
                    <a:pt x="674" y="786"/>
                  </a:cubicBezTo>
                  <a:cubicBezTo>
                    <a:pt x="674" y="786"/>
                    <a:pt x="675" y="787"/>
                    <a:pt x="677" y="784"/>
                  </a:cubicBezTo>
                  <a:cubicBezTo>
                    <a:pt x="677" y="784"/>
                    <a:pt x="680" y="783"/>
                    <a:pt x="680" y="782"/>
                  </a:cubicBezTo>
                  <a:cubicBezTo>
                    <a:pt x="680" y="782"/>
                    <a:pt x="682" y="779"/>
                    <a:pt x="685" y="777"/>
                  </a:cubicBezTo>
                  <a:cubicBezTo>
                    <a:pt x="685" y="777"/>
                    <a:pt x="687" y="775"/>
                    <a:pt x="688" y="774"/>
                  </a:cubicBezTo>
                  <a:cubicBezTo>
                    <a:pt x="688" y="774"/>
                    <a:pt x="688" y="772"/>
                    <a:pt x="686" y="772"/>
                  </a:cubicBezTo>
                  <a:cubicBezTo>
                    <a:pt x="686" y="772"/>
                    <a:pt x="682" y="777"/>
                    <a:pt x="679" y="769"/>
                  </a:cubicBezTo>
                  <a:cubicBezTo>
                    <a:pt x="679" y="769"/>
                    <a:pt x="679" y="761"/>
                    <a:pt x="677" y="764"/>
                  </a:cubicBezTo>
                  <a:cubicBezTo>
                    <a:pt x="677" y="764"/>
                    <a:pt x="676" y="769"/>
                    <a:pt x="672" y="770"/>
                  </a:cubicBezTo>
                  <a:cubicBezTo>
                    <a:pt x="672" y="770"/>
                    <a:pt x="670" y="771"/>
                    <a:pt x="668" y="770"/>
                  </a:cubicBezTo>
                  <a:cubicBezTo>
                    <a:pt x="668" y="770"/>
                    <a:pt x="666" y="769"/>
                    <a:pt x="668" y="769"/>
                  </a:cubicBezTo>
                  <a:cubicBezTo>
                    <a:pt x="668" y="769"/>
                    <a:pt x="671" y="768"/>
                    <a:pt x="673" y="764"/>
                  </a:cubicBezTo>
                  <a:cubicBezTo>
                    <a:pt x="673" y="764"/>
                    <a:pt x="676" y="761"/>
                    <a:pt x="675" y="759"/>
                  </a:cubicBezTo>
                  <a:cubicBezTo>
                    <a:pt x="675" y="759"/>
                    <a:pt x="675" y="758"/>
                    <a:pt x="678" y="757"/>
                  </a:cubicBezTo>
                  <a:cubicBezTo>
                    <a:pt x="678" y="757"/>
                    <a:pt x="684" y="752"/>
                    <a:pt x="687" y="755"/>
                  </a:cubicBezTo>
                  <a:cubicBezTo>
                    <a:pt x="687" y="755"/>
                    <a:pt x="689" y="757"/>
                    <a:pt x="687" y="760"/>
                  </a:cubicBezTo>
                  <a:cubicBezTo>
                    <a:pt x="687" y="760"/>
                    <a:pt x="686" y="763"/>
                    <a:pt x="689" y="765"/>
                  </a:cubicBezTo>
                  <a:cubicBezTo>
                    <a:pt x="689" y="765"/>
                    <a:pt x="693" y="768"/>
                    <a:pt x="694" y="766"/>
                  </a:cubicBezTo>
                  <a:cubicBezTo>
                    <a:pt x="694" y="766"/>
                    <a:pt x="699" y="762"/>
                    <a:pt x="701" y="763"/>
                  </a:cubicBezTo>
                  <a:cubicBezTo>
                    <a:pt x="701" y="763"/>
                    <a:pt x="705" y="764"/>
                    <a:pt x="705" y="766"/>
                  </a:cubicBezTo>
                  <a:cubicBezTo>
                    <a:pt x="705" y="766"/>
                    <a:pt x="704" y="768"/>
                    <a:pt x="703" y="769"/>
                  </a:cubicBezTo>
                  <a:cubicBezTo>
                    <a:pt x="703" y="769"/>
                    <a:pt x="703" y="770"/>
                    <a:pt x="702" y="771"/>
                  </a:cubicBezTo>
                  <a:cubicBezTo>
                    <a:pt x="702" y="771"/>
                    <a:pt x="699" y="772"/>
                    <a:pt x="701" y="775"/>
                  </a:cubicBezTo>
                  <a:cubicBezTo>
                    <a:pt x="706" y="782"/>
                    <a:pt x="706" y="782"/>
                    <a:pt x="706" y="782"/>
                  </a:cubicBezTo>
                  <a:cubicBezTo>
                    <a:pt x="706" y="782"/>
                    <a:pt x="708" y="789"/>
                    <a:pt x="707" y="793"/>
                  </a:cubicBezTo>
                  <a:cubicBezTo>
                    <a:pt x="707" y="794"/>
                    <a:pt x="706" y="796"/>
                    <a:pt x="706" y="796"/>
                  </a:cubicBezTo>
                  <a:close/>
                  <a:moveTo>
                    <a:pt x="451" y="788"/>
                  </a:moveTo>
                  <a:cubicBezTo>
                    <a:pt x="267" y="788"/>
                    <a:pt x="118" y="639"/>
                    <a:pt x="118" y="455"/>
                  </a:cubicBezTo>
                  <a:cubicBezTo>
                    <a:pt x="118" y="271"/>
                    <a:pt x="267" y="121"/>
                    <a:pt x="451" y="121"/>
                  </a:cubicBezTo>
                  <a:cubicBezTo>
                    <a:pt x="635" y="121"/>
                    <a:pt x="784" y="271"/>
                    <a:pt x="784" y="455"/>
                  </a:cubicBezTo>
                  <a:cubicBezTo>
                    <a:pt x="784" y="639"/>
                    <a:pt x="635" y="788"/>
                    <a:pt x="451" y="788"/>
                  </a:cubicBezTo>
                  <a:close/>
                  <a:moveTo>
                    <a:pt x="778" y="318"/>
                  </a:moveTo>
                  <a:cubicBezTo>
                    <a:pt x="775" y="310"/>
                    <a:pt x="775" y="303"/>
                    <a:pt x="777" y="296"/>
                  </a:cubicBezTo>
                  <a:cubicBezTo>
                    <a:pt x="779" y="290"/>
                    <a:pt x="784" y="285"/>
                    <a:pt x="792" y="282"/>
                  </a:cubicBezTo>
                  <a:cubicBezTo>
                    <a:pt x="797" y="280"/>
                    <a:pt x="801" y="279"/>
                    <a:pt x="805" y="279"/>
                  </a:cubicBezTo>
                  <a:cubicBezTo>
                    <a:pt x="808" y="280"/>
                    <a:pt x="811" y="280"/>
                    <a:pt x="814" y="282"/>
                  </a:cubicBezTo>
                  <a:cubicBezTo>
                    <a:pt x="817" y="283"/>
                    <a:pt x="819" y="285"/>
                    <a:pt x="821" y="287"/>
                  </a:cubicBezTo>
                  <a:cubicBezTo>
                    <a:pt x="824" y="289"/>
                    <a:pt x="826" y="293"/>
                    <a:pt x="828" y="297"/>
                  </a:cubicBezTo>
                  <a:cubicBezTo>
                    <a:pt x="831" y="305"/>
                    <a:pt x="831" y="312"/>
                    <a:pt x="829" y="318"/>
                  </a:cubicBezTo>
                  <a:cubicBezTo>
                    <a:pt x="826" y="325"/>
                    <a:pt x="821" y="330"/>
                    <a:pt x="813" y="333"/>
                  </a:cubicBezTo>
                  <a:cubicBezTo>
                    <a:pt x="806" y="336"/>
                    <a:pt x="799" y="336"/>
                    <a:pt x="792" y="334"/>
                  </a:cubicBezTo>
                  <a:cubicBezTo>
                    <a:pt x="786" y="331"/>
                    <a:pt x="781" y="325"/>
                    <a:pt x="778" y="318"/>
                  </a:cubicBezTo>
                  <a:close/>
                  <a:moveTo>
                    <a:pt x="841" y="337"/>
                  </a:moveTo>
                  <a:cubicBezTo>
                    <a:pt x="843" y="348"/>
                    <a:pt x="843" y="348"/>
                    <a:pt x="843" y="348"/>
                  </a:cubicBezTo>
                  <a:cubicBezTo>
                    <a:pt x="802" y="358"/>
                    <a:pt x="802" y="358"/>
                    <a:pt x="802" y="358"/>
                  </a:cubicBezTo>
                  <a:cubicBezTo>
                    <a:pt x="809" y="386"/>
                    <a:pt x="809" y="386"/>
                    <a:pt x="809" y="386"/>
                  </a:cubicBezTo>
                  <a:cubicBezTo>
                    <a:pt x="801" y="388"/>
                    <a:pt x="801" y="388"/>
                    <a:pt x="801" y="388"/>
                  </a:cubicBezTo>
                  <a:cubicBezTo>
                    <a:pt x="791" y="349"/>
                    <a:pt x="791" y="349"/>
                    <a:pt x="791" y="349"/>
                  </a:cubicBezTo>
                  <a:lnTo>
                    <a:pt x="841" y="337"/>
                  </a:lnTo>
                  <a:close/>
                  <a:moveTo>
                    <a:pt x="851" y="525"/>
                  </a:moveTo>
                  <a:cubicBezTo>
                    <a:pt x="815" y="528"/>
                    <a:pt x="815" y="528"/>
                    <a:pt x="815" y="528"/>
                  </a:cubicBezTo>
                  <a:cubicBezTo>
                    <a:pt x="847" y="545"/>
                    <a:pt x="847" y="545"/>
                    <a:pt x="847" y="545"/>
                  </a:cubicBezTo>
                  <a:cubicBezTo>
                    <a:pt x="844" y="562"/>
                    <a:pt x="844" y="562"/>
                    <a:pt x="844" y="562"/>
                  </a:cubicBezTo>
                  <a:cubicBezTo>
                    <a:pt x="793" y="552"/>
                    <a:pt x="793" y="552"/>
                    <a:pt x="793" y="552"/>
                  </a:cubicBezTo>
                  <a:cubicBezTo>
                    <a:pt x="795" y="541"/>
                    <a:pt x="795" y="541"/>
                    <a:pt x="795" y="541"/>
                  </a:cubicBezTo>
                  <a:cubicBezTo>
                    <a:pt x="835" y="549"/>
                    <a:pt x="835" y="549"/>
                    <a:pt x="835" y="549"/>
                  </a:cubicBezTo>
                  <a:cubicBezTo>
                    <a:pt x="798" y="530"/>
                    <a:pt x="798" y="530"/>
                    <a:pt x="798" y="530"/>
                  </a:cubicBezTo>
                  <a:cubicBezTo>
                    <a:pt x="800" y="519"/>
                    <a:pt x="800" y="519"/>
                    <a:pt x="800" y="519"/>
                  </a:cubicBezTo>
                  <a:cubicBezTo>
                    <a:pt x="842" y="517"/>
                    <a:pt x="842" y="517"/>
                    <a:pt x="842" y="517"/>
                  </a:cubicBezTo>
                  <a:cubicBezTo>
                    <a:pt x="802" y="508"/>
                    <a:pt x="802" y="508"/>
                    <a:pt x="802" y="508"/>
                  </a:cubicBezTo>
                  <a:cubicBezTo>
                    <a:pt x="804" y="498"/>
                    <a:pt x="804" y="498"/>
                    <a:pt x="804" y="498"/>
                  </a:cubicBezTo>
                  <a:cubicBezTo>
                    <a:pt x="855" y="508"/>
                    <a:pt x="855" y="508"/>
                    <a:pt x="855" y="508"/>
                  </a:cubicBezTo>
                  <a:lnTo>
                    <a:pt x="851" y="525"/>
                  </a:lnTo>
                  <a:close/>
                  <a:moveTo>
                    <a:pt x="815" y="474"/>
                  </a:moveTo>
                  <a:cubicBezTo>
                    <a:pt x="816" y="476"/>
                    <a:pt x="818" y="477"/>
                    <a:pt x="819" y="478"/>
                  </a:cubicBezTo>
                  <a:cubicBezTo>
                    <a:pt x="821" y="478"/>
                    <a:pt x="824" y="478"/>
                    <a:pt x="828" y="478"/>
                  </a:cubicBezTo>
                  <a:cubicBezTo>
                    <a:pt x="857" y="479"/>
                    <a:pt x="857" y="479"/>
                    <a:pt x="857" y="479"/>
                  </a:cubicBezTo>
                  <a:cubicBezTo>
                    <a:pt x="856" y="491"/>
                    <a:pt x="856" y="491"/>
                    <a:pt x="856" y="491"/>
                  </a:cubicBezTo>
                  <a:cubicBezTo>
                    <a:pt x="829" y="490"/>
                    <a:pt x="829" y="490"/>
                    <a:pt x="829" y="490"/>
                  </a:cubicBezTo>
                  <a:cubicBezTo>
                    <a:pt x="823" y="490"/>
                    <a:pt x="819" y="489"/>
                    <a:pt x="816" y="489"/>
                  </a:cubicBezTo>
                  <a:cubicBezTo>
                    <a:pt x="814" y="488"/>
                    <a:pt x="812" y="487"/>
                    <a:pt x="810" y="485"/>
                  </a:cubicBezTo>
                  <a:cubicBezTo>
                    <a:pt x="808" y="483"/>
                    <a:pt x="807" y="481"/>
                    <a:pt x="806" y="478"/>
                  </a:cubicBezTo>
                  <a:cubicBezTo>
                    <a:pt x="805" y="475"/>
                    <a:pt x="805" y="472"/>
                    <a:pt x="805" y="467"/>
                  </a:cubicBezTo>
                  <a:cubicBezTo>
                    <a:pt x="805" y="462"/>
                    <a:pt x="806" y="458"/>
                    <a:pt x="807" y="455"/>
                  </a:cubicBezTo>
                  <a:cubicBezTo>
                    <a:pt x="808" y="452"/>
                    <a:pt x="810" y="450"/>
                    <a:pt x="812" y="448"/>
                  </a:cubicBezTo>
                  <a:cubicBezTo>
                    <a:pt x="813" y="447"/>
                    <a:pt x="815" y="446"/>
                    <a:pt x="817" y="445"/>
                  </a:cubicBezTo>
                  <a:cubicBezTo>
                    <a:pt x="820" y="445"/>
                    <a:pt x="825" y="444"/>
                    <a:pt x="831" y="445"/>
                  </a:cubicBezTo>
                  <a:cubicBezTo>
                    <a:pt x="858" y="446"/>
                    <a:pt x="858" y="446"/>
                    <a:pt x="858" y="446"/>
                  </a:cubicBezTo>
                  <a:cubicBezTo>
                    <a:pt x="858" y="457"/>
                    <a:pt x="858" y="457"/>
                    <a:pt x="858" y="457"/>
                  </a:cubicBezTo>
                  <a:cubicBezTo>
                    <a:pt x="830" y="456"/>
                    <a:pt x="830" y="456"/>
                    <a:pt x="830" y="456"/>
                  </a:cubicBezTo>
                  <a:cubicBezTo>
                    <a:pt x="825" y="456"/>
                    <a:pt x="822" y="456"/>
                    <a:pt x="821" y="456"/>
                  </a:cubicBezTo>
                  <a:cubicBezTo>
                    <a:pt x="819" y="457"/>
                    <a:pt x="817" y="458"/>
                    <a:pt x="816" y="459"/>
                  </a:cubicBezTo>
                  <a:cubicBezTo>
                    <a:pt x="814" y="461"/>
                    <a:pt x="814" y="464"/>
                    <a:pt x="813" y="467"/>
                  </a:cubicBezTo>
                  <a:cubicBezTo>
                    <a:pt x="813" y="470"/>
                    <a:pt x="814" y="473"/>
                    <a:pt x="815" y="474"/>
                  </a:cubicBezTo>
                  <a:close/>
                </a:path>
              </a:pathLst>
            </a:custGeom>
            <a:grpFill/>
            <a:ln>
              <a:noFill/>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3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Arial" panose="020B0604020202020204"/>
              </a:endParaRPr>
            </a:p>
          </p:txBody>
        </p:sp>
        <p:sp>
          <p:nvSpPr>
            <p:cNvPr id="278" name="Freeform 85"/>
            <p:cNvSpPr/>
            <p:nvPr/>
          </p:nvSpPr>
          <p:spPr bwMode="auto">
            <a:xfrm>
              <a:off x="1913" y="749"/>
              <a:ext cx="42" cy="40"/>
            </a:xfrm>
            <a:custGeom>
              <a:avLst/>
              <a:gdLst>
                <a:gd name="T0" fmla="*/ 13 w 22"/>
                <a:gd name="T1" fmla="*/ 20 h 21"/>
                <a:gd name="T2" fmla="*/ 18 w 22"/>
                <a:gd name="T3" fmla="*/ 20 h 21"/>
                <a:gd name="T4" fmla="*/ 21 w 22"/>
                <a:gd name="T5" fmla="*/ 18 h 21"/>
                <a:gd name="T6" fmla="*/ 22 w 22"/>
                <a:gd name="T7" fmla="*/ 13 h 21"/>
                <a:gd name="T8" fmla="*/ 20 w 22"/>
                <a:gd name="T9" fmla="*/ 8 h 21"/>
                <a:gd name="T10" fmla="*/ 13 w 22"/>
                <a:gd name="T11" fmla="*/ 3 h 21"/>
                <a:gd name="T12" fmla="*/ 9 w 22"/>
                <a:gd name="T13" fmla="*/ 0 h 21"/>
                <a:gd name="T14" fmla="*/ 0 w 22"/>
                <a:gd name="T15" fmla="*/ 12 h 21"/>
                <a:gd name="T16" fmla="*/ 5 w 22"/>
                <a:gd name="T17" fmla="*/ 16 h 21"/>
                <a:gd name="T18" fmla="*/ 13 w 22"/>
                <a:gd name="T19" fmla="*/ 2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 h="21">
                  <a:moveTo>
                    <a:pt x="13" y="20"/>
                  </a:moveTo>
                  <a:cubicBezTo>
                    <a:pt x="15" y="21"/>
                    <a:pt x="16" y="21"/>
                    <a:pt x="18" y="20"/>
                  </a:cubicBezTo>
                  <a:cubicBezTo>
                    <a:pt x="19" y="20"/>
                    <a:pt x="20" y="19"/>
                    <a:pt x="21" y="18"/>
                  </a:cubicBezTo>
                  <a:cubicBezTo>
                    <a:pt x="22" y="16"/>
                    <a:pt x="22" y="14"/>
                    <a:pt x="22" y="13"/>
                  </a:cubicBezTo>
                  <a:cubicBezTo>
                    <a:pt x="22" y="11"/>
                    <a:pt x="21" y="10"/>
                    <a:pt x="20" y="8"/>
                  </a:cubicBezTo>
                  <a:cubicBezTo>
                    <a:pt x="19" y="7"/>
                    <a:pt x="16" y="6"/>
                    <a:pt x="13" y="3"/>
                  </a:cubicBezTo>
                  <a:cubicBezTo>
                    <a:pt x="9" y="0"/>
                    <a:pt x="9" y="0"/>
                    <a:pt x="9" y="0"/>
                  </a:cubicBezTo>
                  <a:cubicBezTo>
                    <a:pt x="0" y="12"/>
                    <a:pt x="0" y="12"/>
                    <a:pt x="0" y="12"/>
                  </a:cubicBezTo>
                  <a:cubicBezTo>
                    <a:pt x="5" y="16"/>
                    <a:pt x="5" y="16"/>
                    <a:pt x="5" y="16"/>
                  </a:cubicBezTo>
                  <a:cubicBezTo>
                    <a:pt x="9" y="18"/>
                    <a:pt x="12" y="20"/>
                    <a:pt x="13" y="20"/>
                  </a:cubicBezTo>
                  <a:close/>
                </a:path>
              </a:pathLst>
            </a:custGeom>
            <a:grpFill/>
            <a:ln>
              <a:noFill/>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3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Arial" panose="020B0604020202020204"/>
              </a:endParaRPr>
            </a:p>
          </p:txBody>
        </p:sp>
        <p:sp>
          <p:nvSpPr>
            <p:cNvPr id="279" name="Freeform 86"/>
            <p:cNvSpPr/>
            <p:nvPr/>
          </p:nvSpPr>
          <p:spPr bwMode="auto">
            <a:xfrm>
              <a:off x="1636" y="2110"/>
              <a:ext cx="35" cy="54"/>
            </a:xfrm>
            <a:custGeom>
              <a:avLst/>
              <a:gdLst>
                <a:gd name="T0" fmla="*/ 4 w 18"/>
                <a:gd name="T1" fmla="*/ 3 h 28"/>
                <a:gd name="T2" fmla="*/ 6 w 18"/>
                <a:gd name="T3" fmla="*/ 6 h 28"/>
                <a:gd name="T4" fmla="*/ 7 w 18"/>
                <a:gd name="T5" fmla="*/ 9 h 28"/>
                <a:gd name="T6" fmla="*/ 7 w 18"/>
                <a:gd name="T7" fmla="*/ 12 h 28"/>
                <a:gd name="T8" fmla="*/ 6 w 18"/>
                <a:gd name="T9" fmla="*/ 13 h 28"/>
                <a:gd name="T10" fmla="*/ 3 w 18"/>
                <a:gd name="T11" fmla="*/ 19 h 28"/>
                <a:gd name="T12" fmla="*/ 3 w 18"/>
                <a:gd name="T13" fmla="*/ 25 h 28"/>
                <a:gd name="T14" fmla="*/ 8 w 18"/>
                <a:gd name="T15" fmla="*/ 22 h 28"/>
                <a:gd name="T16" fmla="*/ 10 w 18"/>
                <a:gd name="T17" fmla="*/ 21 h 28"/>
                <a:gd name="T18" fmla="*/ 11 w 18"/>
                <a:gd name="T19" fmla="*/ 19 h 28"/>
                <a:gd name="T20" fmla="*/ 15 w 18"/>
                <a:gd name="T21" fmla="*/ 13 h 28"/>
                <a:gd name="T22" fmla="*/ 18 w 18"/>
                <a:gd name="T23" fmla="*/ 7 h 28"/>
                <a:gd name="T24" fmla="*/ 18 w 18"/>
                <a:gd name="T25" fmla="*/ 4 h 28"/>
                <a:gd name="T26" fmla="*/ 12 w 18"/>
                <a:gd name="T27" fmla="*/ 1 h 28"/>
                <a:gd name="T28" fmla="*/ 8 w 18"/>
                <a:gd name="T29" fmla="*/ 0 h 28"/>
                <a:gd name="T30" fmla="*/ 4 w 18"/>
                <a:gd name="T31" fmla="*/ 0 h 28"/>
                <a:gd name="T32" fmla="*/ 4 w 18"/>
                <a:gd name="T33" fmla="*/ 3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8" h="28">
                  <a:moveTo>
                    <a:pt x="4" y="3"/>
                  </a:moveTo>
                  <a:cubicBezTo>
                    <a:pt x="4" y="4"/>
                    <a:pt x="6" y="6"/>
                    <a:pt x="6" y="6"/>
                  </a:cubicBezTo>
                  <a:cubicBezTo>
                    <a:pt x="6" y="8"/>
                    <a:pt x="7" y="9"/>
                    <a:pt x="7" y="9"/>
                  </a:cubicBezTo>
                  <a:cubicBezTo>
                    <a:pt x="8" y="10"/>
                    <a:pt x="7" y="12"/>
                    <a:pt x="7" y="12"/>
                  </a:cubicBezTo>
                  <a:cubicBezTo>
                    <a:pt x="7" y="12"/>
                    <a:pt x="6" y="13"/>
                    <a:pt x="6" y="13"/>
                  </a:cubicBezTo>
                  <a:cubicBezTo>
                    <a:pt x="6" y="16"/>
                    <a:pt x="3" y="19"/>
                    <a:pt x="3" y="19"/>
                  </a:cubicBezTo>
                  <a:cubicBezTo>
                    <a:pt x="0" y="21"/>
                    <a:pt x="3" y="25"/>
                    <a:pt x="3" y="25"/>
                  </a:cubicBezTo>
                  <a:cubicBezTo>
                    <a:pt x="4" y="28"/>
                    <a:pt x="8" y="22"/>
                    <a:pt x="8" y="22"/>
                  </a:cubicBezTo>
                  <a:cubicBezTo>
                    <a:pt x="9" y="21"/>
                    <a:pt x="10" y="21"/>
                    <a:pt x="10" y="21"/>
                  </a:cubicBezTo>
                  <a:cubicBezTo>
                    <a:pt x="10" y="20"/>
                    <a:pt x="10" y="20"/>
                    <a:pt x="11" y="19"/>
                  </a:cubicBezTo>
                  <a:cubicBezTo>
                    <a:pt x="12" y="16"/>
                    <a:pt x="15" y="13"/>
                    <a:pt x="15" y="13"/>
                  </a:cubicBezTo>
                  <a:cubicBezTo>
                    <a:pt x="15" y="12"/>
                    <a:pt x="18" y="7"/>
                    <a:pt x="18" y="7"/>
                  </a:cubicBezTo>
                  <a:cubicBezTo>
                    <a:pt x="18" y="6"/>
                    <a:pt x="18" y="4"/>
                    <a:pt x="18" y="4"/>
                  </a:cubicBezTo>
                  <a:cubicBezTo>
                    <a:pt x="17" y="3"/>
                    <a:pt x="12" y="1"/>
                    <a:pt x="12" y="1"/>
                  </a:cubicBezTo>
                  <a:cubicBezTo>
                    <a:pt x="12" y="1"/>
                    <a:pt x="10" y="1"/>
                    <a:pt x="8" y="0"/>
                  </a:cubicBezTo>
                  <a:cubicBezTo>
                    <a:pt x="6" y="0"/>
                    <a:pt x="4" y="0"/>
                    <a:pt x="4" y="0"/>
                  </a:cubicBezTo>
                  <a:cubicBezTo>
                    <a:pt x="1" y="1"/>
                    <a:pt x="4" y="3"/>
                    <a:pt x="4" y="3"/>
                  </a:cubicBezTo>
                  <a:close/>
                </a:path>
              </a:pathLst>
            </a:custGeom>
            <a:grpFill/>
            <a:ln>
              <a:noFill/>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3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Arial" panose="020B0604020202020204"/>
              </a:endParaRPr>
            </a:p>
          </p:txBody>
        </p:sp>
        <p:sp>
          <p:nvSpPr>
            <p:cNvPr id="280" name="Freeform 87"/>
            <p:cNvSpPr/>
            <p:nvPr/>
          </p:nvSpPr>
          <p:spPr bwMode="auto">
            <a:xfrm>
              <a:off x="2152" y="1076"/>
              <a:ext cx="68" cy="67"/>
            </a:xfrm>
            <a:custGeom>
              <a:avLst/>
              <a:gdLst>
                <a:gd name="T0" fmla="*/ 24 w 36"/>
                <a:gd name="T1" fmla="*/ 32 h 35"/>
                <a:gd name="T2" fmla="*/ 35 w 36"/>
                <a:gd name="T3" fmla="*/ 23 h 35"/>
                <a:gd name="T4" fmla="*/ 35 w 36"/>
                <a:gd name="T5" fmla="*/ 11 h 35"/>
                <a:gd name="T6" fmla="*/ 26 w 36"/>
                <a:gd name="T7" fmla="*/ 2 h 35"/>
                <a:gd name="T8" fmla="*/ 12 w 36"/>
                <a:gd name="T9" fmla="*/ 3 h 35"/>
                <a:gd name="T10" fmla="*/ 1 w 36"/>
                <a:gd name="T11" fmla="*/ 12 h 35"/>
                <a:gd name="T12" fmla="*/ 1 w 36"/>
                <a:gd name="T13" fmla="*/ 24 h 35"/>
                <a:gd name="T14" fmla="*/ 10 w 36"/>
                <a:gd name="T15" fmla="*/ 33 h 35"/>
                <a:gd name="T16" fmla="*/ 24 w 36"/>
                <a:gd name="T17" fmla="*/ 3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35">
                  <a:moveTo>
                    <a:pt x="24" y="32"/>
                  </a:moveTo>
                  <a:cubicBezTo>
                    <a:pt x="30" y="30"/>
                    <a:pt x="33" y="27"/>
                    <a:pt x="35" y="23"/>
                  </a:cubicBezTo>
                  <a:cubicBezTo>
                    <a:pt x="36" y="19"/>
                    <a:pt x="36" y="15"/>
                    <a:pt x="35" y="11"/>
                  </a:cubicBezTo>
                  <a:cubicBezTo>
                    <a:pt x="33" y="6"/>
                    <a:pt x="30" y="3"/>
                    <a:pt x="26" y="2"/>
                  </a:cubicBezTo>
                  <a:cubicBezTo>
                    <a:pt x="22" y="0"/>
                    <a:pt x="17" y="1"/>
                    <a:pt x="12" y="3"/>
                  </a:cubicBezTo>
                  <a:cubicBezTo>
                    <a:pt x="7" y="5"/>
                    <a:pt x="3" y="8"/>
                    <a:pt x="1" y="12"/>
                  </a:cubicBezTo>
                  <a:cubicBezTo>
                    <a:pt x="0" y="16"/>
                    <a:pt x="0" y="20"/>
                    <a:pt x="1" y="24"/>
                  </a:cubicBezTo>
                  <a:cubicBezTo>
                    <a:pt x="3" y="29"/>
                    <a:pt x="6" y="31"/>
                    <a:pt x="10" y="33"/>
                  </a:cubicBezTo>
                  <a:cubicBezTo>
                    <a:pt x="14" y="35"/>
                    <a:pt x="18" y="34"/>
                    <a:pt x="24" y="32"/>
                  </a:cubicBezTo>
                  <a:close/>
                </a:path>
              </a:pathLst>
            </a:custGeom>
            <a:grpFill/>
            <a:ln>
              <a:noFill/>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3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Arial" panose="020B0604020202020204"/>
              </a:endParaRPr>
            </a:p>
          </p:txBody>
        </p:sp>
      </p:grpSp>
      <p:pic>
        <p:nvPicPr>
          <p:cNvPr id="281" name="图片 7"/>
          <p:cNvPicPr>
            <a:picLocks noChangeAspect="1"/>
          </p:cNvPicPr>
          <p:nvPr/>
        </p:nvPicPr>
        <p:blipFill rotWithShape="1">
          <a:blip r:embed="rId3" cstate="print"/>
          <a:srcRect l="28204"/>
          <a:stretch>
            <a:fillRect/>
          </a:stretch>
        </p:blipFill>
        <p:spPr>
          <a:xfrm>
            <a:off x="5068570" y="805821"/>
            <a:ext cx="3590333" cy="1231573"/>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定义与基本步骤</a:t>
            </a:r>
            <a:endParaRPr lang="zh-CN" altLang="en-US" dirty="0"/>
          </a:p>
        </p:txBody>
      </p:sp>
      <p:grpSp>
        <p:nvGrpSpPr>
          <p:cNvPr id="3" name="组合 2"/>
          <p:cNvGrpSpPr/>
          <p:nvPr/>
        </p:nvGrpSpPr>
        <p:grpSpPr>
          <a:xfrm>
            <a:off x="569304" y="3090479"/>
            <a:ext cx="2447024" cy="2995699"/>
            <a:chOff x="660400" y="1931150"/>
            <a:chExt cx="2447024" cy="2995699"/>
          </a:xfrm>
        </p:grpSpPr>
        <p:sp>
          <p:nvSpPr>
            <p:cNvPr id="16" name="矩形 15"/>
            <p:cNvSpPr/>
            <p:nvPr/>
          </p:nvSpPr>
          <p:spPr>
            <a:xfrm>
              <a:off x="660400" y="1931150"/>
              <a:ext cx="2447024" cy="2995699"/>
            </a:xfrm>
            <a:prstGeom prst="rect">
              <a:avLst/>
            </a:prstGeom>
            <a:solidFill>
              <a:schemeClr val="accent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832675" y="2057889"/>
              <a:ext cx="1389142" cy="396583"/>
            </a:xfrm>
            <a:prstGeom prst="rect">
              <a:avLst/>
            </a:prstGeom>
          </p:spPr>
          <p:txBody>
            <a:bodyPr wrap="square" lIns="0">
              <a:normAutofit/>
            </a:bodyPr>
            <a:lstStyle/>
            <a:p>
              <a:pPr>
                <a:lnSpc>
                  <a:spcPct val="120000"/>
                </a:lnSpc>
              </a:pPr>
              <a:r>
                <a:rPr lang="zh-CN" altLang="en-US" b="1">
                  <a:solidFill>
                    <a:schemeClr val="bg1"/>
                  </a:solidFill>
                  <a:latin typeface="+mj-ea"/>
                  <a:ea typeface="+mj-ea"/>
                  <a:cs typeface="Arial" panose="020B0604020202020204" pitchFamily="34" charset="0"/>
                </a:rPr>
                <a:t>图像分析</a:t>
              </a:r>
              <a:endParaRPr lang="en-US" altLang="zh-CN" b="1" dirty="0">
                <a:solidFill>
                  <a:schemeClr val="bg1"/>
                </a:solidFill>
                <a:latin typeface="+mj-ea"/>
                <a:ea typeface="+mj-ea"/>
                <a:cs typeface="Arial" panose="020B0604020202020204" pitchFamily="34" charset="0"/>
              </a:endParaRPr>
            </a:p>
          </p:txBody>
        </p:sp>
        <p:sp>
          <p:nvSpPr>
            <p:cNvPr id="18" name="矩形 17"/>
            <p:cNvSpPr/>
            <p:nvPr/>
          </p:nvSpPr>
          <p:spPr>
            <a:xfrm>
              <a:off x="660401" y="2516840"/>
              <a:ext cx="2447023" cy="1888333"/>
            </a:xfrm>
            <a:prstGeom prst="rect">
              <a:avLst/>
            </a:prstGeom>
            <a:pattFill prst="ltUpDiag">
              <a:fgClr>
                <a:schemeClr val="bg1">
                  <a:lumMod val="85000"/>
                </a:schemeClr>
              </a:fgClr>
              <a:bgClr>
                <a:schemeClr val="bg1"/>
              </a:bgClr>
            </a:patt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9" name="矩形 18"/>
            <p:cNvSpPr/>
            <p:nvPr/>
          </p:nvSpPr>
          <p:spPr>
            <a:xfrm>
              <a:off x="746538" y="2545106"/>
              <a:ext cx="2274748" cy="1498552"/>
            </a:xfrm>
            <a:prstGeom prst="rect">
              <a:avLst/>
            </a:prstGeom>
          </p:spPr>
          <p:txBody>
            <a:bodyPr wrap="square" lIns="0">
              <a:noAutofit/>
            </a:bodyPr>
            <a:lstStyle/>
            <a:p>
              <a:pPr>
                <a:lnSpc>
                  <a:spcPct val="130000"/>
                </a:lnSpc>
              </a:pPr>
              <a:r>
                <a:rPr lang="zh-CN" altLang="en-US">
                  <a:latin typeface="微软雅黑" panose="020B0503020204020204" charset="-122"/>
                  <a:ea typeface="微软雅黑" panose="020B0503020204020204" charset="-122"/>
                </a:rPr>
                <a:t>先分析图像中的</a:t>
              </a:r>
              <a:r>
                <a:rPr lang="zh-CN" altLang="en-US" b="1">
                  <a:solidFill>
                    <a:srgbClr val="FF0000"/>
                  </a:solidFill>
                  <a:latin typeface="微软雅黑" panose="020B0503020204020204" charset="-122"/>
                  <a:ea typeface="微软雅黑" panose="020B0503020204020204" charset="-122"/>
                </a:rPr>
                <a:t>不同区域</a:t>
              </a:r>
              <a:r>
                <a:rPr lang="zh-CN" altLang="en-US">
                  <a:latin typeface="微软雅黑" panose="020B0503020204020204" charset="-122"/>
                  <a:ea typeface="微软雅黑" panose="020B0503020204020204" charset="-122"/>
                </a:rPr>
                <a:t>（例如人物、背景、物体等），并基于这些区域确定哪些</a:t>
              </a:r>
              <a:r>
                <a:rPr lang="zh-CN" altLang="en-US" b="1">
                  <a:solidFill>
                    <a:srgbClr val="FF0000"/>
                  </a:solidFill>
                  <a:latin typeface="微软雅黑" panose="020B0503020204020204" charset="-122"/>
                  <a:ea typeface="微软雅黑" panose="020B0503020204020204" charset="-122"/>
                </a:rPr>
                <a:t>颜色</a:t>
              </a:r>
              <a:r>
                <a:rPr lang="zh-CN" altLang="en-US">
                  <a:latin typeface="微软雅黑" panose="020B0503020204020204" charset="-122"/>
                  <a:ea typeface="微软雅黑" panose="020B0503020204020204" charset="-122"/>
                </a:rPr>
                <a:t>是合适的</a:t>
              </a:r>
              <a:r>
                <a:rPr lang="zh-CN" altLang="en-US"/>
                <a:t>。</a:t>
              </a:r>
              <a:endParaRPr lang="zh-CN" altLang="en-US" dirty="0">
                <a:solidFill>
                  <a:schemeClr val="tx1">
                    <a:lumMod val="95000"/>
                    <a:lumOff val="5000"/>
                  </a:schemeClr>
                </a:solidFill>
                <a:latin typeface="+mn-ea"/>
                <a:cs typeface="Arial" panose="020B0604020202020204" pitchFamily="34" charset="0"/>
              </a:endParaRPr>
            </a:p>
          </p:txBody>
        </p:sp>
        <p:grpSp>
          <p:nvGrpSpPr>
            <p:cNvPr id="21" name="组合 20"/>
            <p:cNvGrpSpPr/>
            <p:nvPr/>
          </p:nvGrpSpPr>
          <p:grpSpPr>
            <a:xfrm flipH="1">
              <a:off x="832675" y="4463181"/>
              <a:ext cx="364235" cy="369223"/>
              <a:chOff x="9363075" y="4967288"/>
              <a:chExt cx="463551" cy="469900"/>
            </a:xfrm>
            <a:solidFill>
              <a:schemeClr val="bg1"/>
            </a:solidFill>
          </p:grpSpPr>
          <p:sp>
            <p:nvSpPr>
              <p:cNvPr id="22" name="Freeform 22"/>
              <p:cNvSpPr/>
              <p:nvPr/>
            </p:nvSpPr>
            <p:spPr bwMode="auto">
              <a:xfrm>
                <a:off x="9371013" y="5280025"/>
                <a:ext cx="158750" cy="150813"/>
              </a:xfrm>
              <a:custGeom>
                <a:avLst/>
                <a:gdLst>
                  <a:gd name="T0" fmla="*/ 14 w 100"/>
                  <a:gd name="T1" fmla="*/ 95 h 95"/>
                  <a:gd name="T2" fmla="*/ 0 w 100"/>
                  <a:gd name="T3" fmla="*/ 80 h 95"/>
                  <a:gd name="T4" fmla="*/ 85 w 100"/>
                  <a:gd name="T5" fmla="*/ 0 h 95"/>
                  <a:gd name="T6" fmla="*/ 100 w 100"/>
                  <a:gd name="T7" fmla="*/ 14 h 95"/>
                  <a:gd name="T8" fmla="*/ 14 w 100"/>
                  <a:gd name="T9" fmla="*/ 95 h 95"/>
                </a:gdLst>
                <a:ahLst/>
                <a:cxnLst>
                  <a:cxn ang="0">
                    <a:pos x="T0" y="T1"/>
                  </a:cxn>
                  <a:cxn ang="0">
                    <a:pos x="T2" y="T3"/>
                  </a:cxn>
                  <a:cxn ang="0">
                    <a:pos x="T4" y="T5"/>
                  </a:cxn>
                  <a:cxn ang="0">
                    <a:pos x="T6" y="T7"/>
                  </a:cxn>
                  <a:cxn ang="0">
                    <a:pos x="T8" y="T9"/>
                  </a:cxn>
                </a:cxnLst>
                <a:rect l="0" t="0" r="r" b="b"/>
                <a:pathLst>
                  <a:path w="100" h="95">
                    <a:moveTo>
                      <a:pt x="14" y="95"/>
                    </a:moveTo>
                    <a:lnTo>
                      <a:pt x="0" y="80"/>
                    </a:lnTo>
                    <a:lnTo>
                      <a:pt x="85" y="0"/>
                    </a:lnTo>
                    <a:lnTo>
                      <a:pt x="100" y="14"/>
                    </a:lnTo>
                    <a:lnTo>
                      <a:pt x="14" y="9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 name="Freeform 23"/>
              <p:cNvSpPr>
                <a:spLocks noEditPoints="1"/>
              </p:cNvSpPr>
              <p:nvPr/>
            </p:nvSpPr>
            <p:spPr bwMode="auto">
              <a:xfrm>
                <a:off x="9486900" y="5200650"/>
                <a:ext cx="120650" cy="120650"/>
              </a:xfrm>
              <a:custGeom>
                <a:avLst/>
                <a:gdLst>
                  <a:gd name="T0" fmla="*/ 16 w 32"/>
                  <a:gd name="T1" fmla="*/ 32 h 32"/>
                  <a:gd name="T2" fmla="*/ 0 w 32"/>
                  <a:gd name="T3" fmla="*/ 16 h 32"/>
                  <a:gd name="T4" fmla="*/ 16 w 32"/>
                  <a:gd name="T5" fmla="*/ 0 h 32"/>
                  <a:gd name="T6" fmla="*/ 32 w 32"/>
                  <a:gd name="T7" fmla="*/ 16 h 32"/>
                  <a:gd name="T8" fmla="*/ 16 w 32"/>
                  <a:gd name="T9" fmla="*/ 32 h 32"/>
                  <a:gd name="T10" fmla="*/ 16 w 32"/>
                  <a:gd name="T11" fmla="*/ 8 h 32"/>
                  <a:gd name="T12" fmla="*/ 8 w 32"/>
                  <a:gd name="T13" fmla="*/ 16 h 32"/>
                  <a:gd name="T14" fmla="*/ 16 w 32"/>
                  <a:gd name="T15" fmla="*/ 24 h 32"/>
                  <a:gd name="T16" fmla="*/ 24 w 32"/>
                  <a:gd name="T17" fmla="*/ 16 h 32"/>
                  <a:gd name="T18" fmla="*/ 16 w 32"/>
                  <a:gd name="T19" fmla="*/ 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2">
                    <a:moveTo>
                      <a:pt x="16" y="32"/>
                    </a:moveTo>
                    <a:cubicBezTo>
                      <a:pt x="7" y="32"/>
                      <a:pt x="0" y="25"/>
                      <a:pt x="0" y="16"/>
                    </a:cubicBezTo>
                    <a:cubicBezTo>
                      <a:pt x="0" y="7"/>
                      <a:pt x="7" y="0"/>
                      <a:pt x="16" y="0"/>
                    </a:cubicBezTo>
                    <a:cubicBezTo>
                      <a:pt x="25" y="0"/>
                      <a:pt x="32" y="7"/>
                      <a:pt x="32" y="16"/>
                    </a:cubicBezTo>
                    <a:cubicBezTo>
                      <a:pt x="32" y="25"/>
                      <a:pt x="25" y="32"/>
                      <a:pt x="16" y="32"/>
                    </a:cubicBezTo>
                    <a:moveTo>
                      <a:pt x="16" y="8"/>
                    </a:moveTo>
                    <a:cubicBezTo>
                      <a:pt x="12" y="8"/>
                      <a:pt x="8" y="12"/>
                      <a:pt x="8" y="16"/>
                    </a:cubicBezTo>
                    <a:cubicBezTo>
                      <a:pt x="8" y="20"/>
                      <a:pt x="12" y="24"/>
                      <a:pt x="16" y="24"/>
                    </a:cubicBezTo>
                    <a:cubicBezTo>
                      <a:pt x="20" y="24"/>
                      <a:pt x="24" y="20"/>
                      <a:pt x="24" y="16"/>
                    </a:cubicBezTo>
                    <a:cubicBezTo>
                      <a:pt x="24" y="12"/>
                      <a:pt x="20" y="8"/>
                      <a:pt x="16" y="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24"/>
              <p:cNvSpPr>
                <a:spLocks noEditPoints="1"/>
              </p:cNvSpPr>
              <p:nvPr/>
            </p:nvSpPr>
            <p:spPr bwMode="auto">
              <a:xfrm>
                <a:off x="9577388" y="4967288"/>
                <a:ext cx="249238" cy="249238"/>
              </a:xfrm>
              <a:custGeom>
                <a:avLst/>
                <a:gdLst>
                  <a:gd name="T0" fmla="*/ 32 w 66"/>
                  <a:gd name="T1" fmla="*/ 66 h 66"/>
                  <a:gd name="T2" fmla="*/ 9 w 66"/>
                  <a:gd name="T3" fmla="*/ 57 h 66"/>
                  <a:gd name="T4" fmla="*/ 0 w 66"/>
                  <a:gd name="T5" fmla="*/ 34 h 66"/>
                  <a:gd name="T6" fmla="*/ 9 w 66"/>
                  <a:gd name="T7" fmla="*/ 11 h 66"/>
                  <a:gd name="T8" fmla="*/ 20 w 66"/>
                  <a:gd name="T9" fmla="*/ 0 h 66"/>
                  <a:gd name="T10" fmla="*/ 66 w 66"/>
                  <a:gd name="T11" fmla="*/ 46 h 66"/>
                  <a:gd name="T12" fmla="*/ 55 w 66"/>
                  <a:gd name="T13" fmla="*/ 57 h 66"/>
                  <a:gd name="T14" fmla="*/ 32 w 66"/>
                  <a:gd name="T15" fmla="*/ 66 h 66"/>
                  <a:gd name="T16" fmla="*/ 20 w 66"/>
                  <a:gd name="T17" fmla="*/ 12 h 66"/>
                  <a:gd name="T18" fmla="*/ 15 w 66"/>
                  <a:gd name="T19" fmla="*/ 17 h 66"/>
                  <a:gd name="T20" fmla="*/ 8 w 66"/>
                  <a:gd name="T21" fmla="*/ 34 h 66"/>
                  <a:gd name="T22" fmla="*/ 15 w 66"/>
                  <a:gd name="T23" fmla="*/ 51 h 66"/>
                  <a:gd name="T24" fmla="*/ 32 w 66"/>
                  <a:gd name="T25" fmla="*/ 58 h 66"/>
                  <a:gd name="T26" fmla="*/ 49 w 66"/>
                  <a:gd name="T27" fmla="*/ 51 h 66"/>
                  <a:gd name="T28" fmla="*/ 54 w 66"/>
                  <a:gd name="T29" fmla="*/ 46 h 66"/>
                  <a:gd name="T30" fmla="*/ 20 w 66"/>
                  <a:gd name="T31" fmla="*/ 1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6" h="66">
                    <a:moveTo>
                      <a:pt x="32" y="66"/>
                    </a:moveTo>
                    <a:cubicBezTo>
                      <a:pt x="23" y="66"/>
                      <a:pt x="15" y="63"/>
                      <a:pt x="9" y="57"/>
                    </a:cubicBezTo>
                    <a:cubicBezTo>
                      <a:pt x="3" y="51"/>
                      <a:pt x="0" y="43"/>
                      <a:pt x="0" y="34"/>
                    </a:cubicBezTo>
                    <a:cubicBezTo>
                      <a:pt x="0" y="25"/>
                      <a:pt x="3" y="17"/>
                      <a:pt x="9" y="11"/>
                    </a:cubicBezTo>
                    <a:cubicBezTo>
                      <a:pt x="20" y="0"/>
                      <a:pt x="20" y="0"/>
                      <a:pt x="20" y="0"/>
                    </a:cubicBezTo>
                    <a:cubicBezTo>
                      <a:pt x="66" y="46"/>
                      <a:pt x="66" y="46"/>
                      <a:pt x="66" y="46"/>
                    </a:cubicBezTo>
                    <a:cubicBezTo>
                      <a:pt x="55" y="57"/>
                      <a:pt x="55" y="57"/>
                      <a:pt x="55" y="57"/>
                    </a:cubicBezTo>
                    <a:cubicBezTo>
                      <a:pt x="49" y="63"/>
                      <a:pt x="41" y="66"/>
                      <a:pt x="32" y="66"/>
                    </a:cubicBezTo>
                    <a:moveTo>
                      <a:pt x="20" y="12"/>
                    </a:moveTo>
                    <a:cubicBezTo>
                      <a:pt x="15" y="17"/>
                      <a:pt x="15" y="17"/>
                      <a:pt x="15" y="17"/>
                    </a:cubicBezTo>
                    <a:cubicBezTo>
                      <a:pt x="10" y="22"/>
                      <a:pt x="8" y="28"/>
                      <a:pt x="8" y="34"/>
                    </a:cubicBezTo>
                    <a:cubicBezTo>
                      <a:pt x="8" y="40"/>
                      <a:pt x="10" y="46"/>
                      <a:pt x="15" y="51"/>
                    </a:cubicBezTo>
                    <a:cubicBezTo>
                      <a:pt x="20" y="56"/>
                      <a:pt x="26" y="58"/>
                      <a:pt x="32" y="58"/>
                    </a:cubicBezTo>
                    <a:cubicBezTo>
                      <a:pt x="38" y="58"/>
                      <a:pt x="44" y="56"/>
                      <a:pt x="49" y="51"/>
                    </a:cubicBezTo>
                    <a:cubicBezTo>
                      <a:pt x="54" y="46"/>
                      <a:pt x="54" y="46"/>
                      <a:pt x="54" y="46"/>
                    </a:cubicBezTo>
                    <a:lnTo>
                      <a:pt x="20" y="1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p>
            </p:txBody>
          </p:sp>
          <p:sp>
            <p:nvSpPr>
              <p:cNvPr id="25" name="Freeform 25"/>
              <p:cNvSpPr/>
              <p:nvPr/>
            </p:nvSpPr>
            <p:spPr bwMode="auto">
              <a:xfrm>
                <a:off x="9363075" y="5065713"/>
                <a:ext cx="365125" cy="371475"/>
              </a:xfrm>
              <a:custGeom>
                <a:avLst/>
                <a:gdLst>
                  <a:gd name="T0" fmla="*/ 0 w 230"/>
                  <a:gd name="T1" fmla="*/ 234 h 234"/>
                  <a:gd name="T2" fmla="*/ 22 w 230"/>
                  <a:gd name="T3" fmla="*/ 49 h 234"/>
                  <a:gd name="T4" fmla="*/ 112 w 230"/>
                  <a:gd name="T5" fmla="*/ 0 h 234"/>
                  <a:gd name="T6" fmla="*/ 121 w 230"/>
                  <a:gd name="T7" fmla="*/ 16 h 234"/>
                  <a:gd name="T8" fmla="*/ 41 w 230"/>
                  <a:gd name="T9" fmla="*/ 61 h 234"/>
                  <a:gd name="T10" fmla="*/ 24 w 230"/>
                  <a:gd name="T11" fmla="*/ 211 h 234"/>
                  <a:gd name="T12" fmla="*/ 185 w 230"/>
                  <a:gd name="T13" fmla="*/ 180 h 234"/>
                  <a:gd name="T14" fmla="*/ 211 w 230"/>
                  <a:gd name="T15" fmla="*/ 111 h 234"/>
                  <a:gd name="T16" fmla="*/ 230 w 230"/>
                  <a:gd name="T17" fmla="*/ 116 h 234"/>
                  <a:gd name="T18" fmla="*/ 199 w 230"/>
                  <a:gd name="T19" fmla="*/ 199 h 234"/>
                  <a:gd name="T20" fmla="*/ 0 w 230"/>
                  <a:gd name="T21"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0" h="234">
                    <a:moveTo>
                      <a:pt x="0" y="234"/>
                    </a:moveTo>
                    <a:lnTo>
                      <a:pt x="22" y="49"/>
                    </a:lnTo>
                    <a:lnTo>
                      <a:pt x="112" y="0"/>
                    </a:lnTo>
                    <a:lnTo>
                      <a:pt x="121" y="16"/>
                    </a:lnTo>
                    <a:lnTo>
                      <a:pt x="41" y="61"/>
                    </a:lnTo>
                    <a:lnTo>
                      <a:pt x="24" y="211"/>
                    </a:lnTo>
                    <a:lnTo>
                      <a:pt x="185" y="180"/>
                    </a:lnTo>
                    <a:lnTo>
                      <a:pt x="211" y="111"/>
                    </a:lnTo>
                    <a:lnTo>
                      <a:pt x="230" y="116"/>
                    </a:lnTo>
                    <a:lnTo>
                      <a:pt x="199" y="199"/>
                    </a:lnTo>
                    <a:lnTo>
                      <a:pt x="0" y="23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sp>
        <p:nvSpPr>
          <p:cNvPr id="58" name="文本框 57"/>
          <p:cNvSpPr txBox="1"/>
          <p:nvPr/>
        </p:nvSpPr>
        <p:spPr>
          <a:xfrm>
            <a:off x="569304" y="1364085"/>
            <a:ext cx="10858500" cy="1373709"/>
          </a:xfrm>
          <a:prstGeom prst="rect">
            <a:avLst/>
          </a:prstGeom>
          <a:noFill/>
        </p:spPr>
        <p:txBody>
          <a:bodyPr wrap="square" lIns="0" rIns="0" rtlCol="0">
            <a:spAutoFit/>
          </a:bodyPr>
          <a:lstStyle/>
          <a:p>
            <a:pPr>
              <a:lnSpc>
                <a:spcPct val="130000"/>
              </a:lnSpc>
            </a:pPr>
            <a:r>
              <a:rPr lang="zh-CN" altLang="en-US" sz="2600" b="1">
                <a:solidFill>
                  <a:schemeClr val="accent1"/>
                </a:solidFill>
                <a:latin typeface="+mj-lt"/>
                <a:ea typeface="+mj-ea"/>
                <a:cs typeface="+mj-cs"/>
              </a:rPr>
              <a:t>黑白照片着色</a:t>
            </a:r>
            <a:endParaRPr lang="en-US" altLang="zh-CN" sz="2600" b="1">
              <a:solidFill>
                <a:schemeClr val="accent1"/>
              </a:solidFill>
              <a:latin typeface="+mj-lt"/>
              <a:ea typeface="+mj-ea"/>
              <a:cs typeface="+mj-cs"/>
            </a:endParaRPr>
          </a:p>
          <a:p>
            <a:pPr>
              <a:lnSpc>
                <a:spcPct val="130000"/>
              </a:lnSpc>
            </a:pPr>
            <a:r>
              <a:rPr lang="zh-CN" altLang="en-US" sz="2000">
                <a:latin typeface="微软雅黑" panose="020B0503020204020204" charset="-122"/>
                <a:ea typeface="微软雅黑" panose="020B0503020204020204" charset="-122"/>
              </a:rPr>
              <a:t>是指将黑白照片（即仅包含亮度信息的图像）添加颜色的过程。这一过程通过将灰度图像中的不同区域赋予合适的颜色，模拟出原始彩色场景的外观。</a:t>
            </a:r>
            <a:endParaRPr lang="en-US" altLang="zh-CN" sz="2000" dirty="0">
              <a:solidFill>
                <a:schemeClr val="tx1">
                  <a:lumMod val="95000"/>
                  <a:lumOff val="5000"/>
                </a:schemeClr>
              </a:solidFill>
              <a:latin typeface="微软雅黑" panose="020B0503020204020204" charset="-122"/>
              <a:ea typeface="微软雅黑" panose="020B0503020204020204" charset="-122"/>
            </a:endParaRPr>
          </a:p>
        </p:txBody>
      </p:sp>
      <p:grpSp>
        <p:nvGrpSpPr>
          <p:cNvPr id="4" name="组合 3"/>
          <p:cNvGrpSpPr/>
          <p:nvPr/>
        </p:nvGrpSpPr>
        <p:grpSpPr>
          <a:xfrm>
            <a:off x="3377362" y="3090479"/>
            <a:ext cx="2629219" cy="2995699"/>
            <a:chOff x="3468458" y="1931150"/>
            <a:chExt cx="2629219" cy="2995699"/>
          </a:xfrm>
        </p:grpSpPr>
        <p:sp>
          <p:nvSpPr>
            <p:cNvPr id="28" name="矩形 27"/>
            <p:cNvSpPr/>
            <p:nvPr/>
          </p:nvSpPr>
          <p:spPr>
            <a:xfrm>
              <a:off x="3468458" y="1931150"/>
              <a:ext cx="2447024" cy="2995699"/>
            </a:xfrm>
            <a:prstGeom prst="rect">
              <a:avLst/>
            </a:pr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p:cNvSpPr/>
            <p:nvPr/>
          </p:nvSpPr>
          <p:spPr>
            <a:xfrm>
              <a:off x="3640733" y="2057889"/>
              <a:ext cx="1389142" cy="396583"/>
            </a:xfrm>
            <a:prstGeom prst="rect">
              <a:avLst/>
            </a:prstGeom>
          </p:spPr>
          <p:txBody>
            <a:bodyPr wrap="square" lIns="0">
              <a:normAutofit/>
            </a:bodyPr>
            <a:lstStyle/>
            <a:p>
              <a:pPr>
                <a:lnSpc>
                  <a:spcPct val="120000"/>
                </a:lnSpc>
              </a:pPr>
              <a:r>
                <a:rPr lang="zh-CN" altLang="en-US" b="1">
                  <a:solidFill>
                    <a:schemeClr val="bg1"/>
                  </a:solidFill>
                  <a:latin typeface="+mj-ea"/>
                  <a:ea typeface="+mj-ea"/>
                  <a:cs typeface="Arial" panose="020B0604020202020204" pitchFamily="34" charset="0"/>
                </a:rPr>
                <a:t>颜色映射</a:t>
              </a:r>
              <a:endParaRPr lang="en-US" altLang="zh-CN" b="1" dirty="0">
                <a:solidFill>
                  <a:schemeClr val="bg1"/>
                </a:solidFill>
                <a:latin typeface="+mj-ea"/>
                <a:ea typeface="+mj-ea"/>
                <a:cs typeface="Arial" panose="020B0604020202020204" pitchFamily="34" charset="0"/>
              </a:endParaRPr>
            </a:p>
          </p:txBody>
        </p:sp>
        <p:sp>
          <p:nvSpPr>
            <p:cNvPr id="30" name="矩形 29"/>
            <p:cNvSpPr/>
            <p:nvPr/>
          </p:nvSpPr>
          <p:spPr>
            <a:xfrm>
              <a:off x="3468459" y="2516840"/>
              <a:ext cx="2447023" cy="1888333"/>
            </a:xfrm>
            <a:prstGeom prst="rect">
              <a:avLst/>
            </a:prstGeom>
            <a:pattFill prst="ltUpDiag">
              <a:fgClr>
                <a:schemeClr val="bg1">
                  <a:lumMod val="85000"/>
                </a:schemeClr>
              </a:fgClr>
              <a:bgClr>
                <a:schemeClr val="bg1"/>
              </a:bgClr>
            </a:patt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1" name="矩形 30"/>
            <p:cNvSpPr/>
            <p:nvPr/>
          </p:nvSpPr>
          <p:spPr>
            <a:xfrm>
              <a:off x="3510575" y="2531898"/>
              <a:ext cx="2587102" cy="1498552"/>
            </a:xfrm>
            <a:prstGeom prst="rect">
              <a:avLst/>
            </a:prstGeom>
          </p:spPr>
          <p:txBody>
            <a:bodyPr wrap="square" lIns="0">
              <a:noAutofit/>
            </a:bodyPr>
            <a:lstStyle/>
            <a:p>
              <a:pPr>
                <a:lnSpc>
                  <a:spcPct val="130000"/>
                </a:lnSpc>
              </a:pPr>
              <a:r>
                <a:rPr lang="zh-CN" altLang="en-US">
                  <a:latin typeface="微软雅黑" panose="020B0503020204020204" charset="-122"/>
                  <a:ea typeface="微软雅黑" panose="020B0503020204020204" charset="-122"/>
                </a:rPr>
                <a:t>通过参考历史数据、视觉常识或人工标注的方式，将每个灰度区域映射到合适的颜色</a:t>
              </a:r>
              <a:endParaRPr lang="zh-CN" altLang="en-US" dirty="0">
                <a:latin typeface="微软雅黑" panose="020B0503020204020204" charset="-122"/>
                <a:ea typeface="微软雅黑" panose="020B0503020204020204" charset="-122"/>
              </a:endParaRPr>
            </a:p>
          </p:txBody>
        </p:sp>
        <p:grpSp>
          <p:nvGrpSpPr>
            <p:cNvPr id="59" name="组合 58"/>
            <p:cNvGrpSpPr/>
            <p:nvPr/>
          </p:nvGrpSpPr>
          <p:grpSpPr>
            <a:xfrm>
              <a:off x="3640723" y="4471950"/>
              <a:ext cx="310873" cy="355464"/>
              <a:chOff x="11864960" y="2498733"/>
              <a:chExt cx="420669" cy="481011"/>
            </a:xfrm>
            <a:solidFill>
              <a:schemeClr val="bg1"/>
            </a:solidFill>
          </p:grpSpPr>
          <p:sp>
            <p:nvSpPr>
              <p:cNvPr id="60" name="Freeform 5"/>
              <p:cNvSpPr/>
              <p:nvPr/>
            </p:nvSpPr>
            <p:spPr bwMode="auto">
              <a:xfrm>
                <a:off x="11864960" y="2603505"/>
                <a:ext cx="390525" cy="376239"/>
              </a:xfrm>
              <a:custGeom>
                <a:avLst/>
                <a:gdLst>
                  <a:gd name="T0" fmla="*/ 52 w 104"/>
                  <a:gd name="T1" fmla="*/ 100 h 100"/>
                  <a:gd name="T2" fmla="*/ 0 w 104"/>
                  <a:gd name="T3" fmla="*/ 48 h 100"/>
                  <a:gd name="T4" fmla="*/ 32 w 104"/>
                  <a:gd name="T5" fmla="*/ 0 h 100"/>
                  <a:gd name="T6" fmla="*/ 35 w 104"/>
                  <a:gd name="T7" fmla="*/ 7 h 100"/>
                  <a:gd name="T8" fmla="*/ 8 w 104"/>
                  <a:gd name="T9" fmla="*/ 48 h 100"/>
                  <a:gd name="T10" fmla="*/ 52 w 104"/>
                  <a:gd name="T11" fmla="*/ 92 h 100"/>
                  <a:gd name="T12" fmla="*/ 96 w 104"/>
                  <a:gd name="T13" fmla="*/ 52 h 100"/>
                  <a:gd name="T14" fmla="*/ 104 w 104"/>
                  <a:gd name="T15" fmla="*/ 52 h 100"/>
                  <a:gd name="T16" fmla="*/ 52 w 104"/>
                  <a:gd name="T1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4" h="100">
                    <a:moveTo>
                      <a:pt x="52" y="100"/>
                    </a:moveTo>
                    <a:cubicBezTo>
                      <a:pt x="23" y="100"/>
                      <a:pt x="0" y="77"/>
                      <a:pt x="0" y="48"/>
                    </a:cubicBezTo>
                    <a:cubicBezTo>
                      <a:pt x="0" y="27"/>
                      <a:pt x="13" y="8"/>
                      <a:pt x="32" y="0"/>
                    </a:cubicBezTo>
                    <a:cubicBezTo>
                      <a:pt x="35" y="7"/>
                      <a:pt x="35" y="7"/>
                      <a:pt x="35" y="7"/>
                    </a:cubicBezTo>
                    <a:cubicBezTo>
                      <a:pt x="19" y="14"/>
                      <a:pt x="8" y="30"/>
                      <a:pt x="8" y="48"/>
                    </a:cubicBezTo>
                    <a:cubicBezTo>
                      <a:pt x="8" y="72"/>
                      <a:pt x="28" y="92"/>
                      <a:pt x="52" y="92"/>
                    </a:cubicBezTo>
                    <a:cubicBezTo>
                      <a:pt x="75" y="92"/>
                      <a:pt x="94" y="74"/>
                      <a:pt x="96" y="52"/>
                    </a:cubicBezTo>
                    <a:cubicBezTo>
                      <a:pt x="104" y="52"/>
                      <a:pt x="104" y="52"/>
                      <a:pt x="104" y="52"/>
                    </a:cubicBezTo>
                    <a:cubicBezTo>
                      <a:pt x="102" y="79"/>
                      <a:pt x="79" y="100"/>
                      <a:pt x="52" y="10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1" name="Freeform 6"/>
              <p:cNvSpPr/>
              <p:nvPr/>
            </p:nvSpPr>
            <p:spPr bwMode="auto">
              <a:xfrm>
                <a:off x="12123723" y="2603505"/>
                <a:ext cx="131762" cy="166689"/>
              </a:xfrm>
              <a:custGeom>
                <a:avLst/>
                <a:gdLst>
                  <a:gd name="T0" fmla="*/ 27 w 35"/>
                  <a:gd name="T1" fmla="*/ 44 h 44"/>
                  <a:gd name="T2" fmla="*/ 0 w 35"/>
                  <a:gd name="T3" fmla="*/ 7 h 44"/>
                  <a:gd name="T4" fmla="*/ 3 w 35"/>
                  <a:gd name="T5" fmla="*/ 0 h 44"/>
                  <a:gd name="T6" fmla="*/ 35 w 35"/>
                  <a:gd name="T7" fmla="*/ 44 h 44"/>
                  <a:gd name="T8" fmla="*/ 27 w 35"/>
                  <a:gd name="T9" fmla="*/ 44 h 44"/>
                </a:gdLst>
                <a:ahLst/>
                <a:cxnLst>
                  <a:cxn ang="0">
                    <a:pos x="T0" y="T1"/>
                  </a:cxn>
                  <a:cxn ang="0">
                    <a:pos x="T2" y="T3"/>
                  </a:cxn>
                  <a:cxn ang="0">
                    <a:pos x="T4" y="T5"/>
                  </a:cxn>
                  <a:cxn ang="0">
                    <a:pos x="T6" y="T7"/>
                  </a:cxn>
                  <a:cxn ang="0">
                    <a:pos x="T8" y="T9"/>
                  </a:cxn>
                </a:cxnLst>
                <a:rect l="0" t="0" r="r" b="b"/>
                <a:pathLst>
                  <a:path w="35" h="44">
                    <a:moveTo>
                      <a:pt x="27" y="44"/>
                    </a:moveTo>
                    <a:cubicBezTo>
                      <a:pt x="25" y="28"/>
                      <a:pt x="15" y="14"/>
                      <a:pt x="0" y="7"/>
                    </a:cubicBezTo>
                    <a:cubicBezTo>
                      <a:pt x="3" y="0"/>
                      <a:pt x="3" y="0"/>
                      <a:pt x="3" y="0"/>
                    </a:cubicBezTo>
                    <a:cubicBezTo>
                      <a:pt x="21" y="8"/>
                      <a:pt x="33" y="24"/>
                      <a:pt x="35" y="44"/>
                    </a:cubicBezTo>
                    <a:lnTo>
                      <a:pt x="27" y="4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2" name="Freeform 7"/>
              <p:cNvSpPr/>
              <p:nvPr/>
            </p:nvSpPr>
            <p:spPr bwMode="auto">
              <a:xfrm>
                <a:off x="11969747" y="2498733"/>
                <a:ext cx="180975" cy="134938"/>
              </a:xfrm>
              <a:custGeom>
                <a:avLst/>
                <a:gdLst>
                  <a:gd name="T0" fmla="*/ 86 w 114"/>
                  <a:gd name="T1" fmla="*/ 85 h 85"/>
                  <a:gd name="T2" fmla="*/ 67 w 114"/>
                  <a:gd name="T3" fmla="*/ 85 h 85"/>
                  <a:gd name="T4" fmla="*/ 67 w 114"/>
                  <a:gd name="T5" fmla="*/ 38 h 85"/>
                  <a:gd name="T6" fmla="*/ 95 w 114"/>
                  <a:gd name="T7" fmla="*/ 38 h 85"/>
                  <a:gd name="T8" fmla="*/ 95 w 114"/>
                  <a:gd name="T9" fmla="*/ 19 h 85"/>
                  <a:gd name="T10" fmla="*/ 19 w 114"/>
                  <a:gd name="T11" fmla="*/ 19 h 85"/>
                  <a:gd name="T12" fmla="*/ 19 w 114"/>
                  <a:gd name="T13" fmla="*/ 38 h 85"/>
                  <a:gd name="T14" fmla="*/ 48 w 114"/>
                  <a:gd name="T15" fmla="*/ 38 h 85"/>
                  <a:gd name="T16" fmla="*/ 48 w 114"/>
                  <a:gd name="T17" fmla="*/ 85 h 85"/>
                  <a:gd name="T18" fmla="*/ 29 w 114"/>
                  <a:gd name="T19" fmla="*/ 85 h 85"/>
                  <a:gd name="T20" fmla="*/ 29 w 114"/>
                  <a:gd name="T21" fmla="*/ 57 h 85"/>
                  <a:gd name="T22" fmla="*/ 0 w 114"/>
                  <a:gd name="T23" fmla="*/ 57 h 85"/>
                  <a:gd name="T24" fmla="*/ 0 w 114"/>
                  <a:gd name="T25" fmla="*/ 0 h 85"/>
                  <a:gd name="T26" fmla="*/ 114 w 114"/>
                  <a:gd name="T27" fmla="*/ 0 h 85"/>
                  <a:gd name="T28" fmla="*/ 114 w 114"/>
                  <a:gd name="T29" fmla="*/ 57 h 85"/>
                  <a:gd name="T30" fmla="*/ 86 w 114"/>
                  <a:gd name="T31" fmla="*/ 57 h 85"/>
                  <a:gd name="T32" fmla="*/ 86 w 114"/>
                  <a:gd name="T33"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4" h="85">
                    <a:moveTo>
                      <a:pt x="86" y="85"/>
                    </a:moveTo>
                    <a:lnTo>
                      <a:pt x="67" y="85"/>
                    </a:lnTo>
                    <a:lnTo>
                      <a:pt x="67" y="38"/>
                    </a:lnTo>
                    <a:lnTo>
                      <a:pt x="95" y="38"/>
                    </a:lnTo>
                    <a:lnTo>
                      <a:pt x="95" y="19"/>
                    </a:lnTo>
                    <a:lnTo>
                      <a:pt x="19" y="19"/>
                    </a:lnTo>
                    <a:lnTo>
                      <a:pt x="19" y="38"/>
                    </a:lnTo>
                    <a:lnTo>
                      <a:pt x="48" y="38"/>
                    </a:lnTo>
                    <a:lnTo>
                      <a:pt x="48" y="85"/>
                    </a:lnTo>
                    <a:lnTo>
                      <a:pt x="29" y="85"/>
                    </a:lnTo>
                    <a:lnTo>
                      <a:pt x="29" y="57"/>
                    </a:lnTo>
                    <a:lnTo>
                      <a:pt x="0" y="57"/>
                    </a:lnTo>
                    <a:lnTo>
                      <a:pt x="0" y="0"/>
                    </a:lnTo>
                    <a:lnTo>
                      <a:pt x="114" y="0"/>
                    </a:lnTo>
                    <a:lnTo>
                      <a:pt x="114" y="57"/>
                    </a:lnTo>
                    <a:lnTo>
                      <a:pt x="86" y="57"/>
                    </a:lnTo>
                    <a:lnTo>
                      <a:pt x="86" y="8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3" name="Freeform 8"/>
              <p:cNvSpPr/>
              <p:nvPr/>
            </p:nvSpPr>
            <p:spPr bwMode="auto">
              <a:xfrm>
                <a:off x="12199936" y="2562233"/>
                <a:ext cx="68263" cy="68263"/>
              </a:xfrm>
              <a:custGeom>
                <a:avLst/>
                <a:gdLst>
                  <a:gd name="T0" fmla="*/ 14 w 43"/>
                  <a:gd name="T1" fmla="*/ 43 h 43"/>
                  <a:gd name="T2" fmla="*/ 0 w 43"/>
                  <a:gd name="T3" fmla="*/ 29 h 43"/>
                  <a:gd name="T4" fmla="*/ 28 w 43"/>
                  <a:gd name="T5" fmla="*/ 0 h 43"/>
                  <a:gd name="T6" fmla="*/ 43 w 43"/>
                  <a:gd name="T7" fmla="*/ 15 h 43"/>
                  <a:gd name="T8" fmla="*/ 14 w 43"/>
                  <a:gd name="T9" fmla="*/ 43 h 43"/>
                </a:gdLst>
                <a:ahLst/>
                <a:cxnLst>
                  <a:cxn ang="0">
                    <a:pos x="T0" y="T1"/>
                  </a:cxn>
                  <a:cxn ang="0">
                    <a:pos x="T2" y="T3"/>
                  </a:cxn>
                  <a:cxn ang="0">
                    <a:pos x="T4" y="T5"/>
                  </a:cxn>
                  <a:cxn ang="0">
                    <a:pos x="T6" y="T7"/>
                  </a:cxn>
                  <a:cxn ang="0">
                    <a:pos x="T8" y="T9"/>
                  </a:cxn>
                </a:cxnLst>
                <a:rect l="0" t="0" r="r" b="b"/>
                <a:pathLst>
                  <a:path w="43" h="43">
                    <a:moveTo>
                      <a:pt x="14" y="43"/>
                    </a:moveTo>
                    <a:lnTo>
                      <a:pt x="0" y="29"/>
                    </a:lnTo>
                    <a:lnTo>
                      <a:pt x="28" y="0"/>
                    </a:lnTo>
                    <a:lnTo>
                      <a:pt x="43" y="15"/>
                    </a:lnTo>
                    <a:lnTo>
                      <a:pt x="14" y="4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4" name="Freeform 9"/>
              <p:cNvSpPr/>
              <p:nvPr/>
            </p:nvSpPr>
            <p:spPr bwMode="auto">
              <a:xfrm>
                <a:off x="12225304" y="2543181"/>
                <a:ext cx="60325" cy="60325"/>
              </a:xfrm>
              <a:custGeom>
                <a:avLst/>
                <a:gdLst>
                  <a:gd name="T0" fmla="*/ 27 w 38"/>
                  <a:gd name="T1" fmla="*/ 38 h 38"/>
                  <a:gd name="T2" fmla="*/ 0 w 38"/>
                  <a:gd name="T3" fmla="*/ 12 h 38"/>
                  <a:gd name="T4" fmla="*/ 12 w 38"/>
                  <a:gd name="T5" fmla="*/ 0 h 38"/>
                  <a:gd name="T6" fmla="*/ 38 w 38"/>
                  <a:gd name="T7" fmla="*/ 27 h 38"/>
                  <a:gd name="T8" fmla="*/ 27 w 38"/>
                  <a:gd name="T9" fmla="*/ 38 h 38"/>
                </a:gdLst>
                <a:ahLst/>
                <a:cxnLst>
                  <a:cxn ang="0">
                    <a:pos x="T0" y="T1"/>
                  </a:cxn>
                  <a:cxn ang="0">
                    <a:pos x="T2" y="T3"/>
                  </a:cxn>
                  <a:cxn ang="0">
                    <a:pos x="T4" y="T5"/>
                  </a:cxn>
                  <a:cxn ang="0">
                    <a:pos x="T6" y="T7"/>
                  </a:cxn>
                  <a:cxn ang="0">
                    <a:pos x="T8" y="T9"/>
                  </a:cxn>
                </a:cxnLst>
                <a:rect l="0" t="0" r="r" b="b"/>
                <a:pathLst>
                  <a:path w="38" h="38">
                    <a:moveTo>
                      <a:pt x="27" y="38"/>
                    </a:moveTo>
                    <a:lnTo>
                      <a:pt x="0" y="12"/>
                    </a:lnTo>
                    <a:lnTo>
                      <a:pt x="12" y="0"/>
                    </a:lnTo>
                    <a:lnTo>
                      <a:pt x="38" y="27"/>
                    </a:lnTo>
                    <a:lnTo>
                      <a:pt x="27" y="3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5" name="Freeform 10"/>
              <p:cNvSpPr/>
              <p:nvPr/>
            </p:nvSpPr>
            <p:spPr bwMode="auto">
              <a:xfrm>
                <a:off x="12045950" y="2663825"/>
                <a:ext cx="134938" cy="136525"/>
              </a:xfrm>
              <a:custGeom>
                <a:avLst/>
                <a:gdLst>
                  <a:gd name="T0" fmla="*/ 85 w 85"/>
                  <a:gd name="T1" fmla="*/ 86 h 86"/>
                  <a:gd name="T2" fmla="*/ 0 w 85"/>
                  <a:gd name="T3" fmla="*/ 86 h 86"/>
                  <a:gd name="T4" fmla="*/ 0 w 85"/>
                  <a:gd name="T5" fmla="*/ 0 h 86"/>
                  <a:gd name="T6" fmla="*/ 19 w 85"/>
                  <a:gd name="T7" fmla="*/ 0 h 86"/>
                  <a:gd name="T8" fmla="*/ 19 w 85"/>
                  <a:gd name="T9" fmla="*/ 67 h 86"/>
                  <a:gd name="T10" fmla="*/ 85 w 85"/>
                  <a:gd name="T11" fmla="*/ 67 h 86"/>
                  <a:gd name="T12" fmla="*/ 85 w 85"/>
                  <a:gd name="T13" fmla="*/ 86 h 86"/>
                </a:gdLst>
                <a:ahLst/>
                <a:cxnLst>
                  <a:cxn ang="0">
                    <a:pos x="T0" y="T1"/>
                  </a:cxn>
                  <a:cxn ang="0">
                    <a:pos x="T2" y="T3"/>
                  </a:cxn>
                  <a:cxn ang="0">
                    <a:pos x="T4" y="T5"/>
                  </a:cxn>
                  <a:cxn ang="0">
                    <a:pos x="T6" y="T7"/>
                  </a:cxn>
                  <a:cxn ang="0">
                    <a:pos x="T8" y="T9"/>
                  </a:cxn>
                  <a:cxn ang="0">
                    <a:pos x="T10" y="T11"/>
                  </a:cxn>
                  <a:cxn ang="0">
                    <a:pos x="T12" y="T13"/>
                  </a:cxn>
                </a:cxnLst>
                <a:rect l="0" t="0" r="r" b="b"/>
                <a:pathLst>
                  <a:path w="85" h="86">
                    <a:moveTo>
                      <a:pt x="85" y="86"/>
                    </a:moveTo>
                    <a:lnTo>
                      <a:pt x="0" y="86"/>
                    </a:lnTo>
                    <a:lnTo>
                      <a:pt x="0" y="0"/>
                    </a:lnTo>
                    <a:lnTo>
                      <a:pt x="19" y="0"/>
                    </a:lnTo>
                    <a:lnTo>
                      <a:pt x="19" y="67"/>
                    </a:lnTo>
                    <a:lnTo>
                      <a:pt x="85" y="67"/>
                    </a:lnTo>
                    <a:lnTo>
                      <a:pt x="85" y="8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5" name="组合 4"/>
          <p:cNvGrpSpPr/>
          <p:nvPr/>
        </p:nvGrpSpPr>
        <p:grpSpPr>
          <a:xfrm>
            <a:off x="6185420" y="3090479"/>
            <a:ext cx="2447024" cy="2995699"/>
            <a:chOff x="6276516" y="1931150"/>
            <a:chExt cx="2447024" cy="2995699"/>
          </a:xfrm>
        </p:grpSpPr>
        <p:sp>
          <p:nvSpPr>
            <p:cNvPr id="38" name="矩形 37"/>
            <p:cNvSpPr/>
            <p:nvPr/>
          </p:nvSpPr>
          <p:spPr>
            <a:xfrm>
              <a:off x="6276516" y="1931150"/>
              <a:ext cx="2447024" cy="2995699"/>
            </a:xfrm>
            <a:prstGeom prst="rect">
              <a:avLst/>
            </a:prstGeom>
            <a:solidFill>
              <a:schemeClr val="accent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6448791" y="2057889"/>
              <a:ext cx="1389142" cy="396583"/>
            </a:xfrm>
            <a:prstGeom prst="rect">
              <a:avLst/>
            </a:prstGeom>
          </p:spPr>
          <p:txBody>
            <a:bodyPr wrap="square" lIns="0">
              <a:normAutofit/>
            </a:bodyPr>
            <a:lstStyle/>
            <a:p>
              <a:pPr>
                <a:lnSpc>
                  <a:spcPct val="120000"/>
                </a:lnSpc>
              </a:pPr>
              <a:r>
                <a:rPr lang="zh-CN" altLang="en-US" b="1">
                  <a:solidFill>
                    <a:schemeClr val="bg1"/>
                  </a:solidFill>
                  <a:latin typeface="+mj-ea"/>
                  <a:ea typeface="+mj-ea"/>
                  <a:cs typeface="Arial" panose="020B0604020202020204" pitchFamily="34" charset="0"/>
                </a:rPr>
                <a:t>着色方法</a:t>
              </a:r>
              <a:endParaRPr lang="en-US" altLang="zh-CN" b="1" dirty="0">
                <a:solidFill>
                  <a:schemeClr val="bg1"/>
                </a:solidFill>
                <a:latin typeface="+mj-ea"/>
                <a:ea typeface="+mj-ea"/>
                <a:cs typeface="Arial" panose="020B0604020202020204" pitchFamily="34" charset="0"/>
              </a:endParaRPr>
            </a:p>
          </p:txBody>
        </p:sp>
        <p:sp>
          <p:nvSpPr>
            <p:cNvPr id="40" name="矩形 39"/>
            <p:cNvSpPr/>
            <p:nvPr/>
          </p:nvSpPr>
          <p:spPr>
            <a:xfrm>
              <a:off x="6276517" y="2516840"/>
              <a:ext cx="2447023" cy="1888333"/>
            </a:xfrm>
            <a:prstGeom prst="rect">
              <a:avLst/>
            </a:prstGeom>
            <a:pattFill prst="ltUpDiag">
              <a:fgClr>
                <a:schemeClr val="bg1">
                  <a:lumMod val="85000"/>
                </a:schemeClr>
              </a:fgClr>
              <a:bgClr>
                <a:schemeClr val="bg1"/>
              </a:bgClr>
            </a:patt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1" name="矩形 40"/>
            <p:cNvSpPr/>
            <p:nvPr/>
          </p:nvSpPr>
          <p:spPr>
            <a:xfrm>
              <a:off x="6448791" y="2638607"/>
              <a:ext cx="2225740" cy="1498552"/>
            </a:xfrm>
            <a:prstGeom prst="rect">
              <a:avLst/>
            </a:prstGeom>
          </p:spPr>
          <p:txBody>
            <a:bodyPr wrap="square" lIns="0">
              <a:normAutofit/>
            </a:bodyPr>
            <a:lstStyle/>
            <a:p>
              <a:pPr>
                <a:lnSpc>
                  <a:spcPct val="130000"/>
                </a:lnSpc>
              </a:pPr>
              <a:r>
                <a:rPr lang="en-US" altLang="zh-CN">
                  <a:latin typeface="微软雅黑" panose="020B0503020204020204" charset="-122"/>
                  <a:ea typeface="微软雅黑" panose="020B0503020204020204" charset="-122"/>
                </a:rPr>
                <a:t>1.</a:t>
              </a:r>
              <a:r>
                <a:rPr lang="zh-CN" altLang="en-US">
                  <a:latin typeface="微软雅黑" panose="020B0503020204020204" charset="-122"/>
                  <a:ea typeface="微软雅黑" panose="020B0503020204020204" charset="-122"/>
                </a:rPr>
                <a:t>人工手动着色</a:t>
              </a:r>
              <a:endParaRPr lang="en-US" altLang="zh-CN">
                <a:latin typeface="微软雅黑" panose="020B0503020204020204" charset="-122"/>
                <a:ea typeface="微软雅黑" panose="020B0503020204020204" charset="-122"/>
              </a:endParaRPr>
            </a:p>
            <a:p>
              <a:pPr>
                <a:lnSpc>
                  <a:spcPct val="130000"/>
                </a:lnSpc>
              </a:pPr>
              <a:r>
                <a:rPr lang="en-US" altLang="zh-CN">
                  <a:solidFill>
                    <a:schemeClr val="tx1">
                      <a:lumMod val="95000"/>
                      <a:lumOff val="5000"/>
                    </a:schemeClr>
                  </a:solidFill>
                  <a:latin typeface="微软雅黑" panose="020B0503020204020204" charset="-122"/>
                  <a:ea typeface="微软雅黑" panose="020B0503020204020204" charset="-122"/>
                  <a:cs typeface="Arial" panose="020B0604020202020204" pitchFamily="34" charset="0"/>
                </a:rPr>
                <a:t>2.</a:t>
              </a:r>
              <a:r>
                <a:rPr lang="zh-CN" altLang="en-US">
                  <a:latin typeface="微软雅黑" panose="020B0503020204020204" charset="-122"/>
                  <a:ea typeface="微软雅黑" panose="020B0503020204020204" charset="-122"/>
                </a:rPr>
                <a:t>自动化着色</a:t>
              </a:r>
              <a:endParaRPr lang="zh-CN" altLang="en-US" dirty="0">
                <a:solidFill>
                  <a:schemeClr val="tx1">
                    <a:lumMod val="95000"/>
                    <a:lumOff val="5000"/>
                  </a:schemeClr>
                </a:solidFill>
                <a:latin typeface="微软雅黑" panose="020B0503020204020204" charset="-122"/>
                <a:ea typeface="微软雅黑" panose="020B0503020204020204" charset="-122"/>
                <a:cs typeface="Arial" panose="020B0604020202020204" pitchFamily="34" charset="0"/>
              </a:endParaRPr>
            </a:p>
          </p:txBody>
        </p:sp>
        <p:grpSp>
          <p:nvGrpSpPr>
            <p:cNvPr id="67" name="组合 66"/>
            <p:cNvGrpSpPr/>
            <p:nvPr/>
          </p:nvGrpSpPr>
          <p:grpSpPr>
            <a:xfrm>
              <a:off x="6448791" y="4465536"/>
              <a:ext cx="368569" cy="355727"/>
              <a:chOff x="11834813" y="3744913"/>
              <a:chExt cx="455613" cy="439738"/>
            </a:xfrm>
            <a:solidFill>
              <a:schemeClr val="bg1"/>
            </a:solidFill>
          </p:grpSpPr>
          <p:sp>
            <p:nvSpPr>
              <p:cNvPr id="68" name="Freeform 11"/>
              <p:cNvSpPr/>
              <p:nvPr/>
            </p:nvSpPr>
            <p:spPr bwMode="auto">
              <a:xfrm>
                <a:off x="11834813" y="3763963"/>
                <a:ext cx="455613" cy="300038"/>
              </a:xfrm>
              <a:custGeom>
                <a:avLst/>
                <a:gdLst>
                  <a:gd name="T0" fmla="*/ 263 w 287"/>
                  <a:gd name="T1" fmla="*/ 189 h 189"/>
                  <a:gd name="T2" fmla="*/ 78 w 287"/>
                  <a:gd name="T3" fmla="*/ 189 h 189"/>
                  <a:gd name="T4" fmla="*/ 31 w 287"/>
                  <a:gd name="T5" fmla="*/ 18 h 189"/>
                  <a:gd name="T6" fmla="*/ 0 w 287"/>
                  <a:gd name="T7" fmla="*/ 18 h 189"/>
                  <a:gd name="T8" fmla="*/ 0 w 287"/>
                  <a:gd name="T9" fmla="*/ 0 h 189"/>
                  <a:gd name="T10" fmla="*/ 45 w 287"/>
                  <a:gd name="T11" fmla="*/ 0 h 189"/>
                  <a:gd name="T12" fmla="*/ 92 w 287"/>
                  <a:gd name="T13" fmla="*/ 170 h 189"/>
                  <a:gd name="T14" fmla="*/ 249 w 287"/>
                  <a:gd name="T15" fmla="*/ 170 h 189"/>
                  <a:gd name="T16" fmla="*/ 263 w 287"/>
                  <a:gd name="T17" fmla="*/ 85 h 189"/>
                  <a:gd name="T18" fmla="*/ 114 w 287"/>
                  <a:gd name="T19" fmla="*/ 85 h 189"/>
                  <a:gd name="T20" fmla="*/ 114 w 287"/>
                  <a:gd name="T21" fmla="*/ 66 h 189"/>
                  <a:gd name="T22" fmla="*/ 287 w 287"/>
                  <a:gd name="T23" fmla="*/ 66 h 189"/>
                  <a:gd name="T24" fmla="*/ 263 w 287"/>
                  <a:gd name="T25" fmla="*/ 189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7" h="189">
                    <a:moveTo>
                      <a:pt x="263" y="189"/>
                    </a:moveTo>
                    <a:lnTo>
                      <a:pt x="78" y="189"/>
                    </a:lnTo>
                    <a:lnTo>
                      <a:pt x="31" y="18"/>
                    </a:lnTo>
                    <a:lnTo>
                      <a:pt x="0" y="18"/>
                    </a:lnTo>
                    <a:lnTo>
                      <a:pt x="0" y="0"/>
                    </a:lnTo>
                    <a:lnTo>
                      <a:pt x="45" y="0"/>
                    </a:lnTo>
                    <a:lnTo>
                      <a:pt x="92" y="170"/>
                    </a:lnTo>
                    <a:lnTo>
                      <a:pt x="249" y="170"/>
                    </a:lnTo>
                    <a:lnTo>
                      <a:pt x="263" y="85"/>
                    </a:lnTo>
                    <a:lnTo>
                      <a:pt x="114" y="85"/>
                    </a:lnTo>
                    <a:lnTo>
                      <a:pt x="114" y="66"/>
                    </a:lnTo>
                    <a:lnTo>
                      <a:pt x="287" y="66"/>
                    </a:lnTo>
                    <a:lnTo>
                      <a:pt x="263" y="18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9" name="Freeform 12"/>
              <p:cNvSpPr>
                <a:spLocks noEditPoints="1"/>
              </p:cNvSpPr>
              <p:nvPr/>
            </p:nvSpPr>
            <p:spPr bwMode="auto">
              <a:xfrm>
                <a:off x="11955463" y="4094163"/>
                <a:ext cx="90488" cy="90488"/>
              </a:xfrm>
              <a:custGeom>
                <a:avLst/>
                <a:gdLst>
                  <a:gd name="T0" fmla="*/ 12 w 24"/>
                  <a:gd name="T1" fmla="*/ 24 h 24"/>
                  <a:gd name="T2" fmla="*/ 0 w 24"/>
                  <a:gd name="T3" fmla="*/ 12 h 24"/>
                  <a:gd name="T4" fmla="*/ 12 w 24"/>
                  <a:gd name="T5" fmla="*/ 0 h 24"/>
                  <a:gd name="T6" fmla="*/ 24 w 24"/>
                  <a:gd name="T7" fmla="*/ 12 h 24"/>
                  <a:gd name="T8" fmla="*/ 12 w 24"/>
                  <a:gd name="T9" fmla="*/ 24 h 24"/>
                  <a:gd name="T10" fmla="*/ 12 w 24"/>
                  <a:gd name="T11" fmla="*/ 8 h 24"/>
                  <a:gd name="T12" fmla="*/ 8 w 24"/>
                  <a:gd name="T13" fmla="*/ 12 h 24"/>
                  <a:gd name="T14" fmla="*/ 12 w 24"/>
                  <a:gd name="T15" fmla="*/ 16 h 24"/>
                  <a:gd name="T16" fmla="*/ 16 w 24"/>
                  <a:gd name="T17" fmla="*/ 12 h 24"/>
                  <a:gd name="T18" fmla="*/ 12 w 24"/>
                  <a:gd name="T19"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24">
                    <a:moveTo>
                      <a:pt x="12" y="24"/>
                    </a:moveTo>
                    <a:cubicBezTo>
                      <a:pt x="5" y="24"/>
                      <a:pt x="0" y="19"/>
                      <a:pt x="0" y="12"/>
                    </a:cubicBezTo>
                    <a:cubicBezTo>
                      <a:pt x="0" y="5"/>
                      <a:pt x="5" y="0"/>
                      <a:pt x="12" y="0"/>
                    </a:cubicBezTo>
                    <a:cubicBezTo>
                      <a:pt x="19" y="0"/>
                      <a:pt x="24" y="5"/>
                      <a:pt x="24" y="12"/>
                    </a:cubicBezTo>
                    <a:cubicBezTo>
                      <a:pt x="24" y="19"/>
                      <a:pt x="19" y="24"/>
                      <a:pt x="12" y="24"/>
                    </a:cubicBezTo>
                    <a:moveTo>
                      <a:pt x="12" y="8"/>
                    </a:moveTo>
                    <a:cubicBezTo>
                      <a:pt x="10" y="8"/>
                      <a:pt x="8" y="10"/>
                      <a:pt x="8" y="12"/>
                    </a:cubicBezTo>
                    <a:cubicBezTo>
                      <a:pt x="8" y="14"/>
                      <a:pt x="10" y="16"/>
                      <a:pt x="12" y="16"/>
                    </a:cubicBezTo>
                    <a:cubicBezTo>
                      <a:pt x="14" y="16"/>
                      <a:pt x="16" y="14"/>
                      <a:pt x="16" y="12"/>
                    </a:cubicBezTo>
                    <a:cubicBezTo>
                      <a:pt x="16" y="10"/>
                      <a:pt x="14" y="8"/>
                      <a:pt x="12" y="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0" name="Freeform 13"/>
              <p:cNvSpPr>
                <a:spLocks noEditPoints="1"/>
              </p:cNvSpPr>
              <p:nvPr/>
            </p:nvSpPr>
            <p:spPr bwMode="auto">
              <a:xfrm>
                <a:off x="12150725" y="4094163"/>
                <a:ext cx="90488" cy="90488"/>
              </a:xfrm>
              <a:custGeom>
                <a:avLst/>
                <a:gdLst>
                  <a:gd name="T0" fmla="*/ 12 w 24"/>
                  <a:gd name="T1" fmla="*/ 24 h 24"/>
                  <a:gd name="T2" fmla="*/ 0 w 24"/>
                  <a:gd name="T3" fmla="*/ 12 h 24"/>
                  <a:gd name="T4" fmla="*/ 12 w 24"/>
                  <a:gd name="T5" fmla="*/ 0 h 24"/>
                  <a:gd name="T6" fmla="*/ 24 w 24"/>
                  <a:gd name="T7" fmla="*/ 12 h 24"/>
                  <a:gd name="T8" fmla="*/ 12 w 24"/>
                  <a:gd name="T9" fmla="*/ 24 h 24"/>
                  <a:gd name="T10" fmla="*/ 12 w 24"/>
                  <a:gd name="T11" fmla="*/ 8 h 24"/>
                  <a:gd name="T12" fmla="*/ 8 w 24"/>
                  <a:gd name="T13" fmla="*/ 12 h 24"/>
                  <a:gd name="T14" fmla="*/ 12 w 24"/>
                  <a:gd name="T15" fmla="*/ 16 h 24"/>
                  <a:gd name="T16" fmla="*/ 16 w 24"/>
                  <a:gd name="T17" fmla="*/ 12 h 24"/>
                  <a:gd name="T18" fmla="*/ 12 w 24"/>
                  <a:gd name="T19"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24">
                    <a:moveTo>
                      <a:pt x="12" y="24"/>
                    </a:moveTo>
                    <a:cubicBezTo>
                      <a:pt x="5" y="24"/>
                      <a:pt x="0" y="19"/>
                      <a:pt x="0" y="12"/>
                    </a:cubicBezTo>
                    <a:cubicBezTo>
                      <a:pt x="0" y="5"/>
                      <a:pt x="5" y="0"/>
                      <a:pt x="12" y="0"/>
                    </a:cubicBezTo>
                    <a:cubicBezTo>
                      <a:pt x="19" y="0"/>
                      <a:pt x="24" y="5"/>
                      <a:pt x="24" y="12"/>
                    </a:cubicBezTo>
                    <a:cubicBezTo>
                      <a:pt x="24" y="19"/>
                      <a:pt x="19" y="24"/>
                      <a:pt x="12" y="24"/>
                    </a:cubicBezTo>
                    <a:moveTo>
                      <a:pt x="12" y="8"/>
                    </a:moveTo>
                    <a:cubicBezTo>
                      <a:pt x="10" y="8"/>
                      <a:pt x="8" y="10"/>
                      <a:pt x="8" y="12"/>
                    </a:cubicBezTo>
                    <a:cubicBezTo>
                      <a:pt x="8" y="14"/>
                      <a:pt x="10" y="16"/>
                      <a:pt x="12" y="16"/>
                    </a:cubicBezTo>
                    <a:cubicBezTo>
                      <a:pt x="14" y="16"/>
                      <a:pt x="16" y="14"/>
                      <a:pt x="16" y="12"/>
                    </a:cubicBezTo>
                    <a:cubicBezTo>
                      <a:pt x="16" y="10"/>
                      <a:pt x="14" y="8"/>
                      <a:pt x="12" y="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1" name="Rectangle 14"/>
              <p:cNvSpPr>
                <a:spLocks noChangeArrowheads="1"/>
              </p:cNvSpPr>
              <p:nvPr/>
            </p:nvSpPr>
            <p:spPr bwMode="auto">
              <a:xfrm>
                <a:off x="12045950" y="3929063"/>
                <a:ext cx="30163" cy="746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72" name="Rectangle 15"/>
              <p:cNvSpPr>
                <a:spLocks noChangeArrowheads="1"/>
              </p:cNvSpPr>
              <p:nvPr/>
            </p:nvSpPr>
            <p:spPr bwMode="auto">
              <a:xfrm>
                <a:off x="12136438" y="3929063"/>
                <a:ext cx="30163" cy="746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73" name="Freeform 16"/>
              <p:cNvSpPr/>
              <p:nvPr/>
            </p:nvSpPr>
            <p:spPr bwMode="auto">
              <a:xfrm>
                <a:off x="12015788" y="3763963"/>
                <a:ext cx="107950" cy="74613"/>
              </a:xfrm>
              <a:custGeom>
                <a:avLst/>
                <a:gdLst>
                  <a:gd name="T0" fmla="*/ 19 w 68"/>
                  <a:gd name="T1" fmla="*/ 47 h 47"/>
                  <a:gd name="T2" fmla="*/ 0 w 68"/>
                  <a:gd name="T3" fmla="*/ 47 h 47"/>
                  <a:gd name="T4" fmla="*/ 0 w 68"/>
                  <a:gd name="T5" fmla="*/ 21 h 47"/>
                  <a:gd name="T6" fmla="*/ 64 w 68"/>
                  <a:gd name="T7" fmla="*/ 0 h 47"/>
                  <a:gd name="T8" fmla="*/ 68 w 68"/>
                  <a:gd name="T9" fmla="*/ 18 h 47"/>
                  <a:gd name="T10" fmla="*/ 19 w 68"/>
                  <a:gd name="T11" fmla="*/ 35 h 47"/>
                  <a:gd name="T12" fmla="*/ 19 w 68"/>
                  <a:gd name="T13" fmla="*/ 47 h 47"/>
                </a:gdLst>
                <a:ahLst/>
                <a:cxnLst>
                  <a:cxn ang="0">
                    <a:pos x="T0" y="T1"/>
                  </a:cxn>
                  <a:cxn ang="0">
                    <a:pos x="T2" y="T3"/>
                  </a:cxn>
                  <a:cxn ang="0">
                    <a:pos x="T4" y="T5"/>
                  </a:cxn>
                  <a:cxn ang="0">
                    <a:pos x="T6" y="T7"/>
                  </a:cxn>
                  <a:cxn ang="0">
                    <a:pos x="T8" y="T9"/>
                  </a:cxn>
                  <a:cxn ang="0">
                    <a:pos x="T10" y="T11"/>
                  </a:cxn>
                  <a:cxn ang="0">
                    <a:pos x="T12" y="T13"/>
                  </a:cxn>
                </a:cxnLst>
                <a:rect l="0" t="0" r="r" b="b"/>
                <a:pathLst>
                  <a:path w="68" h="47">
                    <a:moveTo>
                      <a:pt x="19" y="47"/>
                    </a:moveTo>
                    <a:lnTo>
                      <a:pt x="0" y="47"/>
                    </a:lnTo>
                    <a:lnTo>
                      <a:pt x="0" y="21"/>
                    </a:lnTo>
                    <a:lnTo>
                      <a:pt x="64" y="0"/>
                    </a:lnTo>
                    <a:lnTo>
                      <a:pt x="68" y="18"/>
                    </a:lnTo>
                    <a:lnTo>
                      <a:pt x="19" y="35"/>
                    </a:lnTo>
                    <a:lnTo>
                      <a:pt x="19" y="4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4" name="Freeform 17"/>
              <p:cNvSpPr/>
              <p:nvPr/>
            </p:nvSpPr>
            <p:spPr bwMode="auto">
              <a:xfrm>
                <a:off x="12106275" y="3744913"/>
                <a:ext cx="149225" cy="93663"/>
              </a:xfrm>
              <a:custGeom>
                <a:avLst/>
                <a:gdLst>
                  <a:gd name="T0" fmla="*/ 94 w 94"/>
                  <a:gd name="T1" fmla="*/ 59 h 59"/>
                  <a:gd name="T2" fmla="*/ 75 w 94"/>
                  <a:gd name="T3" fmla="*/ 59 h 59"/>
                  <a:gd name="T4" fmla="*/ 75 w 94"/>
                  <a:gd name="T5" fmla="*/ 38 h 59"/>
                  <a:gd name="T6" fmla="*/ 19 w 94"/>
                  <a:gd name="T7" fmla="*/ 23 h 59"/>
                  <a:gd name="T8" fmla="*/ 19 w 94"/>
                  <a:gd name="T9" fmla="*/ 59 h 59"/>
                  <a:gd name="T10" fmla="*/ 0 w 94"/>
                  <a:gd name="T11" fmla="*/ 59 h 59"/>
                  <a:gd name="T12" fmla="*/ 0 w 94"/>
                  <a:gd name="T13" fmla="*/ 0 h 59"/>
                  <a:gd name="T14" fmla="*/ 94 w 94"/>
                  <a:gd name="T15" fmla="*/ 23 h 59"/>
                  <a:gd name="T16" fmla="*/ 94 w 94"/>
                  <a:gd name="T17"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 h="59">
                    <a:moveTo>
                      <a:pt x="94" y="59"/>
                    </a:moveTo>
                    <a:lnTo>
                      <a:pt x="75" y="59"/>
                    </a:lnTo>
                    <a:lnTo>
                      <a:pt x="75" y="38"/>
                    </a:lnTo>
                    <a:lnTo>
                      <a:pt x="19" y="23"/>
                    </a:lnTo>
                    <a:lnTo>
                      <a:pt x="19" y="59"/>
                    </a:lnTo>
                    <a:lnTo>
                      <a:pt x="0" y="59"/>
                    </a:lnTo>
                    <a:lnTo>
                      <a:pt x="0" y="0"/>
                    </a:lnTo>
                    <a:lnTo>
                      <a:pt x="94" y="23"/>
                    </a:lnTo>
                    <a:lnTo>
                      <a:pt x="94" y="5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6" name="组合 5"/>
          <p:cNvGrpSpPr/>
          <p:nvPr/>
        </p:nvGrpSpPr>
        <p:grpSpPr>
          <a:xfrm>
            <a:off x="8993479" y="3090479"/>
            <a:ext cx="2447024" cy="2995699"/>
            <a:chOff x="9084575" y="1931150"/>
            <a:chExt cx="2447024" cy="2995699"/>
          </a:xfrm>
        </p:grpSpPr>
        <p:sp>
          <p:nvSpPr>
            <p:cNvPr id="48" name="矩形 47"/>
            <p:cNvSpPr/>
            <p:nvPr/>
          </p:nvSpPr>
          <p:spPr>
            <a:xfrm>
              <a:off x="9084575" y="1931150"/>
              <a:ext cx="2447024" cy="2995699"/>
            </a:xfrm>
            <a:prstGeom prst="rect">
              <a:avLst/>
            </a:pr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9" name="矩形 48"/>
            <p:cNvSpPr/>
            <p:nvPr/>
          </p:nvSpPr>
          <p:spPr>
            <a:xfrm>
              <a:off x="9256850" y="2057889"/>
              <a:ext cx="1389142" cy="396583"/>
            </a:xfrm>
            <a:prstGeom prst="rect">
              <a:avLst/>
            </a:prstGeom>
          </p:spPr>
          <p:txBody>
            <a:bodyPr wrap="square" lIns="0">
              <a:normAutofit/>
            </a:bodyPr>
            <a:lstStyle/>
            <a:p>
              <a:pPr>
                <a:lnSpc>
                  <a:spcPct val="120000"/>
                </a:lnSpc>
              </a:pPr>
              <a:r>
                <a:rPr lang="zh-CN" altLang="en-US" b="1">
                  <a:solidFill>
                    <a:schemeClr val="bg1"/>
                  </a:solidFill>
                  <a:latin typeface="+mj-ea"/>
                  <a:ea typeface="+mj-ea"/>
                  <a:cs typeface="Arial" panose="020B0604020202020204" pitchFamily="34" charset="0"/>
                </a:rPr>
                <a:t>细节调整</a:t>
              </a:r>
              <a:endParaRPr lang="en-US" altLang="zh-CN" b="1" dirty="0">
                <a:solidFill>
                  <a:schemeClr val="bg1"/>
                </a:solidFill>
                <a:latin typeface="+mj-ea"/>
                <a:ea typeface="+mj-ea"/>
                <a:cs typeface="Arial" panose="020B0604020202020204" pitchFamily="34" charset="0"/>
              </a:endParaRPr>
            </a:p>
          </p:txBody>
        </p:sp>
        <p:sp>
          <p:nvSpPr>
            <p:cNvPr id="50" name="矩形 49"/>
            <p:cNvSpPr/>
            <p:nvPr/>
          </p:nvSpPr>
          <p:spPr>
            <a:xfrm>
              <a:off x="9084576" y="2516840"/>
              <a:ext cx="2447023" cy="1888333"/>
            </a:xfrm>
            <a:prstGeom prst="rect">
              <a:avLst/>
            </a:prstGeom>
            <a:pattFill prst="ltUpDiag">
              <a:fgClr>
                <a:schemeClr val="bg1">
                  <a:lumMod val="85000"/>
                </a:schemeClr>
              </a:fgClr>
              <a:bgClr>
                <a:schemeClr val="bg1"/>
              </a:bgClr>
            </a:patt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1" name="矩形 50"/>
            <p:cNvSpPr/>
            <p:nvPr/>
          </p:nvSpPr>
          <p:spPr>
            <a:xfrm>
              <a:off x="9195217" y="2483004"/>
              <a:ext cx="2225740" cy="1498552"/>
            </a:xfrm>
            <a:prstGeom prst="rect">
              <a:avLst/>
            </a:prstGeom>
          </p:spPr>
          <p:txBody>
            <a:bodyPr wrap="square" lIns="0">
              <a:noAutofit/>
            </a:bodyPr>
            <a:lstStyle/>
            <a:p>
              <a:pPr>
                <a:lnSpc>
                  <a:spcPct val="130000"/>
                </a:lnSpc>
              </a:pPr>
              <a:r>
                <a:rPr lang="zh-CN" altLang="en-US">
                  <a:latin typeface="微软雅黑" panose="020B0503020204020204" charset="-122"/>
                  <a:ea typeface="微软雅黑" panose="020B0503020204020204" charset="-122"/>
                </a:rPr>
                <a:t>在黑白照片着色的过程中，需要仔细调整图像的</a:t>
              </a:r>
              <a:r>
                <a:rPr lang="zh-CN" altLang="en-US" b="1">
                  <a:solidFill>
                    <a:srgbClr val="FF0000"/>
                  </a:solidFill>
                  <a:latin typeface="微软雅黑" panose="020B0503020204020204" charset="-122"/>
                  <a:ea typeface="微软雅黑" panose="020B0503020204020204" charset="-122"/>
                </a:rPr>
                <a:t>颜色饱和度</a:t>
              </a:r>
              <a:r>
                <a:rPr lang="zh-CN" altLang="en-US">
                  <a:latin typeface="微软雅黑" panose="020B0503020204020204" charset="-122"/>
                  <a:ea typeface="微软雅黑" panose="020B0503020204020204" charset="-122"/>
                </a:rPr>
                <a:t>、</a:t>
              </a:r>
              <a:r>
                <a:rPr lang="zh-CN" altLang="en-US" b="1">
                  <a:solidFill>
                    <a:srgbClr val="FF0000"/>
                  </a:solidFill>
                  <a:latin typeface="微软雅黑" panose="020B0503020204020204" charset="-122"/>
                  <a:ea typeface="微软雅黑" panose="020B0503020204020204" charset="-122"/>
                </a:rPr>
                <a:t>亮度和对比度</a:t>
              </a:r>
              <a:r>
                <a:rPr lang="zh-CN" altLang="en-US">
                  <a:latin typeface="微软雅黑" panose="020B0503020204020204" charset="-122"/>
                  <a:ea typeface="微软雅黑" panose="020B0503020204020204" charset="-122"/>
                </a:rPr>
                <a:t>，确保整体效果自然且一致。</a:t>
              </a:r>
              <a:endParaRPr lang="zh-CN" altLang="en-US" dirty="0">
                <a:solidFill>
                  <a:schemeClr val="tx1">
                    <a:lumMod val="95000"/>
                    <a:lumOff val="5000"/>
                  </a:schemeClr>
                </a:solidFill>
                <a:latin typeface="微软雅黑" panose="020B0503020204020204" charset="-122"/>
                <a:ea typeface="微软雅黑" panose="020B0503020204020204" charset="-122"/>
                <a:cs typeface="Arial" panose="020B0604020202020204" pitchFamily="34" charset="0"/>
              </a:endParaRPr>
            </a:p>
          </p:txBody>
        </p:sp>
        <p:grpSp>
          <p:nvGrpSpPr>
            <p:cNvPr id="76" name="组合 75"/>
            <p:cNvGrpSpPr/>
            <p:nvPr/>
          </p:nvGrpSpPr>
          <p:grpSpPr>
            <a:xfrm>
              <a:off x="9256850" y="4479311"/>
              <a:ext cx="353094" cy="353093"/>
              <a:chOff x="13057188" y="3740150"/>
              <a:chExt cx="474663" cy="474663"/>
            </a:xfrm>
            <a:solidFill>
              <a:schemeClr val="bg1"/>
            </a:solidFill>
          </p:grpSpPr>
          <p:sp>
            <p:nvSpPr>
              <p:cNvPr id="77" name="Freeform 18"/>
              <p:cNvSpPr/>
              <p:nvPr/>
            </p:nvSpPr>
            <p:spPr bwMode="auto">
              <a:xfrm>
                <a:off x="13114338" y="4019550"/>
                <a:ext cx="360363" cy="195263"/>
              </a:xfrm>
              <a:custGeom>
                <a:avLst/>
                <a:gdLst>
                  <a:gd name="T0" fmla="*/ 227 w 227"/>
                  <a:gd name="T1" fmla="*/ 123 h 123"/>
                  <a:gd name="T2" fmla="*/ 0 w 227"/>
                  <a:gd name="T3" fmla="*/ 123 h 123"/>
                  <a:gd name="T4" fmla="*/ 0 w 227"/>
                  <a:gd name="T5" fmla="*/ 0 h 123"/>
                  <a:gd name="T6" fmla="*/ 19 w 227"/>
                  <a:gd name="T7" fmla="*/ 0 h 123"/>
                  <a:gd name="T8" fmla="*/ 19 w 227"/>
                  <a:gd name="T9" fmla="*/ 104 h 123"/>
                  <a:gd name="T10" fmla="*/ 208 w 227"/>
                  <a:gd name="T11" fmla="*/ 104 h 123"/>
                  <a:gd name="T12" fmla="*/ 208 w 227"/>
                  <a:gd name="T13" fmla="*/ 0 h 123"/>
                  <a:gd name="T14" fmla="*/ 227 w 227"/>
                  <a:gd name="T15" fmla="*/ 0 h 123"/>
                  <a:gd name="T16" fmla="*/ 227 w 227"/>
                  <a:gd name="T17" fmla="*/ 123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7" h="123">
                    <a:moveTo>
                      <a:pt x="227" y="123"/>
                    </a:moveTo>
                    <a:lnTo>
                      <a:pt x="0" y="123"/>
                    </a:lnTo>
                    <a:lnTo>
                      <a:pt x="0" y="0"/>
                    </a:lnTo>
                    <a:lnTo>
                      <a:pt x="19" y="0"/>
                    </a:lnTo>
                    <a:lnTo>
                      <a:pt x="19" y="104"/>
                    </a:lnTo>
                    <a:lnTo>
                      <a:pt x="208" y="104"/>
                    </a:lnTo>
                    <a:lnTo>
                      <a:pt x="208" y="0"/>
                    </a:lnTo>
                    <a:lnTo>
                      <a:pt x="227" y="0"/>
                    </a:lnTo>
                    <a:lnTo>
                      <a:pt x="227" y="12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8" name="Freeform 19"/>
              <p:cNvSpPr/>
              <p:nvPr/>
            </p:nvSpPr>
            <p:spPr bwMode="auto">
              <a:xfrm>
                <a:off x="13057188" y="3740150"/>
                <a:ext cx="474663" cy="274638"/>
              </a:xfrm>
              <a:custGeom>
                <a:avLst/>
                <a:gdLst>
                  <a:gd name="T0" fmla="*/ 284 w 299"/>
                  <a:gd name="T1" fmla="*/ 173 h 173"/>
                  <a:gd name="T2" fmla="*/ 149 w 299"/>
                  <a:gd name="T3" fmla="*/ 29 h 173"/>
                  <a:gd name="T4" fmla="*/ 14 w 299"/>
                  <a:gd name="T5" fmla="*/ 173 h 173"/>
                  <a:gd name="T6" fmla="*/ 0 w 299"/>
                  <a:gd name="T7" fmla="*/ 159 h 173"/>
                  <a:gd name="T8" fmla="*/ 149 w 299"/>
                  <a:gd name="T9" fmla="*/ 0 h 173"/>
                  <a:gd name="T10" fmla="*/ 299 w 299"/>
                  <a:gd name="T11" fmla="*/ 159 h 173"/>
                  <a:gd name="T12" fmla="*/ 284 w 299"/>
                  <a:gd name="T13" fmla="*/ 173 h 173"/>
                </a:gdLst>
                <a:ahLst/>
                <a:cxnLst>
                  <a:cxn ang="0">
                    <a:pos x="T0" y="T1"/>
                  </a:cxn>
                  <a:cxn ang="0">
                    <a:pos x="T2" y="T3"/>
                  </a:cxn>
                  <a:cxn ang="0">
                    <a:pos x="T4" y="T5"/>
                  </a:cxn>
                  <a:cxn ang="0">
                    <a:pos x="T6" y="T7"/>
                  </a:cxn>
                  <a:cxn ang="0">
                    <a:pos x="T8" y="T9"/>
                  </a:cxn>
                  <a:cxn ang="0">
                    <a:pos x="T10" y="T11"/>
                  </a:cxn>
                  <a:cxn ang="0">
                    <a:pos x="T12" y="T13"/>
                  </a:cxn>
                </a:cxnLst>
                <a:rect l="0" t="0" r="r" b="b"/>
                <a:pathLst>
                  <a:path w="299" h="173">
                    <a:moveTo>
                      <a:pt x="284" y="173"/>
                    </a:moveTo>
                    <a:lnTo>
                      <a:pt x="149" y="29"/>
                    </a:lnTo>
                    <a:lnTo>
                      <a:pt x="14" y="173"/>
                    </a:lnTo>
                    <a:lnTo>
                      <a:pt x="0" y="159"/>
                    </a:lnTo>
                    <a:lnTo>
                      <a:pt x="149" y="0"/>
                    </a:lnTo>
                    <a:lnTo>
                      <a:pt x="299" y="159"/>
                    </a:lnTo>
                    <a:lnTo>
                      <a:pt x="284" y="17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9" name="Freeform 20"/>
              <p:cNvSpPr/>
              <p:nvPr/>
            </p:nvSpPr>
            <p:spPr bwMode="auto">
              <a:xfrm>
                <a:off x="13233400" y="4019550"/>
                <a:ext cx="120650" cy="134938"/>
              </a:xfrm>
              <a:custGeom>
                <a:avLst/>
                <a:gdLst>
                  <a:gd name="T0" fmla="*/ 76 w 76"/>
                  <a:gd name="T1" fmla="*/ 85 h 85"/>
                  <a:gd name="T2" fmla="*/ 57 w 76"/>
                  <a:gd name="T3" fmla="*/ 85 h 85"/>
                  <a:gd name="T4" fmla="*/ 57 w 76"/>
                  <a:gd name="T5" fmla="*/ 19 h 85"/>
                  <a:gd name="T6" fmla="*/ 19 w 76"/>
                  <a:gd name="T7" fmla="*/ 19 h 85"/>
                  <a:gd name="T8" fmla="*/ 19 w 76"/>
                  <a:gd name="T9" fmla="*/ 85 h 85"/>
                  <a:gd name="T10" fmla="*/ 0 w 76"/>
                  <a:gd name="T11" fmla="*/ 85 h 85"/>
                  <a:gd name="T12" fmla="*/ 0 w 76"/>
                  <a:gd name="T13" fmla="*/ 0 h 85"/>
                  <a:gd name="T14" fmla="*/ 76 w 76"/>
                  <a:gd name="T15" fmla="*/ 0 h 85"/>
                  <a:gd name="T16" fmla="*/ 76 w 76"/>
                  <a:gd name="T17"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85">
                    <a:moveTo>
                      <a:pt x="76" y="85"/>
                    </a:moveTo>
                    <a:lnTo>
                      <a:pt x="57" y="85"/>
                    </a:lnTo>
                    <a:lnTo>
                      <a:pt x="57" y="19"/>
                    </a:lnTo>
                    <a:lnTo>
                      <a:pt x="19" y="19"/>
                    </a:lnTo>
                    <a:lnTo>
                      <a:pt x="19" y="85"/>
                    </a:lnTo>
                    <a:lnTo>
                      <a:pt x="0" y="85"/>
                    </a:lnTo>
                    <a:lnTo>
                      <a:pt x="0" y="0"/>
                    </a:lnTo>
                    <a:lnTo>
                      <a:pt x="76" y="0"/>
                    </a:lnTo>
                    <a:lnTo>
                      <a:pt x="76" y="8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0" name="Freeform 21"/>
              <p:cNvSpPr>
                <a:spLocks noEditPoints="1"/>
              </p:cNvSpPr>
              <p:nvPr/>
            </p:nvSpPr>
            <p:spPr bwMode="auto">
              <a:xfrm>
                <a:off x="13233400" y="3868738"/>
                <a:ext cx="120650" cy="120650"/>
              </a:xfrm>
              <a:custGeom>
                <a:avLst/>
                <a:gdLst>
                  <a:gd name="T0" fmla="*/ 16 w 32"/>
                  <a:gd name="T1" fmla="*/ 32 h 32"/>
                  <a:gd name="T2" fmla="*/ 0 w 32"/>
                  <a:gd name="T3" fmla="*/ 16 h 32"/>
                  <a:gd name="T4" fmla="*/ 16 w 32"/>
                  <a:gd name="T5" fmla="*/ 0 h 32"/>
                  <a:gd name="T6" fmla="*/ 32 w 32"/>
                  <a:gd name="T7" fmla="*/ 16 h 32"/>
                  <a:gd name="T8" fmla="*/ 16 w 32"/>
                  <a:gd name="T9" fmla="*/ 32 h 32"/>
                  <a:gd name="T10" fmla="*/ 16 w 32"/>
                  <a:gd name="T11" fmla="*/ 8 h 32"/>
                  <a:gd name="T12" fmla="*/ 8 w 32"/>
                  <a:gd name="T13" fmla="*/ 16 h 32"/>
                  <a:gd name="T14" fmla="*/ 16 w 32"/>
                  <a:gd name="T15" fmla="*/ 24 h 32"/>
                  <a:gd name="T16" fmla="*/ 24 w 32"/>
                  <a:gd name="T17" fmla="*/ 16 h 32"/>
                  <a:gd name="T18" fmla="*/ 16 w 32"/>
                  <a:gd name="T19" fmla="*/ 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2">
                    <a:moveTo>
                      <a:pt x="16" y="32"/>
                    </a:moveTo>
                    <a:cubicBezTo>
                      <a:pt x="7" y="32"/>
                      <a:pt x="0" y="25"/>
                      <a:pt x="0" y="16"/>
                    </a:cubicBezTo>
                    <a:cubicBezTo>
                      <a:pt x="0" y="7"/>
                      <a:pt x="7" y="0"/>
                      <a:pt x="16" y="0"/>
                    </a:cubicBezTo>
                    <a:cubicBezTo>
                      <a:pt x="25" y="0"/>
                      <a:pt x="32" y="7"/>
                      <a:pt x="32" y="16"/>
                    </a:cubicBezTo>
                    <a:cubicBezTo>
                      <a:pt x="32" y="25"/>
                      <a:pt x="25" y="32"/>
                      <a:pt x="16" y="32"/>
                    </a:cubicBezTo>
                    <a:moveTo>
                      <a:pt x="16" y="8"/>
                    </a:moveTo>
                    <a:cubicBezTo>
                      <a:pt x="12" y="8"/>
                      <a:pt x="8" y="12"/>
                      <a:pt x="8" y="16"/>
                    </a:cubicBezTo>
                    <a:cubicBezTo>
                      <a:pt x="8" y="20"/>
                      <a:pt x="12" y="24"/>
                      <a:pt x="16" y="24"/>
                    </a:cubicBezTo>
                    <a:cubicBezTo>
                      <a:pt x="20" y="24"/>
                      <a:pt x="24" y="20"/>
                      <a:pt x="24" y="16"/>
                    </a:cubicBezTo>
                    <a:cubicBezTo>
                      <a:pt x="24" y="12"/>
                      <a:pt x="20" y="8"/>
                      <a:pt x="16" y="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p:cNvSpPr>
            <a:spLocks noGrp="1"/>
          </p:cNvSpPr>
          <p:nvPr>
            <p:ph type="body" sz="quarter" idx="10"/>
          </p:nvPr>
        </p:nvSpPr>
        <p:spPr/>
        <p:txBody>
          <a:bodyPr/>
          <a:lstStyle/>
          <a:p>
            <a:r>
              <a:rPr lang="en-US" altLang="zh-CN" dirty="0"/>
              <a:t>02</a:t>
            </a:r>
            <a:endParaRPr lang="zh-CN" altLang="en-US" dirty="0"/>
          </a:p>
        </p:txBody>
      </p:sp>
      <p:sp>
        <p:nvSpPr>
          <p:cNvPr id="4" name="标题 3"/>
          <p:cNvSpPr>
            <a:spLocks noGrp="1"/>
          </p:cNvSpPr>
          <p:nvPr>
            <p:ph type="title"/>
          </p:nvPr>
        </p:nvSpPr>
        <p:spPr/>
        <p:txBody>
          <a:bodyPr/>
          <a:lstStyle/>
          <a:p>
            <a:r>
              <a:rPr lang="zh-CN" altLang="en-US">
                <a:sym typeface="+mn-ea"/>
              </a:rPr>
              <a:t>发展历程</a:t>
            </a:r>
            <a:endParaRPr lang="zh-CN" altLang="en-US" dirty="0"/>
          </a:p>
        </p:txBody>
      </p:sp>
      <p:sp>
        <p:nvSpPr>
          <p:cNvPr id="18" name="文本占位符 17"/>
          <p:cNvSpPr>
            <a:spLocks noGrp="1"/>
          </p:cNvSpPr>
          <p:nvPr>
            <p:ph type="body" sz="quarter" idx="11"/>
          </p:nvPr>
        </p:nvSpPr>
        <p:spPr/>
        <p:txBody>
          <a:bodyPr/>
          <a:lstStyle/>
          <a:p>
            <a:r>
              <a:rPr lang="en-US" altLang="zh-CN">
                <a:sym typeface="+mn-ea"/>
              </a:rPr>
              <a:t>development history</a:t>
            </a:r>
            <a:endParaRPr lang="zh-CN" altLang="en-US" dirty="0"/>
          </a:p>
        </p:txBody>
      </p:sp>
      <p:sp>
        <p:nvSpPr>
          <p:cNvPr id="23" name="文本占位符 22"/>
          <p:cNvSpPr>
            <a:spLocks noGrp="1"/>
          </p:cNvSpPr>
          <p:nvPr>
            <p:ph type="body" sz="quarter" idx="12"/>
          </p:nvPr>
        </p:nvSpPr>
        <p:spPr/>
        <p:txBody>
          <a:bodyPr>
            <a:noAutofit/>
          </a:bodyPr>
          <a:lstStyle/>
          <a:p>
            <a:pPr marL="0" marR="0" lvl="0" indent="0" algn="ctr" defTabSz="914400" rtl="0" eaLnBrk="1" fontAlgn="auto" latinLnBrk="0" hangingPunct="1">
              <a:lnSpc>
                <a:spcPct val="130000"/>
              </a:lnSpc>
              <a:spcBef>
                <a:spcPts val="0"/>
              </a:spcBef>
              <a:spcAft>
                <a:spcPts val="0"/>
              </a:spcAft>
              <a:buClrTx/>
              <a:buSzTx/>
              <a:buFontTx/>
              <a:buNone/>
              <a:defRPr/>
            </a:pPr>
            <a:r>
              <a:rPr lang="zh-CN" altLang="en-US" sz="1800" b="1" noProof="0">
                <a:ln>
                  <a:noFill/>
                </a:ln>
                <a:solidFill>
                  <a:prstClr val="white">
                    <a:alpha val="100000"/>
                  </a:prstClr>
                </a:solidFill>
                <a:effectLst/>
                <a:uLnTx/>
                <a:uFillTx/>
                <a:latin typeface="微软雅黑" panose="020B0503020204020204" charset="-122"/>
                <a:ea typeface="微软雅黑" panose="020B0503020204020204" charset="-122"/>
                <a:cs typeface="Arial" panose="020B0604020202020204"/>
                <a:sym typeface="+mn-ea"/>
              </a:rPr>
              <a:t>黑白照片着色</a:t>
            </a:r>
            <a:endParaRPr lang="zh-CN" altLang="en-US" sz="1300" b="1" noProof="0" dirty="0">
              <a:ln>
                <a:noFill/>
              </a:ln>
              <a:solidFill>
                <a:prstClr val="white">
                  <a:alpha val="100000"/>
                </a:prstClr>
              </a:solidFill>
              <a:effectLst/>
              <a:uLnTx/>
              <a:uFillTx/>
              <a:latin typeface="微软雅黑" panose="020B0503020204020204" charset="-122"/>
              <a:ea typeface="微软雅黑" panose="020B0503020204020204" charset="-122"/>
              <a:cs typeface="Arial" panose="020B0604020202020204"/>
              <a:sym typeface="+mn-ea"/>
            </a:endParaRPr>
          </a:p>
        </p:txBody>
      </p:sp>
      <p:sp>
        <p:nvSpPr>
          <p:cNvPr id="7" name="矩形 6"/>
          <p:cNvSpPr/>
          <p:nvPr/>
        </p:nvSpPr>
        <p:spPr>
          <a:xfrm>
            <a:off x="868680" y="5999480"/>
            <a:ext cx="134620" cy="134620"/>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660400" y="5999480"/>
            <a:ext cx="134620" cy="134620"/>
          </a:xfrm>
          <a:prstGeom prst="rect">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076960" y="5999480"/>
            <a:ext cx="134620" cy="134620"/>
          </a:xfrm>
          <a:prstGeom prst="rect">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278890" y="5999480"/>
            <a:ext cx="134620" cy="134620"/>
          </a:xfrm>
          <a:prstGeom prst="rect">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传统图像着色方法</a:t>
            </a:r>
          </a:p>
        </p:txBody>
      </p:sp>
      <p:grpSp>
        <p:nvGrpSpPr>
          <p:cNvPr id="17" name="组合 16"/>
          <p:cNvGrpSpPr/>
          <p:nvPr>
            <p:custDataLst>
              <p:tags r:id="rId1"/>
            </p:custDataLst>
          </p:nvPr>
        </p:nvGrpSpPr>
        <p:grpSpPr>
          <a:xfrm>
            <a:off x="1073035" y="4212739"/>
            <a:ext cx="4612640" cy="2235885"/>
            <a:chOff x="1172869" y="1788433"/>
            <a:chExt cx="4612640" cy="2235885"/>
          </a:xfrm>
        </p:grpSpPr>
        <p:sp>
          <p:nvSpPr>
            <p:cNvPr id="6" name="矩形 5"/>
            <p:cNvSpPr/>
            <p:nvPr>
              <p:custDataLst>
                <p:tags r:id="rId9"/>
              </p:custDataLst>
            </p:nvPr>
          </p:nvSpPr>
          <p:spPr>
            <a:xfrm>
              <a:off x="1172869" y="2557875"/>
              <a:ext cx="4612640" cy="1336253"/>
            </a:xfrm>
            <a:prstGeom prst="rect">
              <a:avLst/>
            </a:prstGeom>
            <a:pattFill prst="ltUpDiag">
              <a:fgClr>
                <a:schemeClr val="bg1">
                  <a:lumMod val="8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矩形 2"/>
            <p:cNvSpPr/>
            <p:nvPr>
              <p:custDataLst>
                <p:tags r:id="rId10"/>
              </p:custDataLst>
            </p:nvPr>
          </p:nvSpPr>
          <p:spPr>
            <a:xfrm>
              <a:off x="1172869" y="1788433"/>
              <a:ext cx="4612640" cy="769442"/>
            </a:xfrm>
            <a:prstGeom prst="rect">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custDataLst>
                <p:tags r:id="rId11"/>
              </p:custDataLst>
            </p:nvPr>
          </p:nvSpPr>
          <p:spPr>
            <a:xfrm>
              <a:off x="1509377" y="1854855"/>
              <a:ext cx="2059220" cy="768350"/>
            </a:xfrm>
            <a:prstGeom prst="rect">
              <a:avLst/>
            </a:prstGeom>
            <a:noFill/>
          </p:spPr>
          <p:txBody>
            <a:bodyPr wrap="square" rtlCol="0">
              <a:spAutoFit/>
            </a:bodyPr>
            <a:lstStyle/>
            <a:p>
              <a:pPr algn="dist"/>
              <a:endParaRPr lang="zh-CN" altLang="en-US" sz="4400" dirty="0">
                <a:solidFill>
                  <a:schemeClr val="bg1">
                    <a:alpha val="30000"/>
                  </a:schemeClr>
                </a:solidFill>
                <a:latin typeface="Impact" panose="020B0806030902050204" pitchFamily="34" charset="0"/>
                <a:ea typeface="+mj-ea"/>
                <a:cs typeface="Times New Roman" panose="02020603050405020304" pitchFamily="18" charset="0"/>
              </a:endParaRPr>
            </a:p>
          </p:txBody>
        </p:sp>
        <p:sp>
          <p:nvSpPr>
            <p:cNvPr id="4" name="文本框 3"/>
            <p:cNvSpPr txBox="1"/>
            <p:nvPr>
              <p:custDataLst>
                <p:tags r:id="rId12"/>
              </p:custDataLst>
            </p:nvPr>
          </p:nvSpPr>
          <p:spPr>
            <a:xfrm>
              <a:off x="1509419" y="1829073"/>
              <a:ext cx="4074160" cy="583565"/>
            </a:xfrm>
            <a:prstGeom prst="rect">
              <a:avLst/>
            </a:prstGeom>
            <a:noFill/>
          </p:spPr>
          <p:txBody>
            <a:bodyPr wrap="square" rtlCol="0">
              <a:spAutoFit/>
            </a:bodyPr>
            <a:lstStyle/>
            <a:p>
              <a:pPr algn="l"/>
              <a:r>
                <a:rPr lang="zh-CN" altLang="en-US" sz="3200" b="1" dirty="0">
                  <a:solidFill>
                    <a:schemeClr val="bg1"/>
                  </a:solidFill>
                  <a:latin typeface="+mj-ea"/>
                  <a:ea typeface="+mj-ea"/>
                </a:rPr>
                <a:t>基于规则的方法</a:t>
              </a:r>
            </a:p>
          </p:txBody>
        </p:sp>
        <p:sp>
          <p:nvSpPr>
            <p:cNvPr id="7" name="矩形 6"/>
            <p:cNvSpPr/>
            <p:nvPr>
              <p:custDataLst>
                <p:tags r:id="rId13"/>
              </p:custDataLst>
            </p:nvPr>
          </p:nvSpPr>
          <p:spPr>
            <a:xfrm>
              <a:off x="1172869" y="3937960"/>
              <a:ext cx="4612640" cy="8635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custDataLst>
                <p:tags r:id="rId14"/>
              </p:custDataLst>
            </p:nvPr>
          </p:nvSpPr>
          <p:spPr>
            <a:xfrm>
              <a:off x="1509377" y="2688896"/>
              <a:ext cx="4074160" cy="891540"/>
            </a:xfrm>
            <a:prstGeom prst="rect">
              <a:avLst/>
            </a:prstGeom>
            <a:noFill/>
          </p:spPr>
          <p:txBody>
            <a:bodyPr wrap="square" lIns="0" rtlCol="0">
              <a:spAutoFit/>
            </a:bodyPr>
            <a:lstStyle/>
            <a:p>
              <a:pPr marL="285750" indent="-285750">
                <a:lnSpc>
                  <a:spcPct val="130000"/>
                </a:lnSpc>
                <a:buFont typeface="Arial" panose="020B0604020202020204" pitchFamily="34" charset="0"/>
                <a:buChar char="•"/>
              </a:pPr>
              <a:r>
                <a:rPr lang="zh-CN" altLang="en-US" sz="2000" dirty="0">
                  <a:latin typeface="+mn-ea"/>
                </a:rPr>
                <a:t>这类方法使用人类预定义的规则对灰度图像进行自动着色。</a:t>
              </a:r>
            </a:p>
          </p:txBody>
        </p:sp>
      </p:grpSp>
      <p:grpSp>
        <p:nvGrpSpPr>
          <p:cNvPr id="18" name="组合 17"/>
          <p:cNvGrpSpPr/>
          <p:nvPr>
            <p:custDataLst>
              <p:tags r:id="rId2"/>
            </p:custDataLst>
          </p:nvPr>
        </p:nvGrpSpPr>
        <p:grpSpPr>
          <a:xfrm>
            <a:off x="6482313" y="4206092"/>
            <a:ext cx="4612640" cy="2235232"/>
            <a:chOff x="1172869" y="1788433"/>
            <a:chExt cx="4612640" cy="2235232"/>
          </a:xfrm>
        </p:grpSpPr>
        <p:sp>
          <p:nvSpPr>
            <p:cNvPr id="19" name="矩形 18"/>
            <p:cNvSpPr/>
            <p:nvPr>
              <p:custDataLst>
                <p:tags r:id="rId3"/>
              </p:custDataLst>
            </p:nvPr>
          </p:nvSpPr>
          <p:spPr>
            <a:xfrm>
              <a:off x="1172869" y="2557875"/>
              <a:ext cx="4612640" cy="1422611"/>
            </a:xfrm>
            <a:prstGeom prst="rect">
              <a:avLst/>
            </a:prstGeom>
            <a:pattFill prst="ltUpDiag">
              <a:fgClr>
                <a:schemeClr val="bg1">
                  <a:lumMod val="8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0" name="矩形 19"/>
            <p:cNvSpPr/>
            <p:nvPr>
              <p:custDataLst>
                <p:tags r:id="rId4"/>
              </p:custDataLst>
            </p:nvPr>
          </p:nvSpPr>
          <p:spPr>
            <a:xfrm>
              <a:off x="1172869" y="1788433"/>
              <a:ext cx="4612640" cy="769442"/>
            </a:xfrm>
            <a:prstGeom prst="rect">
              <a:avLst/>
            </a:prstGeom>
            <a:solidFill>
              <a:schemeClr val="accent2"/>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p:cNvSpPr txBox="1"/>
            <p:nvPr>
              <p:custDataLst>
                <p:tags r:id="rId5"/>
              </p:custDataLst>
            </p:nvPr>
          </p:nvSpPr>
          <p:spPr>
            <a:xfrm>
              <a:off x="1509377" y="1854855"/>
              <a:ext cx="2457492" cy="768350"/>
            </a:xfrm>
            <a:prstGeom prst="rect">
              <a:avLst/>
            </a:prstGeom>
            <a:noFill/>
          </p:spPr>
          <p:txBody>
            <a:bodyPr wrap="square" rtlCol="0">
              <a:spAutoFit/>
            </a:bodyPr>
            <a:lstStyle/>
            <a:p>
              <a:pPr algn="dist"/>
              <a:endParaRPr lang="zh-CN" altLang="en-US" sz="4400" dirty="0">
                <a:solidFill>
                  <a:schemeClr val="bg1">
                    <a:alpha val="30000"/>
                  </a:schemeClr>
                </a:solidFill>
                <a:latin typeface="Impact" panose="020B0806030902050204" pitchFamily="34" charset="0"/>
                <a:ea typeface="+mj-ea"/>
                <a:cs typeface="Times New Roman" panose="02020603050405020304" pitchFamily="18" charset="0"/>
              </a:endParaRPr>
            </a:p>
          </p:txBody>
        </p:sp>
        <p:sp>
          <p:nvSpPr>
            <p:cNvPr id="22" name="文本框 21"/>
            <p:cNvSpPr txBox="1"/>
            <p:nvPr>
              <p:custDataLst>
                <p:tags r:id="rId6"/>
              </p:custDataLst>
            </p:nvPr>
          </p:nvSpPr>
          <p:spPr>
            <a:xfrm>
              <a:off x="1509419" y="1829073"/>
              <a:ext cx="4074160" cy="583565"/>
            </a:xfrm>
            <a:prstGeom prst="rect">
              <a:avLst/>
            </a:prstGeom>
            <a:noFill/>
          </p:spPr>
          <p:txBody>
            <a:bodyPr wrap="square" rtlCol="0">
              <a:spAutoFit/>
            </a:bodyPr>
            <a:lstStyle/>
            <a:p>
              <a:pPr algn="l"/>
              <a:r>
                <a:rPr lang="zh-CN" altLang="en-US" sz="3200" b="1" dirty="0">
                  <a:solidFill>
                    <a:schemeClr val="bg1"/>
                  </a:solidFill>
                  <a:latin typeface="+mj-ea"/>
                  <a:ea typeface="+mj-ea"/>
                </a:rPr>
                <a:t>色彩传播技术</a:t>
              </a:r>
            </a:p>
          </p:txBody>
        </p:sp>
        <p:sp>
          <p:nvSpPr>
            <p:cNvPr id="23" name="矩形 22"/>
            <p:cNvSpPr/>
            <p:nvPr>
              <p:custDataLst>
                <p:tags r:id="rId7"/>
              </p:custDataLst>
            </p:nvPr>
          </p:nvSpPr>
          <p:spPr>
            <a:xfrm>
              <a:off x="1172869" y="3937307"/>
              <a:ext cx="4612640" cy="863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文本框 23"/>
            <p:cNvSpPr txBox="1"/>
            <p:nvPr>
              <p:custDataLst>
                <p:tags r:id="rId8"/>
              </p:custDataLst>
            </p:nvPr>
          </p:nvSpPr>
          <p:spPr>
            <a:xfrm>
              <a:off x="1509377" y="2688896"/>
              <a:ext cx="4074160" cy="1291590"/>
            </a:xfrm>
            <a:prstGeom prst="rect">
              <a:avLst/>
            </a:prstGeom>
            <a:noFill/>
          </p:spPr>
          <p:txBody>
            <a:bodyPr wrap="square" lIns="0" rtlCol="0">
              <a:spAutoFit/>
            </a:bodyPr>
            <a:lstStyle/>
            <a:p>
              <a:pPr marL="285750" indent="-285750">
                <a:lnSpc>
                  <a:spcPct val="130000"/>
                </a:lnSpc>
                <a:buFont typeface="Arial" panose="020B0604020202020204" pitchFamily="34" charset="0"/>
                <a:buChar char="•"/>
              </a:pPr>
              <a:r>
                <a:rPr lang="zh-CN" altLang="en-US" sz="2000" dirty="0">
                  <a:latin typeface="+mn-ea"/>
                </a:rPr>
                <a:t>这类方法利用图像中已知或参考区域的颜色信息，将颜色传播或扩散到图像的其他部分。</a:t>
              </a:r>
            </a:p>
          </p:txBody>
        </p:sp>
      </p:grpSp>
      <p:pic>
        <p:nvPicPr>
          <p:cNvPr id="8" name="图片 7"/>
          <p:cNvPicPr/>
          <p:nvPr/>
        </p:nvPicPr>
        <p:blipFill>
          <a:blip r:embed="rId16"/>
          <a:stretch>
            <a:fillRect/>
          </a:stretch>
        </p:blipFill>
        <p:spPr>
          <a:xfrm>
            <a:off x="792481" y="1406419"/>
            <a:ext cx="11006455" cy="255905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基于CNN的图像着色</a:t>
            </a:r>
          </a:p>
        </p:txBody>
      </p:sp>
      <p:sp>
        <p:nvSpPr>
          <p:cNvPr id="6" name="文本框 5"/>
          <p:cNvSpPr txBox="1"/>
          <p:nvPr/>
        </p:nvSpPr>
        <p:spPr>
          <a:xfrm>
            <a:off x="1369233" y="3429000"/>
            <a:ext cx="4255770" cy="410845"/>
          </a:xfrm>
          <a:prstGeom prst="rect">
            <a:avLst/>
          </a:prstGeom>
          <a:noFill/>
        </p:spPr>
        <p:txBody>
          <a:bodyPr wrap="square" rtlCol="0">
            <a:spAutoFit/>
          </a:bodyPr>
          <a:lstStyle/>
          <a:p>
            <a:pPr algn="ctr">
              <a:lnSpc>
                <a:spcPct val="130000"/>
              </a:lnSpc>
            </a:pPr>
            <a:r>
              <a:rPr lang="en-US" sz="1600" b="1" dirty="0">
                <a:solidFill>
                  <a:schemeClr val="tx1">
                    <a:lumMod val="75000"/>
                    <a:lumOff val="25000"/>
                  </a:schemeClr>
                </a:solidFill>
              </a:rPr>
              <a:t>CNN</a:t>
            </a:r>
            <a:r>
              <a:rPr lang="zh-CN" altLang="en-US" sz="1600" b="1" dirty="0">
                <a:solidFill>
                  <a:schemeClr val="tx1">
                    <a:lumMod val="75000"/>
                    <a:lumOff val="25000"/>
                  </a:schemeClr>
                </a:solidFill>
              </a:rPr>
              <a:t>着色原理图</a:t>
            </a:r>
          </a:p>
        </p:txBody>
      </p:sp>
      <p:grpSp>
        <p:nvGrpSpPr>
          <p:cNvPr id="13" name="组合 12"/>
          <p:cNvGrpSpPr/>
          <p:nvPr/>
        </p:nvGrpSpPr>
        <p:grpSpPr>
          <a:xfrm>
            <a:off x="7484053" y="1380557"/>
            <a:ext cx="4016374" cy="1468641"/>
            <a:chOff x="7515226" y="2415612"/>
            <a:chExt cx="4016374" cy="1468641"/>
          </a:xfrm>
        </p:grpSpPr>
        <p:sp>
          <p:nvSpPr>
            <p:cNvPr id="7" name="文本框 6"/>
            <p:cNvSpPr txBox="1"/>
            <p:nvPr/>
          </p:nvSpPr>
          <p:spPr>
            <a:xfrm>
              <a:off x="7515226" y="3106796"/>
              <a:ext cx="4016374" cy="777457"/>
            </a:xfrm>
            <a:prstGeom prst="rect">
              <a:avLst/>
            </a:prstGeom>
            <a:noFill/>
          </p:spPr>
          <p:txBody>
            <a:bodyPr wrap="square" lIns="0" rIns="0" rtlCol="0">
              <a:spAutoFit/>
            </a:bodyPr>
            <a:lstStyle/>
            <a:p>
              <a:pPr>
                <a:lnSpc>
                  <a:spcPct val="130000"/>
                </a:lnSpc>
              </a:pPr>
              <a:r>
                <a:rPr lang="zh-CN" altLang="en-US" dirty="0">
                  <a:latin typeface="微软雅黑" panose="020B0503020204020204" charset="-122"/>
                  <a:ea typeface="微软雅黑" panose="020B0503020204020204" charset="-122"/>
                </a:rPr>
                <a:t>在图像着色方面，CNN 可用于学习灰度图像与相应彩色图像之间的映射。</a:t>
              </a:r>
            </a:p>
          </p:txBody>
        </p:sp>
        <p:sp>
          <p:nvSpPr>
            <p:cNvPr id="8" name="文本框 7"/>
            <p:cNvSpPr txBox="1"/>
            <p:nvPr/>
          </p:nvSpPr>
          <p:spPr>
            <a:xfrm>
              <a:off x="7515226" y="2415612"/>
              <a:ext cx="1547494" cy="891540"/>
            </a:xfrm>
            <a:prstGeom prst="rect">
              <a:avLst/>
            </a:prstGeom>
            <a:noFill/>
          </p:spPr>
          <p:txBody>
            <a:bodyPr wrap="square" lIns="0" rIns="0" rtlCol="0">
              <a:spAutoFit/>
            </a:bodyPr>
            <a:lstStyle/>
            <a:p>
              <a:pPr>
                <a:lnSpc>
                  <a:spcPct val="130000"/>
                </a:lnSpc>
              </a:pPr>
              <a:r>
                <a:rPr lang="en-US" altLang="zh-CN" sz="2000" b="1" dirty="0">
                  <a:latin typeface="+mj-ea"/>
                  <a:ea typeface="+mj-ea"/>
                </a:rPr>
                <a:t>CNN</a:t>
              </a:r>
            </a:p>
            <a:p>
              <a:pPr>
                <a:lnSpc>
                  <a:spcPct val="130000"/>
                </a:lnSpc>
              </a:pPr>
              <a:endParaRPr lang="en-US" altLang="zh-CN" sz="2000" b="1" dirty="0">
                <a:latin typeface="+mj-ea"/>
                <a:ea typeface="+mj-ea"/>
              </a:endParaRPr>
            </a:p>
          </p:txBody>
        </p:sp>
        <p:cxnSp>
          <p:nvCxnSpPr>
            <p:cNvPr id="10" name="直接连接符 9"/>
            <p:cNvCxnSpPr/>
            <p:nvPr/>
          </p:nvCxnSpPr>
          <p:spPr>
            <a:xfrm>
              <a:off x="7515226" y="2987932"/>
              <a:ext cx="1247774" cy="0"/>
            </a:xfrm>
            <a:prstGeom prst="line">
              <a:avLst/>
            </a:prstGeom>
            <a:ln w="12700"/>
          </p:spPr>
          <p:style>
            <a:lnRef idx="1">
              <a:schemeClr val="accent1"/>
            </a:lnRef>
            <a:fillRef idx="0">
              <a:schemeClr val="accent1"/>
            </a:fillRef>
            <a:effectRef idx="0">
              <a:schemeClr val="accent1"/>
            </a:effectRef>
            <a:fontRef idx="minor">
              <a:schemeClr val="tx1"/>
            </a:fontRef>
          </p:style>
        </p:cxnSp>
      </p:grpSp>
      <p:pic>
        <p:nvPicPr>
          <p:cNvPr id="3" name="图片 2"/>
          <p:cNvPicPr/>
          <p:nvPr/>
        </p:nvPicPr>
        <p:blipFill>
          <a:blip r:embed="rId2"/>
          <a:stretch>
            <a:fillRect/>
          </a:stretch>
        </p:blipFill>
        <p:spPr>
          <a:xfrm>
            <a:off x="114877" y="1446530"/>
            <a:ext cx="7111365" cy="1982470"/>
          </a:xfrm>
          <a:prstGeom prst="rect">
            <a:avLst/>
          </a:prstGeom>
        </p:spPr>
      </p:pic>
      <p:sp>
        <p:nvSpPr>
          <p:cNvPr id="4" name="文本框 3"/>
          <p:cNvSpPr txBox="1"/>
          <p:nvPr/>
        </p:nvSpPr>
        <p:spPr>
          <a:xfrm>
            <a:off x="415905" y="3958572"/>
            <a:ext cx="11360190" cy="1975990"/>
          </a:xfrm>
          <a:prstGeom prst="rect">
            <a:avLst/>
          </a:prstGeom>
          <a:noFill/>
        </p:spPr>
        <p:txBody>
          <a:bodyPr wrap="square" rtlCol="0" anchor="t">
            <a:spAutoFit/>
          </a:bodyPr>
          <a:lstStyle/>
          <a:p>
            <a:pPr>
              <a:lnSpc>
                <a:spcPct val="150000"/>
              </a:lnSpc>
              <a:spcBef>
                <a:spcPts val="600"/>
              </a:spcBef>
            </a:pPr>
            <a:r>
              <a:rPr lang="zh-CN" altLang="en-US" sz="2600" b="1" dirty="0">
                <a:solidFill>
                  <a:schemeClr val="accent1"/>
                </a:solidFill>
                <a:latin typeface="+mj-lt"/>
                <a:ea typeface="+mj-ea"/>
                <a:cs typeface="+mj-cs"/>
                <a:sym typeface="+mn-ea"/>
              </a:rPr>
              <a:t>学习特征表示</a:t>
            </a:r>
            <a:r>
              <a:rPr lang="zh-CN" altLang="en-US" b="1" dirty="0">
                <a:solidFill>
                  <a:schemeClr val="tx1">
                    <a:lumMod val="75000"/>
                    <a:lumOff val="25000"/>
                  </a:schemeClr>
                </a:solidFill>
                <a:latin typeface="+mj-ea"/>
                <a:ea typeface="+mj-ea"/>
                <a:sym typeface="+mn-ea"/>
              </a:rPr>
              <a:t>  </a:t>
            </a:r>
            <a:r>
              <a:rPr lang="zh-CN" altLang="en-US" dirty="0">
                <a:solidFill>
                  <a:schemeClr val="tx1">
                    <a:lumMod val="75000"/>
                    <a:lumOff val="25000"/>
                  </a:schemeClr>
                </a:solidFill>
                <a:latin typeface="+mj-ea"/>
                <a:ea typeface="+mj-ea"/>
                <a:sym typeface="+mn-ea"/>
              </a:rPr>
              <a:t>能够自动从图像中提取复杂的特征，如图像的边缘、纹理、形状</a:t>
            </a:r>
            <a:endParaRPr lang="en-US" altLang="zh-CN" dirty="0">
              <a:solidFill>
                <a:schemeClr val="tx1">
                  <a:lumMod val="75000"/>
                  <a:lumOff val="25000"/>
                </a:schemeClr>
              </a:solidFill>
              <a:latin typeface="+mj-ea"/>
              <a:ea typeface="+mj-ea"/>
              <a:sym typeface="+mn-ea"/>
            </a:endParaRPr>
          </a:p>
          <a:p>
            <a:pPr>
              <a:lnSpc>
                <a:spcPct val="150000"/>
              </a:lnSpc>
              <a:spcBef>
                <a:spcPts val="600"/>
              </a:spcBef>
            </a:pPr>
            <a:r>
              <a:rPr lang="zh-CN" altLang="en-US" sz="2600" b="1" dirty="0">
                <a:solidFill>
                  <a:schemeClr val="accent1"/>
                </a:solidFill>
                <a:latin typeface="+mj-lt"/>
                <a:ea typeface="+mj-ea"/>
                <a:cs typeface="+mj-cs"/>
                <a:sym typeface="+mn-ea"/>
              </a:rPr>
              <a:t>灰到彩的映射  </a:t>
            </a:r>
            <a:r>
              <a:rPr lang="en-US" altLang="zh-CN" dirty="0">
                <a:solidFill>
                  <a:schemeClr val="tx1">
                    <a:lumMod val="75000"/>
                    <a:lumOff val="25000"/>
                  </a:schemeClr>
                </a:solidFill>
                <a:latin typeface="+mj-ea"/>
                <a:ea typeface="+mj-ea"/>
                <a:sym typeface="+mn-ea"/>
              </a:rPr>
              <a:t>CNN</a:t>
            </a:r>
            <a:r>
              <a:rPr lang="zh-CN" altLang="en-US" dirty="0">
                <a:solidFill>
                  <a:schemeClr val="tx1">
                    <a:lumMod val="75000"/>
                    <a:lumOff val="25000"/>
                  </a:schemeClr>
                </a:solidFill>
                <a:latin typeface="+mj-ea"/>
                <a:ea typeface="+mj-ea"/>
                <a:sym typeface="+mn-ea"/>
              </a:rPr>
              <a:t>能够识别灰度图像中的特征</a:t>
            </a:r>
            <a:r>
              <a:rPr lang="en-US" altLang="zh-CN" dirty="0">
                <a:solidFill>
                  <a:schemeClr val="tx1">
                    <a:lumMod val="75000"/>
                    <a:lumOff val="25000"/>
                  </a:schemeClr>
                </a:solidFill>
                <a:latin typeface="+mj-ea"/>
                <a:ea typeface="+mj-ea"/>
                <a:sym typeface="+mn-ea"/>
              </a:rPr>
              <a:t>(</a:t>
            </a:r>
            <a:r>
              <a:rPr lang="zh-CN" altLang="en-US" dirty="0">
                <a:solidFill>
                  <a:schemeClr val="tx1">
                    <a:lumMod val="75000"/>
                    <a:lumOff val="25000"/>
                  </a:schemeClr>
                </a:solidFill>
                <a:latin typeface="+mj-ea"/>
                <a:ea typeface="+mj-ea"/>
                <a:sym typeface="+mn-ea"/>
              </a:rPr>
              <a:t>如物体的轮廓、背景的区域等），预测出相应的颜色</a:t>
            </a:r>
            <a:endParaRPr lang="en-US" altLang="zh-CN" dirty="0">
              <a:solidFill>
                <a:schemeClr val="tx1">
                  <a:lumMod val="75000"/>
                  <a:lumOff val="25000"/>
                </a:schemeClr>
              </a:solidFill>
              <a:latin typeface="+mj-ea"/>
              <a:ea typeface="+mj-ea"/>
              <a:sym typeface="+mn-ea"/>
            </a:endParaRPr>
          </a:p>
          <a:p>
            <a:pPr>
              <a:lnSpc>
                <a:spcPct val="150000"/>
              </a:lnSpc>
              <a:spcBef>
                <a:spcPts val="600"/>
              </a:spcBef>
            </a:pPr>
            <a:r>
              <a:rPr lang="zh-CN" altLang="en-US" sz="2600" b="1" dirty="0">
                <a:solidFill>
                  <a:schemeClr val="accent1"/>
                </a:solidFill>
                <a:latin typeface="+mj-lt"/>
                <a:ea typeface="+mj-ea"/>
                <a:cs typeface="+mj-cs"/>
                <a:sym typeface="+mn-ea"/>
              </a:rPr>
              <a:t>模型训练过程  </a:t>
            </a:r>
            <a:r>
              <a:rPr lang="zh-CN" altLang="en-US" dirty="0">
                <a:solidFill>
                  <a:schemeClr val="tx1">
                    <a:lumMod val="75000"/>
                    <a:lumOff val="25000"/>
                  </a:schemeClr>
                </a:solidFill>
                <a:latin typeface="+mj-ea"/>
                <a:ea typeface="+mj-ea"/>
                <a:sym typeface="+mn-ea"/>
              </a:rPr>
              <a:t>需要大量的带标签数据进行训练</a:t>
            </a:r>
            <a:r>
              <a:rPr lang="en-US" altLang="zh-CN" dirty="0">
                <a:solidFill>
                  <a:schemeClr val="tx1">
                    <a:lumMod val="75000"/>
                    <a:lumOff val="25000"/>
                  </a:schemeClr>
                </a:solidFill>
                <a:latin typeface="+mj-ea"/>
                <a:ea typeface="+mj-ea"/>
                <a:sym typeface="+mn-ea"/>
              </a:rPr>
              <a:t>,</a:t>
            </a:r>
            <a:r>
              <a:rPr lang="zh-CN" altLang="en-US" dirty="0">
                <a:solidFill>
                  <a:schemeClr val="tx1">
                    <a:lumMod val="75000"/>
                    <a:lumOff val="25000"/>
                  </a:schemeClr>
                </a:solidFill>
                <a:latin typeface="+mj-ea"/>
                <a:ea typeface="+mj-ea"/>
                <a:sym typeface="+mn-ea"/>
              </a:rPr>
              <a:t>学会如何从灰度图像中预测出最可能的颜色分布</a:t>
            </a:r>
            <a:endParaRPr lang="en-US" altLang="zh-CN" dirty="0">
              <a:solidFill>
                <a:schemeClr val="tx1">
                  <a:lumMod val="75000"/>
                  <a:lumOff val="25000"/>
                </a:schemeClr>
              </a:solidFill>
              <a:latin typeface="+mj-ea"/>
              <a:ea typeface="+mj-ea"/>
              <a:sym typeface="+mn-ea"/>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基于GAN的图像着色</a:t>
            </a:r>
          </a:p>
        </p:txBody>
      </p:sp>
      <p:sp>
        <p:nvSpPr>
          <p:cNvPr id="6" name="文本框 5"/>
          <p:cNvSpPr txBox="1"/>
          <p:nvPr/>
        </p:nvSpPr>
        <p:spPr>
          <a:xfrm>
            <a:off x="1286106" y="3481739"/>
            <a:ext cx="4255770" cy="410845"/>
          </a:xfrm>
          <a:prstGeom prst="rect">
            <a:avLst/>
          </a:prstGeom>
          <a:noFill/>
        </p:spPr>
        <p:txBody>
          <a:bodyPr wrap="square" rtlCol="0">
            <a:spAutoFit/>
          </a:bodyPr>
          <a:lstStyle/>
          <a:p>
            <a:pPr algn="ctr">
              <a:lnSpc>
                <a:spcPct val="130000"/>
              </a:lnSpc>
            </a:pPr>
            <a:r>
              <a:rPr lang="en-US" sz="1600" b="1" dirty="0">
                <a:solidFill>
                  <a:schemeClr val="tx1">
                    <a:lumMod val="75000"/>
                    <a:lumOff val="25000"/>
                  </a:schemeClr>
                </a:solidFill>
              </a:rPr>
              <a:t>GAN</a:t>
            </a:r>
            <a:r>
              <a:rPr lang="zh-CN" altLang="en-US" sz="1600" b="1" dirty="0">
                <a:solidFill>
                  <a:schemeClr val="tx1">
                    <a:lumMod val="75000"/>
                    <a:lumOff val="25000"/>
                  </a:schemeClr>
                </a:solidFill>
              </a:rPr>
              <a:t>着色原理图</a:t>
            </a:r>
          </a:p>
        </p:txBody>
      </p:sp>
      <p:grpSp>
        <p:nvGrpSpPr>
          <p:cNvPr id="13" name="组合 12"/>
          <p:cNvGrpSpPr/>
          <p:nvPr/>
        </p:nvGrpSpPr>
        <p:grpSpPr>
          <a:xfrm>
            <a:off x="7577572" y="1466513"/>
            <a:ext cx="4016374" cy="1861489"/>
            <a:chOff x="7515226" y="2415612"/>
            <a:chExt cx="4016374" cy="1861489"/>
          </a:xfrm>
        </p:grpSpPr>
        <p:sp>
          <p:nvSpPr>
            <p:cNvPr id="7" name="文本框 6"/>
            <p:cNvSpPr txBox="1"/>
            <p:nvPr/>
          </p:nvSpPr>
          <p:spPr>
            <a:xfrm>
              <a:off x="7515226" y="3106796"/>
              <a:ext cx="4016374" cy="1170305"/>
            </a:xfrm>
            <a:prstGeom prst="rect">
              <a:avLst/>
            </a:prstGeom>
            <a:noFill/>
          </p:spPr>
          <p:txBody>
            <a:bodyPr wrap="square" lIns="0" rIns="0" rtlCol="0">
              <a:spAutoFit/>
            </a:bodyPr>
            <a:lstStyle/>
            <a:p>
              <a:pPr>
                <a:lnSpc>
                  <a:spcPct val="130000"/>
                </a:lnSpc>
              </a:pPr>
              <a:r>
                <a:rPr lang="zh-CN" altLang="en-US" dirty="0">
                  <a:latin typeface="微软雅黑" panose="020B0503020204020204" charset="-122"/>
                  <a:ea typeface="微软雅黑" panose="020B0503020204020204" charset="-122"/>
                </a:rPr>
                <a:t>在图像着色方面，GAN可用于生成高质量的着色效果，比传统方法生成的着色效果更逼真，更具视觉吸引力。</a:t>
              </a:r>
              <a:endParaRPr lang="zh-CN" altLang="en-US" dirty="0"/>
            </a:p>
          </p:txBody>
        </p:sp>
        <p:sp>
          <p:nvSpPr>
            <p:cNvPr id="8" name="文本框 7"/>
            <p:cNvSpPr txBox="1"/>
            <p:nvPr/>
          </p:nvSpPr>
          <p:spPr>
            <a:xfrm>
              <a:off x="7515226" y="2415612"/>
              <a:ext cx="1547494" cy="853567"/>
            </a:xfrm>
            <a:prstGeom prst="rect">
              <a:avLst/>
            </a:prstGeom>
            <a:noFill/>
          </p:spPr>
          <p:txBody>
            <a:bodyPr wrap="square" lIns="0" rIns="0" rtlCol="0">
              <a:spAutoFit/>
            </a:bodyPr>
            <a:lstStyle/>
            <a:p>
              <a:pPr>
                <a:lnSpc>
                  <a:spcPct val="130000"/>
                </a:lnSpc>
              </a:pPr>
              <a:r>
                <a:rPr lang="zh-CN" altLang="en-US" sz="2000" b="1" dirty="0">
                  <a:latin typeface="+mj-ea"/>
                  <a:ea typeface="+mj-ea"/>
                  <a:sym typeface="+mn-ea"/>
                </a:rPr>
                <a:t>GAN</a:t>
              </a:r>
              <a:endParaRPr lang="en-US" altLang="zh-CN" sz="2000" b="1" dirty="0">
                <a:latin typeface="+mj-ea"/>
                <a:ea typeface="+mj-ea"/>
              </a:endParaRPr>
            </a:p>
            <a:p>
              <a:pPr>
                <a:lnSpc>
                  <a:spcPct val="130000"/>
                </a:lnSpc>
              </a:pPr>
              <a:endParaRPr lang="en-US" altLang="zh-CN" sz="2000" b="1" dirty="0">
                <a:latin typeface="+mj-ea"/>
                <a:ea typeface="+mj-ea"/>
              </a:endParaRPr>
            </a:p>
          </p:txBody>
        </p:sp>
        <p:cxnSp>
          <p:nvCxnSpPr>
            <p:cNvPr id="10" name="直接连接符 9"/>
            <p:cNvCxnSpPr/>
            <p:nvPr/>
          </p:nvCxnSpPr>
          <p:spPr>
            <a:xfrm>
              <a:off x="7515226" y="2987932"/>
              <a:ext cx="1247774" cy="0"/>
            </a:xfrm>
            <a:prstGeom prst="line">
              <a:avLst/>
            </a:prstGeom>
            <a:ln w="12700"/>
          </p:spPr>
          <p:style>
            <a:lnRef idx="1">
              <a:schemeClr val="accent1"/>
            </a:lnRef>
            <a:fillRef idx="0">
              <a:schemeClr val="accent1"/>
            </a:fillRef>
            <a:effectRef idx="0">
              <a:schemeClr val="accent1"/>
            </a:effectRef>
            <a:fontRef idx="minor">
              <a:schemeClr val="tx1"/>
            </a:fontRef>
          </p:style>
        </p:cxnSp>
      </p:grpSp>
      <p:pic>
        <p:nvPicPr>
          <p:cNvPr id="4" name="图片 3"/>
          <p:cNvPicPr/>
          <p:nvPr/>
        </p:nvPicPr>
        <p:blipFill>
          <a:blip r:embed="rId2"/>
          <a:stretch>
            <a:fillRect/>
          </a:stretch>
        </p:blipFill>
        <p:spPr>
          <a:xfrm>
            <a:off x="176530" y="1534795"/>
            <a:ext cx="6903085" cy="1792572"/>
          </a:xfrm>
          <a:prstGeom prst="rect">
            <a:avLst/>
          </a:prstGeom>
        </p:spPr>
      </p:pic>
      <p:sp>
        <p:nvSpPr>
          <p:cNvPr id="9" name="文本框 8">
            <a:extLst>
              <a:ext uri="{FF2B5EF4-FFF2-40B4-BE49-F238E27FC236}">
                <a16:creationId xmlns:a16="http://schemas.microsoft.com/office/drawing/2014/main" id="{A8DA3748-1B36-4AE8-B6D7-EFA0BE2A83B7}"/>
              </a:ext>
            </a:extLst>
          </p:cNvPr>
          <p:cNvSpPr txBox="1"/>
          <p:nvPr/>
        </p:nvSpPr>
        <p:spPr>
          <a:xfrm>
            <a:off x="44245" y="4046956"/>
            <a:ext cx="12103509" cy="1898277"/>
          </a:xfrm>
          <a:prstGeom prst="rect">
            <a:avLst/>
          </a:prstGeom>
          <a:noFill/>
        </p:spPr>
        <p:txBody>
          <a:bodyPr wrap="square" rtlCol="0" anchor="t">
            <a:spAutoFit/>
          </a:bodyPr>
          <a:lstStyle/>
          <a:p>
            <a:pPr>
              <a:lnSpc>
                <a:spcPct val="150000"/>
              </a:lnSpc>
              <a:spcBef>
                <a:spcPts val="600"/>
              </a:spcBef>
            </a:pPr>
            <a:r>
              <a:rPr lang="zh-CN" altLang="en-US" sz="2600" b="1" dirty="0">
                <a:solidFill>
                  <a:schemeClr val="accent1"/>
                </a:solidFill>
                <a:latin typeface="+mj-lt"/>
                <a:ea typeface="+mj-ea"/>
                <a:cs typeface="+mj-cs"/>
                <a:sym typeface="+mn-ea"/>
              </a:rPr>
              <a:t>高质量真实感  </a:t>
            </a:r>
            <a:r>
              <a:rPr lang="zh-CN" altLang="en-US" dirty="0">
                <a:solidFill>
                  <a:schemeClr val="tx1">
                    <a:lumMod val="75000"/>
                    <a:lumOff val="25000"/>
                  </a:schemeClr>
                </a:solidFill>
                <a:latin typeface="+mj-ea"/>
                <a:ea typeface="+mj-ea"/>
                <a:sym typeface="+mn-ea"/>
              </a:rPr>
              <a:t>生成器会学习从灰度图像生成逼真的彩色图像，同时判别器会评估生成的彩色图像是否接近真实</a:t>
            </a:r>
            <a:r>
              <a:rPr lang="zh-CN" altLang="en-US" sz="2600" b="1" dirty="0">
                <a:solidFill>
                  <a:schemeClr val="accent1"/>
                </a:solidFill>
                <a:latin typeface="+mj-lt"/>
                <a:ea typeface="+mj-ea"/>
                <a:cs typeface="+mj-cs"/>
                <a:sym typeface="+mn-ea"/>
              </a:rPr>
              <a:t>自动化自监督  </a:t>
            </a:r>
            <a:r>
              <a:rPr lang="zh-CN" altLang="en-US" dirty="0">
                <a:solidFill>
                  <a:schemeClr val="tx1">
                    <a:lumMod val="75000"/>
                    <a:lumOff val="25000"/>
                  </a:schemeClr>
                </a:solidFill>
                <a:latin typeface="+mj-ea"/>
                <a:ea typeface="+mj-ea"/>
                <a:sym typeface="+mn-ea"/>
              </a:rPr>
              <a:t>无需标注的训练数据，通过对原始灰度图像和对应的彩色图像进行训练</a:t>
            </a:r>
            <a:endParaRPr lang="en-US" altLang="zh-CN" dirty="0">
              <a:solidFill>
                <a:schemeClr val="tx1">
                  <a:lumMod val="75000"/>
                  <a:lumOff val="25000"/>
                </a:schemeClr>
              </a:solidFill>
              <a:latin typeface="+mj-ea"/>
              <a:ea typeface="+mj-ea"/>
              <a:sym typeface="+mn-ea"/>
            </a:endParaRPr>
          </a:p>
          <a:p>
            <a:pPr>
              <a:lnSpc>
                <a:spcPct val="150000"/>
              </a:lnSpc>
              <a:spcBef>
                <a:spcPts val="600"/>
              </a:spcBef>
            </a:pPr>
            <a:r>
              <a:rPr lang="zh-CN" altLang="en-US" sz="2600" b="1" dirty="0">
                <a:solidFill>
                  <a:schemeClr val="accent1"/>
                </a:solidFill>
                <a:latin typeface="+mj-lt"/>
                <a:ea typeface="+mj-ea"/>
                <a:cs typeface="+mj-cs"/>
                <a:sym typeface="+mn-ea"/>
              </a:rPr>
              <a:t>结合语义信息  </a:t>
            </a:r>
            <a:r>
              <a:rPr lang="zh-CN" altLang="en-US" dirty="0">
                <a:solidFill>
                  <a:schemeClr val="tx1">
                    <a:lumMod val="75000"/>
                    <a:lumOff val="25000"/>
                  </a:schemeClr>
                </a:solidFill>
                <a:latin typeface="+mj-ea"/>
                <a:ea typeface="+mj-ea"/>
                <a:sym typeface="+mn-ea"/>
              </a:rPr>
              <a:t>语义信息可以帮助模型更好地理解图像中的内容，从而生成符合对象类别特征的颜色。</a:t>
            </a:r>
            <a:endParaRPr lang="en-US" altLang="zh-CN" dirty="0">
              <a:solidFill>
                <a:schemeClr val="tx1">
                  <a:lumMod val="75000"/>
                  <a:lumOff val="25000"/>
                </a:schemeClr>
              </a:solidFill>
              <a:latin typeface="+mj-ea"/>
              <a:ea typeface="+mj-ea"/>
              <a:sym typeface="+mn-ea"/>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基于Transformer的图像着色</a:t>
            </a:r>
          </a:p>
        </p:txBody>
      </p:sp>
      <p:sp>
        <p:nvSpPr>
          <p:cNvPr id="6" name="文本框 5"/>
          <p:cNvSpPr txBox="1"/>
          <p:nvPr/>
        </p:nvSpPr>
        <p:spPr>
          <a:xfrm>
            <a:off x="1376495" y="3429000"/>
            <a:ext cx="4255770" cy="410845"/>
          </a:xfrm>
          <a:prstGeom prst="rect">
            <a:avLst/>
          </a:prstGeom>
          <a:noFill/>
        </p:spPr>
        <p:txBody>
          <a:bodyPr wrap="square" rtlCol="0">
            <a:spAutoFit/>
          </a:bodyPr>
          <a:lstStyle/>
          <a:p>
            <a:pPr algn="ctr">
              <a:lnSpc>
                <a:spcPct val="130000"/>
              </a:lnSpc>
            </a:pPr>
            <a:r>
              <a:rPr lang="en-US" sz="1600" b="1" dirty="0">
                <a:solidFill>
                  <a:schemeClr val="tx1">
                    <a:lumMod val="75000"/>
                    <a:lumOff val="25000"/>
                  </a:schemeClr>
                </a:solidFill>
              </a:rPr>
              <a:t>Transformer</a:t>
            </a:r>
            <a:r>
              <a:rPr lang="zh-CN" altLang="en-US" sz="1600" b="1" dirty="0">
                <a:solidFill>
                  <a:schemeClr val="tx1">
                    <a:lumMod val="75000"/>
                    <a:lumOff val="25000"/>
                  </a:schemeClr>
                </a:solidFill>
              </a:rPr>
              <a:t>着色原理图</a:t>
            </a:r>
          </a:p>
        </p:txBody>
      </p:sp>
      <p:grpSp>
        <p:nvGrpSpPr>
          <p:cNvPr id="13" name="组合 12"/>
          <p:cNvGrpSpPr/>
          <p:nvPr/>
        </p:nvGrpSpPr>
        <p:grpSpPr>
          <a:xfrm>
            <a:off x="7491065" y="1334651"/>
            <a:ext cx="4070032" cy="2094349"/>
            <a:chOff x="7461568" y="2542162"/>
            <a:chExt cx="4070032" cy="2094349"/>
          </a:xfrm>
        </p:grpSpPr>
        <p:sp>
          <p:nvSpPr>
            <p:cNvPr id="7" name="文本框 6"/>
            <p:cNvSpPr txBox="1"/>
            <p:nvPr/>
          </p:nvSpPr>
          <p:spPr>
            <a:xfrm>
              <a:off x="7515226" y="3106796"/>
              <a:ext cx="4016374" cy="1529715"/>
            </a:xfrm>
            <a:prstGeom prst="rect">
              <a:avLst/>
            </a:prstGeom>
            <a:noFill/>
          </p:spPr>
          <p:txBody>
            <a:bodyPr wrap="square" lIns="0" rIns="0" rtlCol="0">
              <a:spAutoFit/>
            </a:bodyPr>
            <a:lstStyle/>
            <a:p>
              <a:pPr>
                <a:lnSpc>
                  <a:spcPct val="130000"/>
                </a:lnSpc>
              </a:pPr>
              <a:r>
                <a:rPr lang="zh-CN" altLang="en-US" dirty="0">
                  <a:latin typeface="+mj-ea"/>
                  <a:ea typeface="+mj-ea"/>
                </a:rPr>
                <a:t>CNN一直是图像着色的主力军。然而，在捕捉图像中的长距离依赖关系时，它们存在局限性。为了解决这个问题，研究人员正在探索Transformer架构。</a:t>
              </a:r>
            </a:p>
          </p:txBody>
        </p:sp>
        <p:sp>
          <p:nvSpPr>
            <p:cNvPr id="8" name="文本框 7"/>
            <p:cNvSpPr txBox="1"/>
            <p:nvPr/>
          </p:nvSpPr>
          <p:spPr>
            <a:xfrm>
              <a:off x="7461568" y="2542162"/>
              <a:ext cx="2061845" cy="891540"/>
            </a:xfrm>
            <a:prstGeom prst="rect">
              <a:avLst/>
            </a:prstGeom>
            <a:noFill/>
          </p:spPr>
          <p:txBody>
            <a:bodyPr wrap="square" lIns="0" rIns="0" rtlCol="0">
              <a:spAutoFit/>
            </a:bodyPr>
            <a:lstStyle/>
            <a:p>
              <a:pPr>
                <a:lnSpc>
                  <a:spcPct val="130000"/>
                </a:lnSpc>
              </a:pPr>
              <a:r>
                <a:rPr lang="en-US" altLang="zh-CN" sz="2000" b="1" dirty="0">
                  <a:latin typeface="+mj-ea"/>
                  <a:ea typeface="+mj-ea"/>
                </a:rPr>
                <a:t>Transformer</a:t>
              </a:r>
            </a:p>
            <a:p>
              <a:pPr>
                <a:lnSpc>
                  <a:spcPct val="130000"/>
                </a:lnSpc>
              </a:pPr>
              <a:endParaRPr lang="en-US" altLang="zh-CN" sz="2000" b="1" dirty="0">
                <a:latin typeface="+mj-ea"/>
                <a:ea typeface="+mj-ea"/>
              </a:endParaRPr>
            </a:p>
          </p:txBody>
        </p:sp>
        <p:cxnSp>
          <p:nvCxnSpPr>
            <p:cNvPr id="10" name="直接连接符 9"/>
            <p:cNvCxnSpPr/>
            <p:nvPr/>
          </p:nvCxnSpPr>
          <p:spPr>
            <a:xfrm>
              <a:off x="7515226" y="2987932"/>
              <a:ext cx="1247774" cy="0"/>
            </a:xfrm>
            <a:prstGeom prst="line">
              <a:avLst/>
            </a:prstGeom>
            <a:ln w="12700"/>
          </p:spPr>
          <p:style>
            <a:lnRef idx="1">
              <a:schemeClr val="accent1"/>
            </a:lnRef>
            <a:fillRef idx="0">
              <a:schemeClr val="accent1"/>
            </a:fillRef>
            <a:effectRef idx="0">
              <a:schemeClr val="accent1"/>
            </a:effectRef>
            <a:fontRef idx="minor">
              <a:schemeClr val="tx1"/>
            </a:fontRef>
          </p:style>
        </p:cxnSp>
      </p:grpSp>
      <p:pic>
        <p:nvPicPr>
          <p:cNvPr id="5" name="图片 4"/>
          <p:cNvPicPr/>
          <p:nvPr/>
        </p:nvPicPr>
        <p:blipFill>
          <a:blip r:embed="rId2"/>
          <a:stretch>
            <a:fillRect/>
          </a:stretch>
        </p:blipFill>
        <p:spPr>
          <a:xfrm>
            <a:off x="318740" y="1110924"/>
            <a:ext cx="6843395" cy="2318076"/>
          </a:xfrm>
          <a:prstGeom prst="rect">
            <a:avLst/>
          </a:prstGeom>
        </p:spPr>
      </p:pic>
      <p:sp>
        <p:nvSpPr>
          <p:cNvPr id="9" name="文本框 8">
            <a:extLst>
              <a:ext uri="{FF2B5EF4-FFF2-40B4-BE49-F238E27FC236}">
                <a16:creationId xmlns:a16="http://schemas.microsoft.com/office/drawing/2014/main" id="{6B02A718-7242-4F48-AB14-E2AA5F153C3F}"/>
              </a:ext>
            </a:extLst>
          </p:cNvPr>
          <p:cNvSpPr txBox="1"/>
          <p:nvPr/>
        </p:nvSpPr>
        <p:spPr>
          <a:xfrm>
            <a:off x="535051" y="3993634"/>
            <a:ext cx="11391478" cy="1975221"/>
          </a:xfrm>
          <a:prstGeom prst="rect">
            <a:avLst/>
          </a:prstGeom>
          <a:noFill/>
        </p:spPr>
        <p:txBody>
          <a:bodyPr wrap="square" rtlCol="0" anchor="t">
            <a:spAutoFit/>
          </a:bodyPr>
          <a:lstStyle/>
          <a:p>
            <a:pPr>
              <a:lnSpc>
                <a:spcPct val="150000"/>
              </a:lnSpc>
              <a:spcBef>
                <a:spcPts val="600"/>
              </a:spcBef>
            </a:pPr>
            <a:r>
              <a:rPr lang="zh-CN" altLang="en-US" sz="2600" b="1" dirty="0">
                <a:solidFill>
                  <a:schemeClr val="accent1"/>
                </a:solidFill>
                <a:latin typeface="+mj-lt"/>
                <a:ea typeface="+mj-ea"/>
                <a:cs typeface="+mj-cs"/>
                <a:sym typeface="+mn-ea"/>
              </a:rPr>
              <a:t>捕捉距离依赖  </a:t>
            </a:r>
            <a:r>
              <a:rPr lang="zh-CN" altLang="en-US" dirty="0">
                <a:solidFill>
                  <a:schemeClr val="tx1">
                    <a:lumMod val="75000"/>
                    <a:lumOff val="25000"/>
                  </a:schemeClr>
                </a:solidFill>
                <a:latin typeface="+mj-ea"/>
                <a:ea typeface="+mj-ea"/>
                <a:sym typeface="+mn-ea"/>
              </a:rPr>
              <a:t>不会局限于局部的像素区域，而是能够理解整个图像的整体布局和背景关系</a:t>
            </a:r>
            <a:endParaRPr lang="en-US" altLang="zh-CN" dirty="0">
              <a:solidFill>
                <a:schemeClr val="tx1">
                  <a:lumMod val="75000"/>
                  <a:lumOff val="25000"/>
                </a:schemeClr>
              </a:solidFill>
              <a:latin typeface="+mj-ea"/>
              <a:ea typeface="+mj-ea"/>
              <a:sym typeface="+mn-ea"/>
            </a:endParaRPr>
          </a:p>
          <a:p>
            <a:pPr>
              <a:lnSpc>
                <a:spcPct val="150000"/>
              </a:lnSpc>
              <a:spcBef>
                <a:spcPts val="600"/>
              </a:spcBef>
            </a:pPr>
            <a:r>
              <a:rPr lang="zh-CN" altLang="en-US" sz="2600" b="1" dirty="0">
                <a:solidFill>
                  <a:schemeClr val="accent1"/>
                </a:solidFill>
                <a:latin typeface="+mj-lt"/>
                <a:ea typeface="+mj-ea"/>
                <a:cs typeface="+mj-cs"/>
                <a:sym typeface="+mn-ea"/>
              </a:rPr>
              <a:t>全局色彩和谐  </a:t>
            </a:r>
            <a:r>
              <a:rPr lang="zh-CN" altLang="en-US" dirty="0">
                <a:solidFill>
                  <a:schemeClr val="tx1">
                    <a:lumMod val="75000"/>
                    <a:lumOff val="25000"/>
                  </a:schemeClr>
                </a:solidFill>
                <a:latin typeface="+mj-ea"/>
                <a:ea typeface="+mj-ea"/>
                <a:sym typeface="+mn-ea"/>
              </a:rPr>
              <a:t>确保在为每个像素预测颜色时，不仅考虑该像素附近的区域，也关注到图像的全局上下文</a:t>
            </a:r>
            <a:endParaRPr lang="en-US" altLang="zh-CN" dirty="0">
              <a:solidFill>
                <a:schemeClr val="tx1">
                  <a:lumMod val="75000"/>
                  <a:lumOff val="25000"/>
                </a:schemeClr>
              </a:solidFill>
              <a:latin typeface="+mj-ea"/>
              <a:ea typeface="+mj-ea"/>
              <a:sym typeface="+mn-ea"/>
            </a:endParaRPr>
          </a:p>
          <a:p>
            <a:pPr>
              <a:lnSpc>
                <a:spcPct val="150000"/>
              </a:lnSpc>
              <a:spcBef>
                <a:spcPts val="600"/>
              </a:spcBef>
            </a:pPr>
            <a:r>
              <a:rPr lang="zh-CN" altLang="en-US" sz="2600" b="1" dirty="0">
                <a:solidFill>
                  <a:schemeClr val="accent1"/>
                </a:solidFill>
                <a:latin typeface="+mj-lt"/>
                <a:ea typeface="+mj-ea"/>
                <a:cs typeface="+mj-cs"/>
                <a:sym typeface="+mn-ea"/>
              </a:rPr>
              <a:t>逐步细化着色  </a:t>
            </a:r>
            <a:r>
              <a:rPr lang="zh-CN" altLang="en-US" dirty="0">
                <a:solidFill>
                  <a:schemeClr val="tx1">
                    <a:lumMod val="75000"/>
                    <a:lumOff val="25000"/>
                  </a:schemeClr>
                </a:solidFill>
                <a:latin typeface="+mj-ea"/>
                <a:ea typeface="+mj-ea"/>
                <a:sym typeface="+mn-ea"/>
              </a:rPr>
              <a:t>首先在低分辨率下生成粗略的颜色方案，再通过多轮迭代逐步提升图像的分辨率和细节</a:t>
            </a:r>
            <a:endParaRPr lang="en-US" altLang="zh-CN" dirty="0">
              <a:solidFill>
                <a:schemeClr val="tx1">
                  <a:lumMod val="75000"/>
                  <a:lumOff val="25000"/>
                </a:schemeClr>
              </a:solidFill>
              <a:latin typeface="+mj-ea"/>
              <a:ea typeface="+mj-ea"/>
              <a:sym typeface="+mn-ea"/>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基于扩散模型的图像着色</a:t>
            </a:r>
          </a:p>
        </p:txBody>
      </p:sp>
      <p:sp>
        <p:nvSpPr>
          <p:cNvPr id="6" name="文本框 5"/>
          <p:cNvSpPr txBox="1"/>
          <p:nvPr/>
        </p:nvSpPr>
        <p:spPr>
          <a:xfrm>
            <a:off x="1342226" y="3429000"/>
            <a:ext cx="4255770" cy="410845"/>
          </a:xfrm>
          <a:prstGeom prst="rect">
            <a:avLst/>
          </a:prstGeom>
          <a:noFill/>
        </p:spPr>
        <p:txBody>
          <a:bodyPr wrap="square" rtlCol="0">
            <a:spAutoFit/>
          </a:bodyPr>
          <a:lstStyle/>
          <a:p>
            <a:pPr algn="ctr">
              <a:lnSpc>
                <a:spcPct val="130000"/>
              </a:lnSpc>
            </a:pPr>
            <a:r>
              <a:rPr lang="zh-CN" altLang="en-US" sz="1600" dirty="0">
                <a:sym typeface="+mn-ea"/>
              </a:rPr>
              <a:t>扩散模型</a:t>
            </a:r>
            <a:r>
              <a:rPr lang="zh-CN" altLang="en-US" sz="1600" b="1" dirty="0">
                <a:solidFill>
                  <a:schemeClr val="tx1">
                    <a:lumMod val="75000"/>
                    <a:lumOff val="25000"/>
                  </a:schemeClr>
                </a:solidFill>
              </a:rPr>
              <a:t>着色原理图</a:t>
            </a:r>
          </a:p>
        </p:txBody>
      </p:sp>
      <p:grpSp>
        <p:nvGrpSpPr>
          <p:cNvPr id="13" name="组合 12"/>
          <p:cNvGrpSpPr/>
          <p:nvPr/>
        </p:nvGrpSpPr>
        <p:grpSpPr>
          <a:xfrm>
            <a:off x="7498163" y="1306830"/>
            <a:ext cx="4016374" cy="2220899"/>
            <a:chOff x="7515226" y="2415612"/>
            <a:chExt cx="4016374" cy="2220899"/>
          </a:xfrm>
        </p:grpSpPr>
        <p:sp>
          <p:nvSpPr>
            <p:cNvPr id="7" name="文本框 6"/>
            <p:cNvSpPr txBox="1"/>
            <p:nvPr/>
          </p:nvSpPr>
          <p:spPr>
            <a:xfrm>
              <a:off x="7515226" y="3106796"/>
              <a:ext cx="4016374" cy="1529715"/>
            </a:xfrm>
            <a:prstGeom prst="rect">
              <a:avLst/>
            </a:prstGeom>
            <a:noFill/>
          </p:spPr>
          <p:txBody>
            <a:bodyPr wrap="square" lIns="0" rIns="0" rtlCol="0">
              <a:spAutoFit/>
            </a:bodyPr>
            <a:lstStyle/>
            <a:p>
              <a:pPr>
                <a:lnSpc>
                  <a:spcPct val="130000"/>
                </a:lnSpc>
              </a:pPr>
              <a:r>
                <a:rPr lang="zh-CN" altLang="en-US" dirty="0">
                  <a:latin typeface="+mj-ea"/>
                  <a:ea typeface="+mj-ea"/>
                </a:rPr>
                <a:t>扩散模型最近两年以其显著的成功在图像生成领域掀起了一场风暴。这些模型从随机噪声开始，逐渐完善去噪，最终生成逼真的图像。</a:t>
              </a:r>
            </a:p>
          </p:txBody>
        </p:sp>
        <p:sp>
          <p:nvSpPr>
            <p:cNvPr id="8" name="文本框 7"/>
            <p:cNvSpPr txBox="1"/>
            <p:nvPr/>
          </p:nvSpPr>
          <p:spPr>
            <a:xfrm>
              <a:off x="7515226" y="2415612"/>
              <a:ext cx="2061845" cy="853567"/>
            </a:xfrm>
            <a:prstGeom prst="rect">
              <a:avLst/>
            </a:prstGeom>
            <a:noFill/>
          </p:spPr>
          <p:txBody>
            <a:bodyPr wrap="square" lIns="0" rIns="0" rtlCol="0">
              <a:spAutoFit/>
            </a:bodyPr>
            <a:lstStyle/>
            <a:p>
              <a:pPr>
                <a:lnSpc>
                  <a:spcPct val="130000"/>
                </a:lnSpc>
              </a:pPr>
              <a:r>
                <a:rPr lang="zh-CN" altLang="en-US" sz="2000" b="1" dirty="0">
                  <a:latin typeface="+mj-ea"/>
                  <a:ea typeface="+mj-ea"/>
                  <a:sym typeface="+mn-ea"/>
                </a:rPr>
                <a:t>扩散模型</a:t>
              </a:r>
              <a:endParaRPr lang="en-US" altLang="zh-CN" sz="2000" b="1" dirty="0">
                <a:latin typeface="+mj-ea"/>
                <a:ea typeface="+mj-ea"/>
              </a:endParaRPr>
            </a:p>
            <a:p>
              <a:pPr>
                <a:lnSpc>
                  <a:spcPct val="130000"/>
                </a:lnSpc>
              </a:pPr>
              <a:endParaRPr lang="en-US" altLang="zh-CN" sz="2000" b="1" dirty="0">
                <a:latin typeface="+mj-ea"/>
                <a:ea typeface="+mj-ea"/>
              </a:endParaRPr>
            </a:p>
          </p:txBody>
        </p:sp>
        <p:cxnSp>
          <p:nvCxnSpPr>
            <p:cNvPr id="10" name="直接连接符 9"/>
            <p:cNvCxnSpPr/>
            <p:nvPr/>
          </p:nvCxnSpPr>
          <p:spPr>
            <a:xfrm>
              <a:off x="7515226" y="2987932"/>
              <a:ext cx="1247774" cy="0"/>
            </a:xfrm>
            <a:prstGeom prst="line">
              <a:avLst/>
            </a:prstGeom>
            <a:ln w="12700"/>
          </p:spPr>
          <p:style>
            <a:lnRef idx="1">
              <a:schemeClr val="accent1"/>
            </a:lnRef>
            <a:fillRef idx="0">
              <a:schemeClr val="accent1"/>
            </a:fillRef>
            <a:effectRef idx="0">
              <a:schemeClr val="accent1"/>
            </a:effectRef>
            <a:fontRef idx="minor">
              <a:schemeClr val="tx1"/>
            </a:fontRef>
          </p:style>
        </p:cxnSp>
      </p:grpSp>
      <p:pic>
        <p:nvPicPr>
          <p:cNvPr id="4" name="图片 3"/>
          <p:cNvPicPr/>
          <p:nvPr/>
        </p:nvPicPr>
        <p:blipFill>
          <a:blip r:embed="rId2"/>
          <a:stretch>
            <a:fillRect/>
          </a:stretch>
        </p:blipFill>
        <p:spPr>
          <a:xfrm>
            <a:off x="177165" y="1306830"/>
            <a:ext cx="6791325" cy="2122170"/>
          </a:xfrm>
          <a:prstGeom prst="rect">
            <a:avLst/>
          </a:prstGeom>
        </p:spPr>
      </p:pic>
      <p:sp>
        <p:nvSpPr>
          <p:cNvPr id="9" name="文本框 8">
            <a:extLst>
              <a:ext uri="{FF2B5EF4-FFF2-40B4-BE49-F238E27FC236}">
                <a16:creationId xmlns:a16="http://schemas.microsoft.com/office/drawing/2014/main" id="{36E11DB5-FB3A-455C-9989-337BCE4A4247}"/>
              </a:ext>
            </a:extLst>
          </p:cNvPr>
          <p:cNvSpPr txBox="1"/>
          <p:nvPr/>
        </p:nvSpPr>
        <p:spPr>
          <a:xfrm>
            <a:off x="177165" y="4001320"/>
            <a:ext cx="12398477" cy="1975221"/>
          </a:xfrm>
          <a:prstGeom prst="rect">
            <a:avLst/>
          </a:prstGeom>
          <a:noFill/>
        </p:spPr>
        <p:txBody>
          <a:bodyPr wrap="square" rtlCol="0" anchor="t">
            <a:spAutoFit/>
          </a:bodyPr>
          <a:lstStyle/>
          <a:p>
            <a:pPr>
              <a:lnSpc>
                <a:spcPct val="150000"/>
              </a:lnSpc>
              <a:spcBef>
                <a:spcPts val="600"/>
              </a:spcBef>
            </a:pPr>
            <a:r>
              <a:rPr lang="zh-CN" altLang="en-US" sz="2600" b="1" dirty="0">
                <a:solidFill>
                  <a:schemeClr val="accent1"/>
                </a:solidFill>
                <a:latin typeface="+mj-lt"/>
                <a:ea typeface="+mj-ea"/>
                <a:cs typeface="+mj-cs"/>
                <a:sym typeface="+mn-ea"/>
              </a:rPr>
              <a:t>逐步去噪生成  </a:t>
            </a:r>
            <a:r>
              <a:rPr lang="zh-CN" altLang="en-US" dirty="0">
                <a:solidFill>
                  <a:schemeClr val="tx1">
                    <a:lumMod val="75000"/>
                    <a:lumOff val="25000"/>
                  </a:schemeClr>
                </a:solidFill>
                <a:latin typeface="+mj-ea"/>
                <a:ea typeface="+mj-ea"/>
                <a:sym typeface="+mn-ea"/>
              </a:rPr>
              <a:t>从灰度图像出发，逐渐向目标彩色图像添加颜色信息</a:t>
            </a:r>
            <a:r>
              <a:rPr lang="en-US" altLang="zh-CN" dirty="0">
                <a:solidFill>
                  <a:schemeClr val="tx1">
                    <a:lumMod val="75000"/>
                    <a:lumOff val="25000"/>
                  </a:schemeClr>
                </a:solidFill>
                <a:latin typeface="+mj-ea"/>
                <a:ea typeface="+mj-ea"/>
                <a:sym typeface="+mn-ea"/>
              </a:rPr>
              <a:t>,</a:t>
            </a:r>
            <a:r>
              <a:rPr lang="zh-CN" altLang="en-US" dirty="0">
                <a:solidFill>
                  <a:schemeClr val="tx1">
                    <a:lumMod val="75000"/>
                    <a:lumOff val="25000"/>
                  </a:schemeClr>
                </a:solidFill>
                <a:latin typeface="+mj-ea"/>
                <a:ea typeface="+mj-ea"/>
                <a:sym typeface="+mn-ea"/>
              </a:rPr>
              <a:t>不断调整细节和色彩</a:t>
            </a:r>
            <a:endParaRPr lang="en-US" altLang="zh-CN" dirty="0">
              <a:solidFill>
                <a:schemeClr val="tx1">
                  <a:lumMod val="75000"/>
                  <a:lumOff val="25000"/>
                </a:schemeClr>
              </a:solidFill>
              <a:latin typeface="+mj-ea"/>
              <a:ea typeface="+mj-ea"/>
              <a:sym typeface="+mn-ea"/>
            </a:endParaRPr>
          </a:p>
          <a:p>
            <a:pPr>
              <a:lnSpc>
                <a:spcPct val="150000"/>
              </a:lnSpc>
              <a:spcBef>
                <a:spcPts val="600"/>
              </a:spcBef>
            </a:pPr>
            <a:r>
              <a:rPr lang="zh-CN" altLang="en-US" sz="2600" b="1" dirty="0">
                <a:solidFill>
                  <a:schemeClr val="accent1"/>
                </a:solidFill>
                <a:latin typeface="+mj-lt"/>
                <a:ea typeface="+mj-ea"/>
                <a:cs typeface="+mj-cs"/>
                <a:sym typeface="+mn-ea"/>
              </a:rPr>
              <a:t>保真色彩细节  </a:t>
            </a:r>
            <a:r>
              <a:rPr lang="zh-CN" altLang="en-US" dirty="0">
                <a:solidFill>
                  <a:schemeClr val="tx1">
                    <a:lumMod val="75000"/>
                    <a:lumOff val="25000"/>
                  </a:schemeClr>
                </a:solidFill>
                <a:latin typeface="+mj-ea"/>
                <a:ea typeface="+mj-ea"/>
                <a:sym typeface="+mn-ea"/>
              </a:rPr>
              <a:t>逐步完善的过程捕捉细微的色彩变化</a:t>
            </a:r>
            <a:r>
              <a:rPr lang="en-US" altLang="zh-CN" dirty="0">
                <a:solidFill>
                  <a:schemeClr val="tx1">
                    <a:lumMod val="75000"/>
                    <a:lumOff val="25000"/>
                  </a:schemeClr>
                </a:solidFill>
                <a:latin typeface="+mj-ea"/>
                <a:ea typeface="+mj-ea"/>
                <a:sym typeface="+mn-ea"/>
              </a:rPr>
              <a:t>,</a:t>
            </a:r>
            <a:r>
              <a:rPr lang="zh-CN" altLang="en-US" dirty="0">
                <a:solidFill>
                  <a:schemeClr val="tx1">
                    <a:lumMod val="75000"/>
                    <a:lumOff val="25000"/>
                  </a:schemeClr>
                </a:solidFill>
                <a:latin typeface="+mj-ea"/>
                <a:ea typeface="+mj-ea"/>
                <a:sym typeface="+mn-ea"/>
              </a:rPr>
              <a:t>能够还原图像中的微妙色差，使最终的彩色化效果更加逼真</a:t>
            </a:r>
            <a:endParaRPr lang="en-US" altLang="zh-CN" dirty="0">
              <a:solidFill>
                <a:schemeClr val="tx1">
                  <a:lumMod val="75000"/>
                  <a:lumOff val="25000"/>
                </a:schemeClr>
              </a:solidFill>
              <a:latin typeface="+mj-ea"/>
              <a:ea typeface="+mj-ea"/>
              <a:sym typeface="+mn-ea"/>
            </a:endParaRPr>
          </a:p>
          <a:p>
            <a:pPr>
              <a:lnSpc>
                <a:spcPct val="150000"/>
              </a:lnSpc>
              <a:spcBef>
                <a:spcPts val="600"/>
              </a:spcBef>
            </a:pPr>
            <a:r>
              <a:rPr lang="zh-CN" altLang="en-US" sz="2600" b="1" dirty="0">
                <a:solidFill>
                  <a:schemeClr val="accent1"/>
                </a:solidFill>
                <a:latin typeface="+mj-lt"/>
                <a:ea typeface="+mj-ea"/>
                <a:cs typeface="+mj-cs"/>
                <a:sym typeface="+mn-ea"/>
              </a:rPr>
              <a:t>有条件的着色  </a:t>
            </a:r>
            <a:r>
              <a:rPr lang="zh-CN" altLang="en-US" dirty="0">
                <a:solidFill>
                  <a:schemeClr val="tx1">
                    <a:lumMod val="75000"/>
                    <a:lumOff val="25000"/>
                  </a:schemeClr>
                </a:solidFill>
                <a:latin typeface="+mj-ea"/>
                <a:ea typeface="+mj-ea"/>
                <a:sym typeface="+mn-ea"/>
              </a:rPr>
              <a:t>可以根据用户提供的提示或文本描述等附加信息来控制着色的风格和色彩倾向</a:t>
            </a:r>
            <a:endParaRPr lang="en-US" altLang="zh-CN" dirty="0">
              <a:solidFill>
                <a:schemeClr val="tx1">
                  <a:lumMod val="75000"/>
                  <a:lumOff val="25000"/>
                </a:schemeClr>
              </a:solidFill>
              <a:latin typeface="+mj-ea"/>
              <a:ea typeface="+mj-ea"/>
              <a:sym typeface="+mn-ea"/>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C0F6E6-E845-4075-AF1C-58112CBF5FA0}"/>
              </a:ext>
            </a:extLst>
          </p:cNvPr>
          <p:cNvSpPr>
            <a:spLocks noGrp="1"/>
          </p:cNvSpPr>
          <p:nvPr>
            <p:ph type="title"/>
          </p:nvPr>
        </p:nvSpPr>
        <p:spPr/>
        <p:txBody>
          <a:bodyPr/>
          <a:lstStyle/>
          <a:p>
            <a:r>
              <a:rPr lang="zh-CN" altLang="en-US"/>
              <a:t>特点对比</a:t>
            </a:r>
            <a:endParaRPr lang="zh-CN" altLang="en-US" dirty="0"/>
          </a:p>
        </p:txBody>
      </p:sp>
      <p:graphicFrame>
        <p:nvGraphicFramePr>
          <p:cNvPr id="4" name="表格 3">
            <a:extLst>
              <a:ext uri="{FF2B5EF4-FFF2-40B4-BE49-F238E27FC236}">
                <a16:creationId xmlns:a16="http://schemas.microsoft.com/office/drawing/2014/main" id="{25E1E00B-C5CD-4054-A69A-F1869B949FF7}"/>
              </a:ext>
            </a:extLst>
          </p:cNvPr>
          <p:cNvGraphicFramePr>
            <a:graphicFrameLocks noGrp="1"/>
          </p:cNvGraphicFramePr>
          <p:nvPr>
            <p:extLst>
              <p:ext uri="{D42A27DB-BD31-4B8C-83A1-F6EECF244321}">
                <p14:modId xmlns:p14="http://schemas.microsoft.com/office/powerpoint/2010/main" val="678378281"/>
              </p:ext>
            </p:extLst>
          </p:nvPr>
        </p:nvGraphicFramePr>
        <p:xfrm>
          <a:off x="532708" y="1704108"/>
          <a:ext cx="10966900" cy="3870110"/>
        </p:xfrm>
        <a:graphic>
          <a:graphicData uri="http://schemas.openxmlformats.org/drawingml/2006/table">
            <a:tbl>
              <a:tblPr firstRow="1" bandRow="1">
                <a:tableStyleId>{5C22544A-7EE6-4342-B048-85BDC9FD1C3A}</a:tableStyleId>
              </a:tblPr>
              <a:tblGrid>
                <a:gridCol w="2741725">
                  <a:extLst>
                    <a:ext uri="{9D8B030D-6E8A-4147-A177-3AD203B41FA5}">
                      <a16:colId xmlns:a16="http://schemas.microsoft.com/office/drawing/2014/main" val="2745936784"/>
                    </a:ext>
                  </a:extLst>
                </a:gridCol>
                <a:gridCol w="2741725">
                  <a:extLst>
                    <a:ext uri="{9D8B030D-6E8A-4147-A177-3AD203B41FA5}">
                      <a16:colId xmlns:a16="http://schemas.microsoft.com/office/drawing/2014/main" val="3119398027"/>
                    </a:ext>
                  </a:extLst>
                </a:gridCol>
                <a:gridCol w="2741725">
                  <a:extLst>
                    <a:ext uri="{9D8B030D-6E8A-4147-A177-3AD203B41FA5}">
                      <a16:colId xmlns:a16="http://schemas.microsoft.com/office/drawing/2014/main" val="1067690825"/>
                    </a:ext>
                  </a:extLst>
                </a:gridCol>
                <a:gridCol w="2741725">
                  <a:extLst>
                    <a:ext uri="{9D8B030D-6E8A-4147-A177-3AD203B41FA5}">
                      <a16:colId xmlns:a16="http://schemas.microsoft.com/office/drawing/2014/main" val="1025745424"/>
                    </a:ext>
                  </a:extLst>
                </a:gridCol>
              </a:tblGrid>
              <a:tr h="774022">
                <a:tc>
                  <a:txBody>
                    <a:bodyPr/>
                    <a:lstStyle/>
                    <a:p>
                      <a:pPr marL="0" marR="0" algn="ctr">
                        <a:spcBef>
                          <a:spcPts val="0"/>
                        </a:spcBef>
                        <a:spcAft>
                          <a:spcPts val="0"/>
                        </a:spcAft>
                      </a:pPr>
                      <a:r>
                        <a:rPr lang="zh-CN" altLang="en-US" sz="2400" b="1" kern="100" dirty="0">
                          <a:effectLst/>
                          <a:latin typeface="+mj-ea"/>
                          <a:ea typeface="+mj-ea"/>
                          <a:cs typeface="Times New Roman" panose="02020603050405020304" pitchFamily="18" charset="0"/>
                        </a:rPr>
                        <a:t>方法</a:t>
                      </a:r>
                    </a:p>
                  </a:txBody>
                  <a:tcPr marL="9525" marR="9525" marT="9525" marB="9525" anchor="ctr"/>
                </a:tc>
                <a:tc>
                  <a:txBody>
                    <a:bodyPr/>
                    <a:lstStyle/>
                    <a:p>
                      <a:pPr marL="0" marR="0" algn="ctr">
                        <a:spcBef>
                          <a:spcPts val="0"/>
                        </a:spcBef>
                        <a:spcAft>
                          <a:spcPts val="0"/>
                        </a:spcAft>
                      </a:pPr>
                      <a:r>
                        <a:rPr lang="zh-CN" altLang="en-US" sz="2400" b="1" kern="100" dirty="0">
                          <a:effectLst/>
                          <a:latin typeface="+mj-ea"/>
                          <a:ea typeface="+mj-ea"/>
                          <a:cs typeface="Times New Roman" panose="02020603050405020304" pitchFamily="18" charset="0"/>
                        </a:rPr>
                        <a:t>优点</a:t>
                      </a:r>
                    </a:p>
                  </a:txBody>
                  <a:tcPr marL="9525" marR="9525" marT="9525" marB="9525" anchor="ctr"/>
                </a:tc>
                <a:tc>
                  <a:txBody>
                    <a:bodyPr/>
                    <a:lstStyle/>
                    <a:p>
                      <a:pPr marL="0" marR="0" algn="ctr">
                        <a:spcBef>
                          <a:spcPts val="0"/>
                        </a:spcBef>
                        <a:spcAft>
                          <a:spcPts val="0"/>
                        </a:spcAft>
                      </a:pPr>
                      <a:r>
                        <a:rPr lang="zh-CN" altLang="en-US" sz="2400" b="1" kern="100" dirty="0">
                          <a:effectLst/>
                          <a:latin typeface="+mj-ea"/>
                          <a:ea typeface="+mj-ea"/>
                          <a:cs typeface="Times New Roman" panose="02020603050405020304" pitchFamily="18" charset="0"/>
                        </a:rPr>
                        <a:t>缺点</a:t>
                      </a:r>
                    </a:p>
                  </a:txBody>
                  <a:tcPr marL="9525" marR="9525" marT="9525" marB="9525" anchor="ctr"/>
                </a:tc>
                <a:tc>
                  <a:txBody>
                    <a:bodyPr/>
                    <a:lstStyle/>
                    <a:p>
                      <a:pPr marL="0" marR="0" algn="ctr">
                        <a:spcBef>
                          <a:spcPts val="0"/>
                        </a:spcBef>
                        <a:spcAft>
                          <a:spcPts val="0"/>
                        </a:spcAft>
                      </a:pPr>
                      <a:r>
                        <a:rPr lang="zh-CN" altLang="en-US" sz="2400" b="1" kern="100" dirty="0">
                          <a:effectLst/>
                          <a:latin typeface="+mj-ea"/>
                          <a:ea typeface="+mj-ea"/>
                          <a:cs typeface="Times New Roman" panose="02020603050405020304" pitchFamily="18" charset="0"/>
                        </a:rPr>
                        <a:t>适用情况</a:t>
                      </a:r>
                    </a:p>
                  </a:txBody>
                  <a:tcPr marL="9525" marR="9525" marT="9525" marB="9525" anchor="ctr"/>
                </a:tc>
                <a:extLst>
                  <a:ext uri="{0D108BD9-81ED-4DB2-BD59-A6C34878D82A}">
                    <a16:rowId xmlns:a16="http://schemas.microsoft.com/office/drawing/2014/main" val="4074033050"/>
                  </a:ext>
                </a:extLst>
              </a:tr>
              <a:tr h="774022">
                <a:tc>
                  <a:txBody>
                    <a:bodyPr/>
                    <a:lstStyle/>
                    <a:p>
                      <a:pPr marL="0" marR="0" algn="ctr">
                        <a:spcBef>
                          <a:spcPts val="0"/>
                        </a:spcBef>
                        <a:spcAft>
                          <a:spcPts val="0"/>
                        </a:spcAft>
                      </a:pPr>
                      <a:r>
                        <a:rPr lang="en-US" sz="2400" b="1" kern="100" dirty="0">
                          <a:effectLst/>
                          <a:latin typeface="+mj-ea"/>
                          <a:ea typeface="+mj-ea"/>
                          <a:cs typeface="Times New Roman" panose="02020603050405020304" pitchFamily="18" charset="0"/>
                        </a:rPr>
                        <a:t>CNN</a:t>
                      </a:r>
                    </a:p>
                  </a:txBody>
                  <a:tcPr marL="9525" marR="9525" marT="9525" marB="9525" anchor="ctr"/>
                </a:tc>
                <a:tc>
                  <a:txBody>
                    <a:bodyPr/>
                    <a:lstStyle/>
                    <a:p>
                      <a:pPr marL="0" marR="0" algn="ctr">
                        <a:spcBef>
                          <a:spcPts val="0"/>
                        </a:spcBef>
                        <a:spcAft>
                          <a:spcPts val="0"/>
                        </a:spcAft>
                      </a:pPr>
                      <a:r>
                        <a:rPr lang="zh-CN" altLang="en-US" sz="1400" b="1" kern="100" dirty="0">
                          <a:effectLst/>
                          <a:latin typeface="+mj-ea"/>
                          <a:ea typeface="+mj-ea"/>
                          <a:cs typeface="Times New Roman" panose="02020603050405020304" pitchFamily="18" charset="0"/>
                        </a:rPr>
                        <a:t>计算</a:t>
                      </a:r>
                      <a:r>
                        <a:rPr lang="zh-CN" altLang="en-US" sz="1400" b="1" kern="100" dirty="0">
                          <a:solidFill>
                            <a:srgbClr val="FF0000"/>
                          </a:solidFill>
                          <a:effectLst/>
                          <a:latin typeface="+mj-ea"/>
                          <a:ea typeface="+mj-ea"/>
                          <a:cs typeface="Times New Roman" panose="02020603050405020304" pitchFamily="18" charset="0"/>
                        </a:rPr>
                        <a:t>效率高</a:t>
                      </a:r>
                      <a:r>
                        <a:rPr lang="zh-CN" altLang="en-US" sz="1400" b="1" kern="100" dirty="0">
                          <a:effectLst/>
                          <a:latin typeface="+mj-ea"/>
                          <a:ea typeface="+mj-ea"/>
                          <a:cs typeface="Times New Roman" panose="02020603050405020304" pitchFamily="18" charset="0"/>
                        </a:rPr>
                        <a:t>，易于训练，速度快</a:t>
                      </a:r>
                    </a:p>
                  </a:txBody>
                  <a:tcPr marL="9525" marR="9525" marT="9525" marB="9525" anchor="ctr"/>
                </a:tc>
                <a:tc>
                  <a:txBody>
                    <a:bodyPr/>
                    <a:lstStyle/>
                    <a:p>
                      <a:pPr marL="0" marR="0" algn="ctr">
                        <a:spcBef>
                          <a:spcPts val="0"/>
                        </a:spcBef>
                        <a:spcAft>
                          <a:spcPts val="0"/>
                        </a:spcAft>
                      </a:pPr>
                      <a:r>
                        <a:rPr lang="zh-CN" altLang="en-US" sz="1400" b="1" kern="100" dirty="0">
                          <a:effectLst/>
                          <a:latin typeface="+mj-ea"/>
                          <a:ea typeface="+mj-ea"/>
                          <a:cs typeface="Times New Roman" panose="02020603050405020304" pitchFamily="18" charset="0"/>
                        </a:rPr>
                        <a:t>缺乏全局上下文建模能力</a:t>
                      </a:r>
                      <a:endParaRPr lang="en-US" altLang="zh-CN" sz="1400" b="1" kern="100" dirty="0">
                        <a:effectLst/>
                        <a:latin typeface="+mj-ea"/>
                        <a:ea typeface="+mj-ea"/>
                        <a:cs typeface="Times New Roman" panose="02020603050405020304" pitchFamily="18" charset="0"/>
                      </a:endParaRPr>
                    </a:p>
                    <a:p>
                      <a:pPr marL="0" marR="0" algn="ctr">
                        <a:spcBef>
                          <a:spcPts val="0"/>
                        </a:spcBef>
                        <a:spcAft>
                          <a:spcPts val="0"/>
                        </a:spcAft>
                      </a:pPr>
                      <a:r>
                        <a:rPr lang="zh-CN" altLang="en-US" sz="1400" b="1" kern="100" dirty="0">
                          <a:effectLst/>
                          <a:latin typeface="+mj-ea"/>
                          <a:ea typeface="+mj-ea"/>
                          <a:cs typeface="Times New Roman" panose="02020603050405020304" pitchFamily="18" charset="0"/>
                        </a:rPr>
                        <a:t>生成图像可能</a:t>
                      </a:r>
                      <a:r>
                        <a:rPr lang="zh-CN" altLang="en-US" sz="1400" b="1" kern="100" dirty="0">
                          <a:solidFill>
                            <a:srgbClr val="FF0000"/>
                          </a:solidFill>
                          <a:effectLst/>
                          <a:latin typeface="+mj-ea"/>
                          <a:ea typeface="+mj-ea"/>
                          <a:cs typeface="Times New Roman" panose="02020603050405020304" pitchFamily="18" charset="0"/>
                        </a:rPr>
                        <a:t>不自然</a:t>
                      </a:r>
                    </a:p>
                  </a:txBody>
                  <a:tcPr marL="9525" marR="9525" marT="9525" marB="9525" anchor="ctr"/>
                </a:tc>
                <a:tc>
                  <a:txBody>
                    <a:bodyPr/>
                    <a:lstStyle/>
                    <a:p>
                      <a:pPr marL="0" marR="0" algn="ctr">
                        <a:spcBef>
                          <a:spcPts val="0"/>
                        </a:spcBef>
                        <a:spcAft>
                          <a:spcPts val="0"/>
                        </a:spcAft>
                      </a:pPr>
                      <a:r>
                        <a:rPr lang="zh-CN" altLang="en-US" sz="1400" b="1" kern="100" dirty="0">
                          <a:effectLst/>
                          <a:latin typeface="+mj-ea"/>
                          <a:ea typeface="+mj-ea"/>
                          <a:cs typeface="Times New Roman" panose="02020603050405020304" pitchFamily="18" charset="0"/>
                        </a:rPr>
                        <a:t>适用于快速生成基本的着色图像</a:t>
                      </a:r>
                      <a:endParaRPr lang="en-US" altLang="zh-CN" sz="1400" b="1" kern="100" dirty="0">
                        <a:effectLst/>
                        <a:latin typeface="+mj-ea"/>
                        <a:ea typeface="+mj-ea"/>
                        <a:cs typeface="Times New Roman" panose="02020603050405020304" pitchFamily="18" charset="0"/>
                      </a:endParaRPr>
                    </a:p>
                    <a:p>
                      <a:pPr marL="0" marR="0" algn="ctr">
                        <a:spcBef>
                          <a:spcPts val="0"/>
                        </a:spcBef>
                        <a:spcAft>
                          <a:spcPts val="0"/>
                        </a:spcAft>
                      </a:pPr>
                      <a:r>
                        <a:rPr lang="zh-CN" altLang="en-US" sz="1400" b="1" kern="100" dirty="0">
                          <a:effectLst/>
                          <a:latin typeface="+mj-ea"/>
                          <a:ea typeface="+mj-ea"/>
                          <a:cs typeface="Times New Roman" panose="02020603050405020304" pitchFamily="18" charset="0"/>
                        </a:rPr>
                        <a:t>但</a:t>
                      </a:r>
                      <a:r>
                        <a:rPr lang="zh-CN" altLang="en-US" sz="1400" b="1" kern="100" dirty="0">
                          <a:solidFill>
                            <a:srgbClr val="FF0000"/>
                          </a:solidFill>
                          <a:effectLst/>
                          <a:latin typeface="+mj-ea"/>
                          <a:ea typeface="+mj-ea"/>
                          <a:cs typeface="Times New Roman" panose="02020603050405020304" pitchFamily="18" charset="0"/>
                        </a:rPr>
                        <a:t>效果较为简单</a:t>
                      </a:r>
                    </a:p>
                  </a:txBody>
                  <a:tcPr marL="9525" marR="9525" marT="9525" marB="9525" anchor="ctr"/>
                </a:tc>
                <a:extLst>
                  <a:ext uri="{0D108BD9-81ED-4DB2-BD59-A6C34878D82A}">
                    <a16:rowId xmlns:a16="http://schemas.microsoft.com/office/drawing/2014/main" val="3536391724"/>
                  </a:ext>
                </a:extLst>
              </a:tr>
              <a:tr h="774022">
                <a:tc>
                  <a:txBody>
                    <a:bodyPr/>
                    <a:lstStyle/>
                    <a:p>
                      <a:pPr marL="0" marR="0" algn="ctr">
                        <a:spcBef>
                          <a:spcPts val="0"/>
                        </a:spcBef>
                        <a:spcAft>
                          <a:spcPts val="0"/>
                        </a:spcAft>
                      </a:pPr>
                      <a:r>
                        <a:rPr lang="en-US" sz="2400" b="1" kern="100" dirty="0">
                          <a:effectLst/>
                          <a:latin typeface="+mj-ea"/>
                          <a:ea typeface="+mj-ea"/>
                          <a:cs typeface="Times New Roman" panose="02020603050405020304" pitchFamily="18" charset="0"/>
                        </a:rPr>
                        <a:t>GAN</a:t>
                      </a:r>
                    </a:p>
                  </a:txBody>
                  <a:tcPr marL="9525" marR="9525" marT="9525" marB="9525" anchor="ctr"/>
                </a:tc>
                <a:tc>
                  <a:txBody>
                    <a:bodyPr/>
                    <a:lstStyle/>
                    <a:p>
                      <a:pPr marL="0" marR="0" algn="ctr">
                        <a:spcBef>
                          <a:spcPts val="0"/>
                        </a:spcBef>
                        <a:spcAft>
                          <a:spcPts val="0"/>
                        </a:spcAft>
                      </a:pPr>
                      <a:r>
                        <a:rPr lang="zh-CN" altLang="en-US" sz="1400" b="1" kern="100" dirty="0">
                          <a:effectLst/>
                          <a:latin typeface="+mj-ea"/>
                          <a:ea typeface="+mj-ea"/>
                          <a:cs typeface="Times New Roman" panose="02020603050405020304" pitchFamily="18" charset="0"/>
                        </a:rPr>
                        <a:t>高质量的图像生成</a:t>
                      </a:r>
                      <a:endParaRPr lang="en-US" altLang="zh-CN" sz="1400" b="1" kern="100" dirty="0">
                        <a:effectLst/>
                        <a:latin typeface="+mj-ea"/>
                        <a:ea typeface="+mj-ea"/>
                        <a:cs typeface="Times New Roman" panose="02020603050405020304" pitchFamily="18" charset="0"/>
                      </a:endParaRPr>
                    </a:p>
                    <a:p>
                      <a:pPr marL="0" marR="0" algn="ctr">
                        <a:spcBef>
                          <a:spcPts val="0"/>
                        </a:spcBef>
                        <a:spcAft>
                          <a:spcPts val="0"/>
                        </a:spcAft>
                      </a:pPr>
                      <a:r>
                        <a:rPr lang="zh-CN" altLang="en-US" sz="1400" b="1" kern="100" dirty="0">
                          <a:solidFill>
                            <a:srgbClr val="FF0000"/>
                          </a:solidFill>
                          <a:effectLst/>
                          <a:latin typeface="+mj-ea"/>
                          <a:ea typeface="+mj-ea"/>
                          <a:cs typeface="Times New Roman" panose="02020603050405020304" pitchFamily="18" charset="0"/>
                        </a:rPr>
                        <a:t>细节丰富</a:t>
                      </a:r>
                      <a:r>
                        <a:rPr lang="zh-CN" altLang="en-US" sz="1400" b="1" kern="100" dirty="0">
                          <a:effectLst/>
                          <a:latin typeface="+mj-ea"/>
                          <a:ea typeface="+mj-ea"/>
                          <a:cs typeface="Times New Roman" panose="02020603050405020304" pitchFamily="18" charset="0"/>
                        </a:rPr>
                        <a:t>，生成多样性</a:t>
                      </a:r>
                    </a:p>
                  </a:txBody>
                  <a:tcPr marL="9525" marR="9525" marT="9525" marB="9525" anchor="ctr"/>
                </a:tc>
                <a:tc>
                  <a:txBody>
                    <a:bodyPr/>
                    <a:lstStyle/>
                    <a:p>
                      <a:pPr marL="0" marR="0" algn="ctr">
                        <a:spcBef>
                          <a:spcPts val="0"/>
                        </a:spcBef>
                        <a:spcAft>
                          <a:spcPts val="0"/>
                        </a:spcAft>
                      </a:pPr>
                      <a:r>
                        <a:rPr lang="zh-CN" altLang="en-US" sz="1400" b="1" kern="100" dirty="0">
                          <a:effectLst/>
                          <a:latin typeface="+mj-ea"/>
                          <a:ea typeface="+mj-ea"/>
                          <a:cs typeface="Times New Roman" panose="02020603050405020304" pitchFamily="18" charset="0"/>
                        </a:rPr>
                        <a:t>训练</a:t>
                      </a:r>
                      <a:r>
                        <a:rPr lang="zh-CN" altLang="en-US" sz="1400" b="1" kern="100" dirty="0">
                          <a:solidFill>
                            <a:srgbClr val="FF0000"/>
                          </a:solidFill>
                          <a:effectLst/>
                          <a:latin typeface="+mj-ea"/>
                          <a:ea typeface="+mj-ea"/>
                          <a:cs typeface="Times New Roman" panose="02020603050405020304" pitchFamily="18" charset="0"/>
                        </a:rPr>
                        <a:t>不稳定</a:t>
                      </a:r>
                      <a:r>
                        <a:rPr lang="zh-CN" altLang="en-US" sz="1400" b="1" kern="100" dirty="0">
                          <a:effectLst/>
                          <a:latin typeface="+mj-ea"/>
                          <a:ea typeface="+mj-ea"/>
                          <a:cs typeface="Times New Roman" panose="02020603050405020304" pitchFamily="18" charset="0"/>
                        </a:rPr>
                        <a:t>，容易出现模式崩溃</a:t>
                      </a:r>
                      <a:endParaRPr lang="en-US" altLang="zh-CN" sz="1400" b="1" kern="100" dirty="0">
                        <a:effectLst/>
                        <a:latin typeface="+mj-ea"/>
                        <a:ea typeface="+mj-ea"/>
                        <a:cs typeface="Times New Roman" panose="02020603050405020304" pitchFamily="18" charset="0"/>
                      </a:endParaRPr>
                    </a:p>
                    <a:p>
                      <a:pPr marL="0" marR="0" algn="ctr">
                        <a:spcBef>
                          <a:spcPts val="0"/>
                        </a:spcBef>
                        <a:spcAft>
                          <a:spcPts val="0"/>
                        </a:spcAft>
                      </a:pPr>
                      <a:r>
                        <a:rPr lang="zh-CN" altLang="en-US" sz="1400" b="1" kern="100" dirty="0">
                          <a:effectLst/>
                          <a:latin typeface="+mj-ea"/>
                          <a:ea typeface="+mj-ea"/>
                          <a:cs typeface="Times New Roman" panose="02020603050405020304" pitchFamily="18" charset="0"/>
                        </a:rPr>
                        <a:t>难以优化</a:t>
                      </a:r>
                    </a:p>
                  </a:txBody>
                  <a:tcPr marL="9525" marR="9525" marT="9525" marB="9525" anchor="ctr"/>
                </a:tc>
                <a:tc>
                  <a:txBody>
                    <a:bodyPr/>
                    <a:lstStyle/>
                    <a:p>
                      <a:pPr marL="0" marR="0" algn="ctr">
                        <a:spcBef>
                          <a:spcPts val="0"/>
                        </a:spcBef>
                        <a:spcAft>
                          <a:spcPts val="0"/>
                        </a:spcAft>
                      </a:pPr>
                      <a:r>
                        <a:rPr lang="zh-CN" altLang="en-US" sz="1400" b="1" kern="100" dirty="0">
                          <a:effectLst/>
                          <a:latin typeface="+mj-ea"/>
                          <a:ea typeface="+mj-ea"/>
                          <a:cs typeface="Times New Roman" panose="02020603050405020304" pitchFamily="18" charset="0"/>
                        </a:rPr>
                        <a:t>适用于</a:t>
                      </a:r>
                      <a:r>
                        <a:rPr lang="zh-CN" altLang="en-US" sz="1400" b="1" kern="100" dirty="0">
                          <a:solidFill>
                            <a:srgbClr val="FF0000"/>
                          </a:solidFill>
                          <a:effectLst/>
                          <a:latin typeface="+mj-ea"/>
                          <a:ea typeface="+mj-ea"/>
                          <a:cs typeface="Times New Roman" panose="02020603050405020304" pitchFamily="18" charset="0"/>
                        </a:rPr>
                        <a:t>高质量</a:t>
                      </a:r>
                      <a:r>
                        <a:rPr lang="zh-CN" altLang="en-US" sz="1400" b="1" kern="100" dirty="0">
                          <a:effectLst/>
                          <a:latin typeface="+mj-ea"/>
                          <a:ea typeface="+mj-ea"/>
                          <a:cs typeface="Times New Roman" panose="02020603050405020304" pitchFamily="18" charset="0"/>
                        </a:rPr>
                        <a:t>图像生成</a:t>
                      </a:r>
                      <a:endParaRPr lang="en-US" altLang="zh-CN" sz="1400" b="1" kern="100" dirty="0">
                        <a:effectLst/>
                        <a:latin typeface="+mj-ea"/>
                        <a:ea typeface="+mj-ea"/>
                        <a:cs typeface="Times New Roman" panose="02020603050405020304" pitchFamily="18" charset="0"/>
                      </a:endParaRPr>
                    </a:p>
                    <a:p>
                      <a:pPr marL="0" marR="0" algn="ctr">
                        <a:spcBef>
                          <a:spcPts val="0"/>
                        </a:spcBef>
                        <a:spcAft>
                          <a:spcPts val="0"/>
                        </a:spcAft>
                      </a:pPr>
                      <a:r>
                        <a:rPr lang="zh-CN" altLang="en-US" sz="1400" b="1" kern="100" dirty="0">
                          <a:effectLst/>
                          <a:latin typeface="+mj-ea"/>
                          <a:ea typeface="+mj-ea"/>
                          <a:cs typeface="Times New Roman" panose="02020603050405020304" pitchFamily="18" charset="0"/>
                        </a:rPr>
                        <a:t>尤其在细节和多样性要求较高时</a:t>
                      </a:r>
                    </a:p>
                  </a:txBody>
                  <a:tcPr marL="9525" marR="9525" marT="9525" marB="9525" anchor="ctr"/>
                </a:tc>
                <a:extLst>
                  <a:ext uri="{0D108BD9-81ED-4DB2-BD59-A6C34878D82A}">
                    <a16:rowId xmlns:a16="http://schemas.microsoft.com/office/drawing/2014/main" val="571082805"/>
                  </a:ext>
                </a:extLst>
              </a:tr>
              <a:tr h="774022">
                <a:tc>
                  <a:txBody>
                    <a:bodyPr/>
                    <a:lstStyle/>
                    <a:p>
                      <a:pPr marL="0" marR="0" algn="ctr">
                        <a:spcBef>
                          <a:spcPts val="0"/>
                        </a:spcBef>
                        <a:spcAft>
                          <a:spcPts val="0"/>
                        </a:spcAft>
                      </a:pPr>
                      <a:r>
                        <a:rPr lang="en-US" sz="2400" b="1" kern="100" dirty="0">
                          <a:effectLst/>
                          <a:latin typeface="+mj-ea"/>
                          <a:ea typeface="+mj-ea"/>
                          <a:cs typeface="Times New Roman" panose="02020603050405020304" pitchFamily="18" charset="0"/>
                        </a:rPr>
                        <a:t>Transformer</a:t>
                      </a:r>
                    </a:p>
                  </a:txBody>
                  <a:tcPr marL="9525" marR="9525" marT="9525" marB="9525" anchor="ctr"/>
                </a:tc>
                <a:tc>
                  <a:txBody>
                    <a:bodyPr/>
                    <a:lstStyle/>
                    <a:p>
                      <a:pPr marL="0" marR="0" algn="ctr">
                        <a:spcBef>
                          <a:spcPts val="0"/>
                        </a:spcBef>
                        <a:spcAft>
                          <a:spcPts val="0"/>
                        </a:spcAft>
                      </a:pPr>
                      <a:r>
                        <a:rPr lang="zh-CN" altLang="en-US" sz="1400" b="1" kern="100" dirty="0">
                          <a:effectLst/>
                          <a:latin typeface="+mj-ea"/>
                          <a:ea typeface="+mj-ea"/>
                          <a:cs typeface="Times New Roman" panose="02020603050405020304" pitchFamily="18" charset="0"/>
                        </a:rPr>
                        <a:t>强大的全局上下文建模能力</a:t>
                      </a:r>
                      <a:endParaRPr lang="en-US" altLang="zh-CN" sz="1400" b="1" kern="100" dirty="0">
                        <a:effectLst/>
                        <a:latin typeface="+mj-ea"/>
                        <a:ea typeface="+mj-ea"/>
                        <a:cs typeface="Times New Roman" panose="02020603050405020304" pitchFamily="18" charset="0"/>
                      </a:endParaRPr>
                    </a:p>
                    <a:p>
                      <a:pPr marL="0" marR="0" algn="ctr">
                        <a:spcBef>
                          <a:spcPts val="0"/>
                        </a:spcBef>
                        <a:spcAft>
                          <a:spcPts val="0"/>
                        </a:spcAft>
                      </a:pPr>
                      <a:r>
                        <a:rPr lang="zh-CN" altLang="en-US" sz="1400" b="1" kern="100" dirty="0">
                          <a:effectLst/>
                          <a:latin typeface="+mj-ea"/>
                          <a:ea typeface="+mj-ea"/>
                          <a:cs typeface="Times New Roman" panose="02020603050405020304" pitchFamily="18" charset="0"/>
                        </a:rPr>
                        <a:t>能够捕捉</a:t>
                      </a:r>
                      <a:r>
                        <a:rPr lang="zh-CN" altLang="en-US" sz="1400" b="1" kern="100" dirty="0">
                          <a:solidFill>
                            <a:srgbClr val="FF0000"/>
                          </a:solidFill>
                          <a:effectLst/>
                          <a:latin typeface="+mj-ea"/>
                          <a:ea typeface="+mj-ea"/>
                          <a:cs typeface="Times New Roman" panose="02020603050405020304" pitchFamily="18" charset="0"/>
                        </a:rPr>
                        <a:t>长程依赖</a:t>
                      </a:r>
                    </a:p>
                  </a:txBody>
                  <a:tcPr marL="9525" marR="9525" marT="9525" marB="9525" anchor="ctr"/>
                </a:tc>
                <a:tc>
                  <a:txBody>
                    <a:bodyPr/>
                    <a:lstStyle/>
                    <a:p>
                      <a:pPr marL="0" marR="0" algn="ctr">
                        <a:spcBef>
                          <a:spcPts val="0"/>
                        </a:spcBef>
                        <a:spcAft>
                          <a:spcPts val="0"/>
                        </a:spcAft>
                      </a:pPr>
                      <a:r>
                        <a:rPr lang="zh-CN" altLang="en-US" sz="1400" b="1" kern="100" dirty="0">
                          <a:effectLst/>
                          <a:latin typeface="+mj-ea"/>
                          <a:ea typeface="+mj-ea"/>
                          <a:cs typeface="Times New Roman" panose="02020603050405020304" pitchFamily="18" charset="0"/>
                        </a:rPr>
                        <a:t>计算开销大，训练时间长</a:t>
                      </a:r>
                      <a:endParaRPr lang="en-US" altLang="zh-CN" sz="1400" b="1" kern="100" dirty="0">
                        <a:effectLst/>
                        <a:latin typeface="+mj-ea"/>
                        <a:ea typeface="+mj-ea"/>
                        <a:cs typeface="Times New Roman" panose="02020603050405020304" pitchFamily="18" charset="0"/>
                      </a:endParaRPr>
                    </a:p>
                    <a:p>
                      <a:pPr marL="0" marR="0" algn="ctr">
                        <a:spcBef>
                          <a:spcPts val="0"/>
                        </a:spcBef>
                        <a:spcAft>
                          <a:spcPts val="0"/>
                        </a:spcAft>
                      </a:pPr>
                      <a:r>
                        <a:rPr lang="zh-CN" altLang="en-US" sz="1400" b="1" kern="100" dirty="0">
                          <a:effectLst/>
                          <a:latin typeface="+mj-ea"/>
                          <a:ea typeface="+mj-ea"/>
                          <a:cs typeface="Times New Roman" panose="02020603050405020304" pitchFamily="18" charset="0"/>
                        </a:rPr>
                        <a:t>需要</a:t>
                      </a:r>
                      <a:r>
                        <a:rPr lang="zh-CN" altLang="en-US" sz="1400" b="1" kern="100" dirty="0">
                          <a:solidFill>
                            <a:srgbClr val="FF0000"/>
                          </a:solidFill>
                          <a:effectLst/>
                          <a:latin typeface="+mj-ea"/>
                          <a:ea typeface="+mj-ea"/>
                          <a:cs typeface="Times New Roman" panose="02020603050405020304" pitchFamily="18" charset="0"/>
                        </a:rPr>
                        <a:t>大量数据</a:t>
                      </a:r>
                    </a:p>
                  </a:txBody>
                  <a:tcPr marL="9525" marR="9525" marT="9525" marB="9525" anchor="ctr"/>
                </a:tc>
                <a:tc>
                  <a:txBody>
                    <a:bodyPr/>
                    <a:lstStyle/>
                    <a:p>
                      <a:pPr marL="0" marR="0" algn="ctr">
                        <a:spcBef>
                          <a:spcPts val="0"/>
                        </a:spcBef>
                        <a:spcAft>
                          <a:spcPts val="0"/>
                        </a:spcAft>
                      </a:pPr>
                      <a:r>
                        <a:rPr lang="zh-CN" altLang="en-US" sz="1400" b="1" kern="100">
                          <a:effectLst/>
                          <a:latin typeface="+mj-ea"/>
                          <a:ea typeface="+mj-ea"/>
                          <a:cs typeface="Times New Roman" panose="02020603050405020304" pitchFamily="18" charset="0"/>
                        </a:rPr>
                        <a:t>适用于需要全局上下文和长程依赖的任务，如</a:t>
                      </a:r>
                      <a:r>
                        <a:rPr lang="zh-CN" altLang="en-US" sz="1400" b="1" kern="100">
                          <a:solidFill>
                            <a:srgbClr val="FF0000"/>
                          </a:solidFill>
                          <a:effectLst/>
                          <a:latin typeface="+mj-ea"/>
                          <a:ea typeface="+mj-ea"/>
                          <a:cs typeface="Times New Roman" panose="02020603050405020304" pitchFamily="18" charset="0"/>
                        </a:rPr>
                        <a:t>复杂的图像着色</a:t>
                      </a:r>
                    </a:p>
                  </a:txBody>
                  <a:tcPr marL="9525" marR="9525" marT="9525" marB="9525" anchor="ctr"/>
                </a:tc>
                <a:extLst>
                  <a:ext uri="{0D108BD9-81ED-4DB2-BD59-A6C34878D82A}">
                    <a16:rowId xmlns:a16="http://schemas.microsoft.com/office/drawing/2014/main" val="3263378414"/>
                  </a:ext>
                </a:extLst>
              </a:tr>
              <a:tr h="774022">
                <a:tc>
                  <a:txBody>
                    <a:bodyPr/>
                    <a:lstStyle/>
                    <a:p>
                      <a:pPr marL="0" marR="0" algn="ctr">
                        <a:spcBef>
                          <a:spcPts val="0"/>
                        </a:spcBef>
                        <a:spcAft>
                          <a:spcPts val="0"/>
                        </a:spcAft>
                      </a:pPr>
                      <a:r>
                        <a:rPr lang="zh-CN" altLang="en-US" sz="2400" b="1" kern="100" dirty="0">
                          <a:effectLst/>
                          <a:latin typeface="+mj-ea"/>
                          <a:ea typeface="+mj-ea"/>
                          <a:cs typeface="Times New Roman" panose="02020603050405020304" pitchFamily="18" charset="0"/>
                        </a:rPr>
                        <a:t>扩散模型</a:t>
                      </a:r>
                    </a:p>
                  </a:txBody>
                  <a:tcPr marL="9525" marR="9525" marT="9525" marB="9525" anchor="ctr"/>
                </a:tc>
                <a:tc>
                  <a:txBody>
                    <a:bodyPr/>
                    <a:lstStyle/>
                    <a:p>
                      <a:pPr marL="0" marR="0" algn="ctr">
                        <a:spcBef>
                          <a:spcPts val="0"/>
                        </a:spcBef>
                        <a:spcAft>
                          <a:spcPts val="0"/>
                        </a:spcAft>
                      </a:pPr>
                      <a:r>
                        <a:rPr lang="zh-CN" altLang="en-US" sz="1400" b="1" kern="100" dirty="0">
                          <a:effectLst/>
                          <a:latin typeface="+mj-ea"/>
                          <a:ea typeface="+mj-ea"/>
                          <a:cs typeface="Times New Roman" panose="02020603050405020304" pitchFamily="18" charset="0"/>
                        </a:rPr>
                        <a:t>高质量生成，</a:t>
                      </a:r>
                      <a:r>
                        <a:rPr lang="zh-CN" altLang="en-US" sz="1400" b="1" kern="100" dirty="0">
                          <a:solidFill>
                            <a:srgbClr val="FF0000"/>
                          </a:solidFill>
                          <a:effectLst/>
                          <a:latin typeface="+mj-ea"/>
                          <a:ea typeface="+mj-ea"/>
                          <a:cs typeface="Times New Roman" panose="02020603050405020304" pitchFamily="18" charset="0"/>
                        </a:rPr>
                        <a:t>训练稳定</a:t>
                      </a:r>
                      <a:endParaRPr lang="en-US" altLang="zh-CN" sz="1400" b="1" kern="100" dirty="0">
                        <a:solidFill>
                          <a:srgbClr val="FF0000"/>
                        </a:solidFill>
                        <a:effectLst/>
                        <a:latin typeface="+mj-ea"/>
                        <a:ea typeface="+mj-ea"/>
                        <a:cs typeface="Times New Roman" panose="02020603050405020304" pitchFamily="18" charset="0"/>
                      </a:endParaRPr>
                    </a:p>
                    <a:p>
                      <a:pPr marL="0" marR="0" algn="ctr">
                        <a:spcBef>
                          <a:spcPts val="0"/>
                        </a:spcBef>
                        <a:spcAft>
                          <a:spcPts val="0"/>
                        </a:spcAft>
                      </a:pPr>
                      <a:r>
                        <a:rPr lang="zh-CN" altLang="en-US" sz="1400" b="1" kern="100" dirty="0">
                          <a:effectLst/>
                          <a:latin typeface="+mj-ea"/>
                          <a:ea typeface="+mj-ea"/>
                          <a:cs typeface="Times New Roman" panose="02020603050405020304" pitchFamily="18" charset="0"/>
                        </a:rPr>
                        <a:t>细节丰富</a:t>
                      </a:r>
                    </a:p>
                  </a:txBody>
                  <a:tcPr marL="9525" marR="9525" marT="9525" marB="9525" anchor="ctr"/>
                </a:tc>
                <a:tc>
                  <a:txBody>
                    <a:bodyPr/>
                    <a:lstStyle/>
                    <a:p>
                      <a:pPr marL="0" marR="0" algn="ctr">
                        <a:spcBef>
                          <a:spcPts val="0"/>
                        </a:spcBef>
                        <a:spcAft>
                          <a:spcPts val="0"/>
                        </a:spcAft>
                      </a:pPr>
                      <a:r>
                        <a:rPr lang="zh-CN" altLang="en-US" sz="1400" b="1" kern="100" dirty="0">
                          <a:effectLst/>
                          <a:latin typeface="+mj-ea"/>
                          <a:ea typeface="+mj-ea"/>
                          <a:cs typeface="Times New Roman" panose="02020603050405020304" pitchFamily="18" charset="0"/>
                        </a:rPr>
                        <a:t>计算</a:t>
                      </a:r>
                      <a:r>
                        <a:rPr lang="zh-CN" altLang="en-US" sz="1400" b="1" kern="100" dirty="0">
                          <a:solidFill>
                            <a:srgbClr val="FF0000"/>
                          </a:solidFill>
                          <a:effectLst/>
                          <a:latin typeface="+mj-ea"/>
                          <a:ea typeface="+mj-ea"/>
                          <a:cs typeface="Times New Roman" panose="02020603050405020304" pitchFamily="18" charset="0"/>
                        </a:rPr>
                        <a:t>资源消耗大</a:t>
                      </a:r>
                      <a:r>
                        <a:rPr lang="zh-CN" altLang="en-US" sz="1400" b="1" kern="100" dirty="0">
                          <a:effectLst/>
                          <a:latin typeface="+mj-ea"/>
                          <a:ea typeface="+mj-ea"/>
                          <a:cs typeface="Times New Roman" panose="02020603050405020304" pitchFamily="18" charset="0"/>
                        </a:rPr>
                        <a:t>，生成速度慢</a:t>
                      </a:r>
                    </a:p>
                  </a:txBody>
                  <a:tcPr marL="9525" marR="9525" marT="9525" marB="9525" anchor="ctr"/>
                </a:tc>
                <a:tc>
                  <a:txBody>
                    <a:bodyPr/>
                    <a:lstStyle/>
                    <a:p>
                      <a:pPr marL="0" marR="0" algn="ctr">
                        <a:spcBef>
                          <a:spcPts val="0"/>
                        </a:spcBef>
                        <a:spcAft>
                          <a:spcPts val="0"/>
                        </a:spcAft>
                      </a:pPr>
                      <a:r>
                        <a:rPr lang="zh-CN" altLang="en-US" sz="1400" b="1" kern="100" dirty="0">
                          <a:effectLst/>
                          <a:latin typeface="+mj-ea"/>
                          <a:ea typeface="+mj-ea"/>
                          <a:cs typeface="Times New Roman" panose="02020603050405020304" pitchFamily="18" charset="0"/>
                        </a:rPr>
                        <a:t>适用于</a:t>
                      </a:r>
                      <a:r>
                        <a:rPr lang="zh-CN" altLang="en-US" sz="1400" b="1" kern="100" dirty="0">
                          <a:solidFill>
                            <a:srgbClr val="FF0000"/>
                          </a:solidFill>
                          <a:effectLst/>
                          <a:latin typeface="+mj-ea"/>
                          <a:ea typeface="+mj-ea"/>
                          <a:cs typeface="Times New Roman" panose="02020603050405020304" pitchFamily="18" charset="0"/>
                        </a:rPr>
                        <a:t>高质量</a:t>
                      </a:r>
                      <a:r>
                        <a:rPr lang="zh-CN" altLang="en-US" sz="1400" b="1" kern="100" dirty="0">
                          <a:effectLst/>
                          <a:latin typeface="+mj-ea"/>
                          <a:ea typeface="+mj-ea"/>
                          <a:cs typeface="Times New Roman" panose="02020603050405020304" pitchFamily="18" charset="0"/>
                        </a:rPr>
                        <a:t>图像生成</a:t>
                      </a:r>
                      <a:endParaRPr lang="en-US" altLang="zh-CN" sz="1400" b="1" kern="100" dirty="0">
                        <a:effectLst/>
                        <a:latin typeface="+mj-ea"/>
                        <a:ea typeface="+mj-ea"/>
                        <a:cs typeface="Times New Roman" panose="02020603050405020304" pitchFamily="18" charset="0"/>
                      </a:endParaRPr>
                    </a:p>
                    <a:p>
                      <a:pPr marL="0" marR="0" algn="ctr">
                        <a:spcBef>
                          <a:spcPts val="0"/>
                        </a:spcBef>
                        <a:spcAft>
                          <a:spcPts val="0"/>
                        </a:spcAft>
                      </a:pPr>
                      <a:r>
                        <a:rPr lang="zh-CN" altLang="en-US" sz="1400" b="1" kern="100" dirty="0">
                          <a:effectLst/>
                          <a:latin typeface="+mj-ea"/>
                          <a:ea typeface="+mj-ea"/>
                          <a:cs typeface="Times New Roman" panose="02020603050405020304" pitchFamily="18" charset="0"/>
                        </a:rPr>
                        <a:t>在细节和纹理要求较高的应用中</a:t>
                      </a:r>
                    </a:p>
                  </a:txBody>
                  <a:tcPr marL="9525" marR="9525" marT="9525" marB="9525" anchor="ctr"/>
                </a:tc>
                <a:extLst>
                  <a:ext uri="{0D108BD9-81ED-4DB2-BD59-A6C34878D82A}">
                    <a16:rowId xmlns:a16="http://schemas.microsoft.com/office/drawing/2014/main" val="3734876696"/>
                  </a:ext>
                </a:extLst>
              </a:tr>
            </a:tbl>
          </a:graphicData>
        </a:graphic>
      </p:graphicFrame>
    </p:spTree>
    <p:extLst>
      <p:ext uri="{BB962C8B-B14F-4D97-AF65-F5344CB8AC3E}">
        <p14:creationId xmlns:p14="http://schemas.microsoft.com/office/powerpoint/2010/main" val="30022707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621AD2-1168-28C3-F8FD-76FCC0A4246B}"/>
            </a:ext>
          </a:extLst>
        </p:cNvPr>
        <p:cNvGrpSpPr/>
        <p:nvPr/>
      </p:nvGrpSpPr>
      <p:grpSpPr>
        <a:xfrm>
          <a:off x="0" y="0"/>
          <a:ext cx="0" cy="0"/>
          <a:chOff x="0" y="0"/>
          <a:chExt cx="0" cy="0"/>
        </a:xfrm>
      </p:grpSpPr>
      <p:sp>
        <p:nvSpPr>
          <p:cNvPr id="6" name="文本占位符 5">
            <a:extLst>
              <a:ext uri="{FF2B5EF4-FFF2-40B4-BE49-F238E27FC236}">
                <a16:creationId xmlns:a16="http://schemas.microsoft.com/office/drawing/2014/main" id="{C3AAD7AC-FAF9-A9E8-EB73-BF46B1F7E497}"/>
              </a:ext>
            </a:extLst>
          </p:cNvPr>
          <p:cNvSpPr>
            <a:spLocks noGrp="1"/>
          </p:cNvSpPr>
          <p:nvPr>
            <p:ph type="body" sz="quarter" idx="10"/>
          </p:nvPr>
        </p:nvSpPr>
        <p:spPr/>
        <p:txBody>
          <a:bodyPr/>
          <a:lstStyle/>
          <a:p>
            <a:r>
              <a:rPr lang="en-US" altLang="zh-CN" dirty="0"/>
              <a:t>03</a:t>
            </a:r>
            <a:endParaRPr lang="zh-CN" altLang="en-US" dirty="0"/>
          </a:p>
        </p:txBody>
      </p:sp>
      <p:sp>
        <p:nvSpPr>
          <p:cNvPr id="4" name="标题 3">
            <a:extLst>
              <a:ext uri="{FF2B5EF4-FFF2-40B4-BE49-F238E27FC236}">
                <a16:creationId xmlns:a16="http://schemas.microsoft.com/office/drawing/2014/main" id="{3F4E2649-C282-A874-786B-4C0048BCEAB5}"/>
              </a:ext>
            </a:extLst>
          </p:cNvPr>
          <p:cNvSpPr>
            <a:spLocks noGrp="1"/>
          </p:cNvSpPr>
          <p:nvPr>
            <p:ph type="title"/>
          </p:nvPr>
        </p:nvSpPr>
        <p:spPr/>
        <p:txBody>
          <a:bodyPr/>
          <a:lstStyle/>
          <a:p>
            <a:r>
              <a:rPr lang="zh-CN" altLang="en-US"/>
              <a:t>主要问题</a:t>
            </a:r>
            <a:endParaRPr lang="zh-CN" altLang="en-US" dirty="0"/>
          </a:p>
        </p:txBody>
      </p:sp>
      <p:sp>
        <p:nvSpPr>
          <p:cNvPr id="18" name="文本占位符 17">
            <a:extLst>
              <a:ext uri="{FF2B5EF4-FFF2-40B4-BE49-F238E27FC236}">
                <a16:creationId xmlns:a16="http://schemas.microsoft.com/office/drawing/2014/main" id="{4870BB40-3619-0DFE-77D8-B6C196C94702}"/>
              </a:ext>
            </a:extLst>
          </p:cNvPr>
          <p:cNvSpPr>
            <a:spLocks noGrp="1"/>
          </p:cNvSpPr>
          <p:nvPr>
            <p:ph type="body" sz="quarter" idx="11"/>
          </p:nvPr>
        </p:nvSpPr>
        <p:spPr/>
        <p:txBody>
          <a:bodyPr/>
          <a:lstStyle/>
          <a:p>
            <a:r>
              <a:rPr lang="en-US" altLang="zh-CN"/>
              <a:t>main problems</a:t>
            </a:r>
            <a:endParaRPr lang="zh-CN" altLang="en-US" dirty="0"/>
          </a:p>
        </p:txBody>
      </p:sp>
      <p:sp>
        <p:nvSpPr>
          <p:cNvPr id="23" name="文本占位符 22">
            <a:extLst>
              <a:ext uri="{FF2B5EF4-FFF2-40B4-BE49-F238E27FC236}">
                <a16:creationId xmlns:a16="http://schemas.microsoft.com/office/drawing/2014/main" id="{EDCA2F02-85E5-C3A8-3DB1-68E156CDCD08}"/>
              </a:ext>
            </a:extLst>
          </p:cNvPr>
          <p:cNvSpPr>
            <a:spLocks noGrp="1"/>
          </p:cNvSpPr>
          <p:nvPr>
            <p:ph type="body" sz="quarter" idx="12"/>
          </p:nvPr>
        </p:nvSpPr>
        <p:spPr/>
        <p:txBody>
          <a:bodyPr>
            <a:normAutofit/>
          </a:bodyPr>
          <a:lstStyle/>
          <a:p>
            <a:r>
              <a:rPr lang="zh-CN" altLang="en-US" dirty="0"/>
              <a:t>这里可以输入你的课题题目</a:t>
            </a:r>
          </a:p>
        </p:txBody>
      </p:sp>
      <p:sp>
        <p:nvSpPr>
          <p:cNvPr id="7" name="矩形 6">
            <a:extLst>
              <a:ext uri="{FF2B5EF4-FFF2-40B4-BE49-F238E27FC236}">
                <a16:creationId xmlns:a16="http://schemas.microsoft.com/office/drawing/2014/main" id="{E667C3DB-FCE1-5259-B321-17986A645DF0}"/>
              </a:ext>
            </a:extLst>
          </p:cNvPr>
          <p:cNvSpPr/>
          <p:nvPr/>
        </p:nvSpPr>
        <p:spPr>
          <a:xfrm>
            <a:off x="1069340" y="5999480"/>
            <a:ext cx="134620" cy="134620"/>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8AB32EA9-44B4-81AE-5438-B7111B59965B}"/>
              </a:ext>
            </a:extLst>
          </p:cNvPr>
          <p:cNvSpPr/>
          <p:nvPr/>
        </p:nvSpPr>
        <p:spPr>
          <a:xfrm>
            <a:off x="660400" y="5999480"/>
            <a:ext cx="134620" cy="134620"/>
          </a:xfrm>
          <a:prstGeom prst="rect">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0F74B5DD-A858-2C29-21A1-144606E20908}"/>
              </a:ext>
            </a:extLst>
          </p:cNvPr>
          <p:cNvSpPr/>
          <p:nvPr/>
        </p:nvSpPr>
        <p:spPr>
          <a:xfrm>
            <a:off x="864870" y="5999480"/>
            <a:ext cx="134620" cy="134620"/>
          </a:xfrm>
          <a:prstGeom prst="rect">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BBD7C2C6-63F8-708B-8981-4BD5AE104303}"/>
              </a:ext>
            </a:extLst>
          </p:cNvPr>
          <p:cNvSpPr/>
          <p:nvPr/>
        </p:nvSpPr>
        <p:spPr>
          <a:xfrm>
            <a:off x="1273810" y="5999480"/>
            <a:ext cx="134620" cy="134620"/>
          </a:xfrm>
          <a:prstGeom prst="rect">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6964279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45F923-0137-0BB5-2170-9E53050CE154}"/>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B1419D18-F0BC-D752-B81B-3B74D4C75FF7}"/>
              </a:ext>
            </a:extLst>
          </p:cNvPr>
          <p:cNvSpPr>
            <a:spLocks noGrp="1"/>
          </p:cNvSpPr>
          <p:nvPr>
            <p:ph type="title"/>
          </p:nvPr>
        </p:nvSpPr>
        <p:spPr/>
        <p:txBody>
          <a:bodyPr/>
          <a:lstStyle/>
          <a:p>
            <a:r>
              <a:rPr lang="zh-CN" altLang="en-US"/>
              <a:t>主要问题</a:t>
            </a:r>
            <a:endParaRPr lang="zh-CN" altLang="en-US" dirty="0"/>
          </a:p>
        </p:txBody>
      </p:sp>
      <p:grpSp>
        <p:nvGrpSpPr>
          <p:cNvPr id="20" name="组合 19">
            <a:extLst>
              <a:ext uri="{FF2B5EF4-FFF2-40B4-BE49-F238E27FC236}">
                <a16:creationId xmlns:a16="http://schemas.microsoft.com/office/drawing/2014/main" id="{43451F7B-67AB-9872-01CD-94F5E81553BD}"/>
              </a:ext>
            </a:extLst>
          </p:cNvPr>
          <p:cNvGrpSpPr/>
          <p:nvPr/>
        </p:nvGrpSpPr>
        <p:grpSpPr>
          <a:xfrm>
            <a:off x="1498054" y="1403495"/>
            <a:ext cx="4273210" cy="2201127"/>
            <a:chOff x="1310640" y="1391920"/>
            <a:chExt cx="4273210" cy="2201127"/>
          </a:xfrm>
        </p:grpSpPr>
        <p:sp>
          <p:nvSpPr>
            <p:cNvPr id="3" name="矩形: 圆角 2">
              <a:extLst>
                <a:ext uri="{FF2B5EF4-FFF2-40B4-BE49-F238E27FC236}">
                  <a16:creationId xmlns:a16="http://schemas.microsoft.com/office/drawing/2014/main" id="{D8FA77DA-8435-C24A-0E71-0555EEBC1A1D}"/>
                </a:ext>
              </a:extLst>
            </p:cNvPr>
            <p:cNvSpPr/>
            <p:nvPr/>
          </p:nvSpPr>
          <p:spPr>
            <a:xfrm>
              <a:off x="1310640" y="1391920"/>
              <a:ext cx="4273210" cy="2113280"/>
            </a:xfrm>
            <a:prstGeom prst="roundRect">
              <a:avLst>
                <a:gd name="adj" fmla="val 10182"/>
              </a:avLst>
            </a:prstGeom>
            <a:pattFill prst="ltUpDiag">
              <a:fgClr>
                <a:schemeClr val="bg1">
                  <a:lumMod val="85000"/>
                </a:schemeClr>
              </a:fgClr>
              <a:bgClr>
                <a:schemeClr val="bg1"/>
              </a:bgClr>
            </a:pattFill>
            <a:ln w="19050">
              <a:solidFill>
                <a:schemeClr val="accent1"/>
              </a:solidFill>
            </a:ln>
            <a:effectLst>
              <a:outerShdw blurRad="63500" sx="101000" sy="101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8" name="组合 7">
              <a:extLst>
                <a:ext uri="{FF2B5EF4-FFF2-40B4-BE49-F238E27FC236}">
                  <a16:creationId xmlns:a16="http://schemas.microsoft.com/office/drawing/2014/main" id="{A5A4F140-8D28-F54B-2C90-DA59EBC8DB15}"/>
                </a:ext>
              </a:extLst>
            </p:cNvPr>
            <p:cNvGrpSpPr/>
            <p:nvPr/>
          </p:nvGrpSpPr>
          <p:grpSpPr>
            <a:xfrm>
              <a:off x="4959167" y="1671266"/>
              <a:ext cx="384258" cy="357626"/>
              <a:chOff x="3984487" y="4983865"/>
              <a:chExt cx="384258" cy="357626"/>
            </a:xfrm>
            <a:solidFill>
              <a:schemeClr val="accent1"/>
            </a:solidFill>
          </p:grpSpPr>
          <p:sp>
            <p:nvSpPr>
              <p:cNvPr id="9" name="Freeform 40">
                <a:extLst>
                  <a:ext uri="{FF2B5EF4-FFF2-40B4-BE49-F238E27FC236}">
                    <a16:creationId xmlns:a16="http://schemas.microsoft.com/office/drawing/2014/main" id="{337F28BA-165E-5304-E9DD-7D901B9FD5E5}"/>
                  </a:ext>
                </a:extLst>
              </p:cNvPr>
              <p:cNvSpPr/>
              <p:nvPr/>
            </p:nvSpPr>
            <p:spPr bwMode="auto">
              <a:xfrm>
                <a:off x="3984487" y="5149996"/>
                <a:ext cx="219394" cy="191495"/>
              </a:xfrm>
              <a:custGeom>
                <a:avLst/>
                <a:gdLst>
                  <a:gd name="T0" fmla="*/ 54 w 73"/>
                  <a:gd name="T1" fmla="*/ 18 h 64"/>
                  <a:gd name="T2" fmla="*/ 44 w 73"/>
                  <a:gd name="T3" fmla="*/ 3 h 64"/>
                  <a:gd name="T4" fmla="*/ 43 w 73"/>
                  <a:gd name="T5" fmla="*/ 0 h 64"/>
                  <a:gd name="T6" fmla="*/ 0 w 73"/>
                  <a:gd name="T7" fmla="*/ 43 h 64"/>
                  <a:gd name="T8" fmla="*/ 0 w 73"/>
                  <a:gd name="T9" fmla="*/ 64 h 64"/>
                  <a:gd name="T10" fmla="*/ 40 w 73"/>
                  <a:gd name="T11" fmla="*/ 64 h 64"/>
                  <a:gd name="T12" fmla="*/ 40 w 73"/>
                  <a:gd name="T13" fmla="*/ 52 h 64"/>
                  <a:gd name="T14" fmla="*/ 52 w 73"/>
                  <a:gd name="T15" fmla="*/ 52 h 64"/>
                  <a:gd name="T16" fmla="*/ 52 w 73"/>
                  <a:gd name="T17" fmla="*/ 40 h 64"/>
                  <a:gd name="T18" fmla="*/ 64 w 73"/>
                  <a:gd name="T19" fmla="*/ 40 h 64"/>
                  <a:gd name="T20" fmla="*/ 64 w 73"/>
                  <a:gd name="T21" fmla="*/ 40 h 64"/>
                  <a:gd name="T22" fmla="*/ 73 w 73"/>
                  <a:gd name="T23" fmla="*/ 30 h 64"/>
                  <a:gd name="T24" fmla="*/ 70 w 73"/>
                  <a:gd name="T25" fmla="*/ 29 h 64"/>
                  <a:gd name="T26" fmla="*/ 54 w 73"/>
                  <a:gd name="T27" fmla="*/ 1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64">
                    <a:moveTo>
                      <a:pt x="54" y="18"/>
                    </a:moveTo>
                    <a:cubicBezTo>
                      <a:pt x="50" y="14"/>
                      <a:pt x="46" y="9"/>
                      <a:pt x="44" y="3"/>
                    </a:cubicBezTo>
                    <a:cubicBezTo>
                      <a:pt x="43" y="2"/>
                      <a:pt x="43" y="1"/>
                      <a:pt x="43" y="0"/>
                    </a:cubicBezTo>
                    <a:cubicBezTo>
                      <a:pt x="0" y="43"/>
                      <a:pt x="0" y="43"/>
                      <a:pt x="0" y="43"/>
                    </a:cubicBezTo>
                    <a:cubicBezTo>
                      <a:pt x="0" y="64"/>
                      <a:pt x="0" y="64"/>
                      <a:pt x="0" y="64"/>
                    </a:cubicBezTo>
                    <a:cubicBezTo>
                      <a:pt x="40" y="64"/>
                      <a:pt x="40" y="64"/>
                      <a:pt x="40" y="64"/>
                    </a:cubicBezTo>
                    <a:cubicBezTo>
                      <a:pt x="40" y="52"/>
                      <a:pt x="40" y="52"/>
                      <a:pt x="40" y="52"/>
                    </a:cubicBezTo>
                    <a:cubicBezTo>
                      <a:pt x="52" y="52"/>
                      <a:pt x="52" y="52"/>
                      <a:pt x="52" y="52"/>
                    </a:cubicBezTo>
                    <a:cubicBezTo>
                      <a:pt x="52" y="40"/>
                      <a:pt x="52" y="40"/>
                      <a:pt x="52" y="40"/>
                    </a:cubicBezTo>
                    <a:cubicBezTo>
                      <a:pt x="64" y="40"/>
                      <a:pt x="64" y="40"/>
                      <a:pt x="64" y="40"/>
                    </a:cubicBezTo>
                    <a:cubicBezTo>
                      <a:pt x="64" y="40"/>
                      <a:pt x="64" y="40"/>
                      <a:pt x="64" y="40"/>
                    </a:cubicBezTo>
                    <a:cubicBezTo>
                      <a:pt x="73" y="30"/>
                      <a:pt x="73" y="30"/>
                      <a:pt x="73" y="30"/>
                    </a:cubicBezTo>
                    <a:cubicBezTo>
                      <a:pt x="72" y="30"/>
                      <a:pt x="71" y="29"/>
                      <a:pt x="70" y="29"/>
                    </a:cubicBezTo>
                    <a:cubicBezTo>
                      <a:pt x="64" y="26"/>
                      <a:pt x="59" y="23"/>
                      <a:pt x="54"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 name="Freeform 41">
                <a:extLst>
                  <a:ext uri="{FF2B5EF4-FFF2-40B4-BE49-F238E27FC236}">
                    <a16:creationId xmlns:a16="http://schemas.microsoft.com/office/drawing/2014/main" id="{7D3CEC39-1627-0687-626A-E76F78180405}"/>
                  </a:ext>
                </a:extLst>
              </p:cNvPr>
              <p:cNvSpPr>
                <a:spLocks noEditPoints="1"/>
              </p:cNvSpPr>
              <p:nvPr/>
            </p:nvSpPr>
            <p:spPr bwMode="auto">
              <a:xfrm>
                <a:off x="4134132" y="4983865"/>
                <a:ext cx="234613" cy="234613"/>
              </a:xfrm>
              <a:custGeom>
                <a:avLst/>
                <a:gdLst>
                  <a:gd name="T0" fmla="*/ 39 w 78"/>
                  <a:gd name="T1" fmla="*/ 0 h 78"/>
                  <a:gd name="T2" fmla="*/ 0 w 78"/>
                  <a:gd name="T3" fmla="*/ 39 h 78"/>
                  <a:gd name="T4" fmla="*/ 39 w 78"/>
                  <a:gd name="T5" fmla="*/ 78 h 78"/>
                  <a:gd name="T6" fmla="*/ 78 w 78"/>
                  <a:gd name="T7" fmla="*/ 39 h 78"/>
                  <a:gd name="T8" fmla="*/ 39 w 78"/>
                  <a:gd name="T9" fmla="*/ 0 h 78"/>
                  <a:gd name="T10" fmla="*/ 60 w 78"/>
                  <a:gd name="T11" fmla="*/ 32 h 78"/>
                  <a:gd name="T12" fmla="*/ 46 w 78"/>
                  <a:gd name="T13" fmla="*/ 32 h 78"/>
                  <a:gd name="T14" fmla="*/ 46 w 78"/>
                  <a:gd name="T15" fmla="*/ 18 h 78"/>
                  <a:gd name="T16" fmla="*/ 60 w 78"/>
                  <a:gd name="T17" fmla="*/ 18 h 78"/>
                  <a:gd name="T18" fmla="*/ 60 w 78"/>
                  <a:gd name="T19" fmla="*/ 32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78">
                    <a:moveTo>
                      <a:pt x="39" y="0"/>
                    </a:moveTo>
                    <a:cubicBezTo>
                      <a:pt x="17" y="0"/>
                      <a:pt x="0" y="17"/>
                      <a:pt x="0" y="39"/>
                    </a:cubicBezTo>
                    <a:cubicBezTo>
                      <a:pt x="0" y="60"/>
                      <a:pt x="17" y="78"/>
                      <a:pt x="39" y="78"/>
                    </a:cubicBezTo>
                    <a:cubicBezTo>
                      <a:pt x="60" y="78"/>
                      <a:pt x="78" y="60"/>
                      <a:pt x="78" y="39"/>
                    </a:cubicBezTo>
                    <a:cubicBezTo>
                      <a:pt x="78" y="17"/>
                      <a:pt x="60" y="0"/>
                      <a:pt x="39" y="0"/>
                    </a:cubicBezTo>
                    <a:close/>
                    <a:moveTo>
                      <a:pt x="60" y="32"/>
                    </a:moveTo>
                    <a:cubicBezTo>
                      <a:pt x="56" y="36"/>
                      <a:pt x="50" y="36"/>
                      <a:pt x="46" y="32"/>
                    </a:cubicBezTo>
                    <a:cubicBezTo>
                      <a:pt x="42" y="28"/>
                      <a:pt x="42" y="22"/>
                      <a:pt x="46" y="18"/>
                    </a:cubicBezTo>
                    <a:cubicBezTo>
                      <a:pt x="50" y="14"/>
                      <a:pt x="56" y="14"/>
                      <a:pt x="60" y="18"/>
                    </a:cubicBezTo>
                    <a:cubicBezTo>
                      <a:pt x="63" y="22"/>
                      <a:pt x="63" y="28"/>
                      <a:pt x="60" y="3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16" name="文本框 15">
              <a:extLst>
                <a:ext uri="{FF2B5EF4-FFF2-40B4-BE49-F238E27FC236}">
                  <a16:creationId xmlns:a16="http://schemas.microsoft.com/office/drawing/2014/main" id="{B93B7B57-4C03-F2DA-8D8C-19CDE4383B13}"/>
                </a:ext>
              </a:extLst>
            </p:cNvPr>
            <p:cNvSpPr txBox="1"/>
            <p:nvPr/>
          </p:nvSpPr>
          <p:spPr>
            <a:xfrm>
              <a:off x="1682024" y="1557692"/>
              <a:ext cx="568960" cy="584775"/>
            </a:xfrm>
            <a:prstGeom prst="rect">
              <a:avLst/>
            </a:prstGeom>
            <a:noFill/>
          </p:spPr>
          <p:txBody>
            <a:bodyPr wrap="square" lIns="0" rtlCol="0">
              <a:spAutoFit/>
            </a:bodyPr>
            <a:lstStyle/>
            <a:p>
              <a:r>
                <a:rPr lang="en-US" altLang="zh-CN" sz="3200" dirty="0">
                  <a:solidFill>
                    <a:schemeClr val="accent1"/>
                  </a:solidFill>
                  <a:latin typeface="Impact" panose="020B0806030902050204" pitchFamily="34" charset="0"/>
                </a:rPr>
                <a:t>01</a:t>
              </a:r>
              <a:endParaRPr lang="zh-CN" altLang="en-US" sz="3200" dirty="0">
                <a:solidFill>
                  <a:schemeClr val="accent1"/>
                </a:solidFill>
                <a:latin typeface="Impact" panose="020B0806030902050204" pitchFamily="34" charset="0"/>
              </a:endParaRPr>
            </a:p>
          </p:txBody>
        </p:sp>
        <p:sp>
          <p:nvSpPr>
            <p:cNvPr id="18" name="文本框 17">
              <a:extLst>
                <a:ext uri="{FF2B5EF4-FFF2-40B4-BE49-F238E27FC236}">
                  <a16:creationId xmlns:a16="http://schemas.microsoft.com/office/drawing/2014/main" id="{3110A29F-EDFD-33E3-977C-5455A8E35C74}"/>
                </a:ext>
              </a:extLst>
            </p:cNvPr>
            <p:cNvSpPr txBox="1"/>
            <p:nvPr/>
          </p:nvSpPr>
          <p:spPr>
            <a:xfrm>
              <a:off x="2223861" y="1645796"/>
              <a:ext cx="2612785" cy="400110"/>
            </a:xfrm>
            <a:prstGeom prst="rect">
              <a:avLst/>
            </a:prstGeom>
            <a:noFill/>
          </p:spPr>
          <p:txBody>
            <a:bodyPr wrap="square" lIns="0" rtlCol="0">
              <a:spAutoFit/>
            </a:bodyPr>
            <a:lstStyle/>
            <a:p>
              <a:r>
                <a:rPr lang="zh-CN" altLang="en-US" sz="2000" b="1">
                  <a:latin typeface="+mj-lt"/>
                  <a:ea typeface="+mj-ea"/>
                  <a:cs typeface="+mj-cs"/>
                </a:rPr>
                <a:t>图像“灰扑扑”？</a:t>
              </a:r>
              <a:endParaRPr lang="zh-CN" altLang="en-US" sz="2000" b="1" dirty="0">
                <a:latin typeface="+mj-lt"/>
                <a:ea typeface="+mj-ea"/>
                <a:cs typeface="+mj-cs"/>
              </a:endParaRPr>
            </a:p>
          </p:txBody>
        </p:sp>
        <p:sp>
          <p:nvSpPr>
            <p:cNvPr id="19" name="文本框 18">
              <a:extLst>
                <a:ext uri="{FF2B5EF4-FFF2-40B4-BE49-F238E27FC236}">
                  <a16:creationId xmlns:a16="http://schemas.microsoft.com/office/drawing/2014/main" id="{6ADB3C45-5240-CCBA-4A1B-1534C2478885}"/>
                </a:ext>
              </a:extLst>
            </p:cNvPr>
            <p:cNvSpPr txBox="1"/>
            <p:nvPr/>
          </p:nvSpPr>
          <p:spPr>
            <a:xfrm>
              <a:off x="1531470" y="2098086"/>
              <a:ext cx="3997566" cy="1494961"/>
            </a:xfrm>
            <a:prstGeom prst="rect">
              <a:avLst/>
            </a:prstGeom>
            <a:noFill/>
          </p:spPr>
          <p:txBody>
            <a:bodyPr wrap="square" lIns="0" rtlCol="0">
              <a:spAutoFit/>
            </a:bodyPr>
            <a:lstStyle/>
            <a:p>
              <a:pPr>
                <a:lnSpc>
                  <a:spcPct val="130000"/>
                </a:lnSpc>
              </a:pPr>
              <a:r>
                <a:rPr lang="zh-CN" altLang="en-US">
                  <a:latin typeface="+mj-ea"/>
                  <a:ea typeface="+mj-ea"/>
                </a:rPr>
                <a:t>这其实是图像</a:t>
              </a:r>
              <a:r>
                <a:rPr lang="zh-CN" altLang="en-US" b="1">
                  <a:solidFill>
                    <a:srgbClr val="FF0000"/>
                  </a:solidFill>
                  <a:latin typeface="+mj-ea"/>
                  <a:ea typeface="+mj-ea"/>
                </a:rPr>
                <a:t>饱和度</a:t>
              </a:r>
              <a:r>
                <a:rPr lang="zh-CN" altLang="en-US">
                  <a:latin typeface="+mj-ea"/>
                  <a:ea typeface="+mj-ea"/>
                </a:rPr>
                <a:t>不高的一种体现</a:t>
              </a:r>
              <a:endParaRPr lang="en-US" altLang="zh-CN">
                <a:latin typeface="+mj-ea"/>
                <a:ea typeface="+mj-ea"/>
              </a:endParaRPr>
            </a:p>
            <a:p>
              <a:pPr>
                <a:lnSpc>
                  <a:spcPct val="130000"/>
                </a:lnSpc>
              </a:pPr>
              <a:r>
                <a:rPr lang="en-US" altLang="zh-CN">
                  <a:latin typeface="+mj-ea"/>
                  <a:ea typeface="+mj-ea"/>
                </a:rPr>
                <a:t>AI</a:t>
              </a:r>
              <a:r>
                <a:rPr lang="zh-CN" altLang="en-US">
                  <a:latin typeface="+mj-ea"/>
                  <a:ea typeface="+mj-ea"/>
                </a:rPr>
                <a:t>上色模型一般为了防止颜色过于夸张，会降低饱和度</a:t>
              </a:r>
              <a:endParaRPr lang="en-US" altLang="zh-CN">
                <a:latin typeface="+mj-ea"/>
                <a:ea typeface="+mj-ea"/>
              </a:endParaRPr>
            </a:p>
            <a:p>
              <a:pPr>
                <a:lnSpc>
                  <a:spcPct val="130000"/>
                </a:lnSpc>
              </a:pPr>
              <a:endParaRPr lang="zh-CN" altLang="en-US" dirty="0"/>
            </a:p>
          </p:txBody>
        </p:sp>
      </p:grpSp>
      <p:grpSp>
        <p:nvGrpSpPr>
          <p:cNvPr id="29" name="组合 28">
            <a:extLst>
              <a:ext uri="{FF2B5EF4-FFF2-40B4-BE49-F238E27FC236}">
                <a16:creationId xmlns:a16="http://schemas.microsoft.com/office/drawing/2014/main" id="{57060042-9C07-62F5-E5C7-3A8E7F987A09}"/>
              </a:ext>
            </a:extLst>
          </p:cNvPr>
          <p:cNvGrpSpPr/>
          <p:nvPr/>
        </p:nvGrpSpPr>
        <p:grpSpPr>
          <a:xfrm>
            <a:off x="6420737" y="1403495"/>
            <a:ext cx="4273210" cy="2113280"/>
            <a:chOff x="6229881" y="1415070"/>
            <a:chExt cx="4273210" cy="2113280"/>
          </a:xfrm>
        </p:grpSpPr>
        <p:sp>
          <p:nvSpPr>
            <p:cNvPr id="22" name="矩形: 圆角 21">
              <a:extLst>
                <a:ext uri="{FF2B5EF4-FFF2-40B4-BE49-F238E27FC236}">
                  <a16:creationId xmlns:a16="http://schemas.microsoft.com/office/drawing/2014/main" id="{C711F27C-B38F-1942-0A7B-AB6806D95607}"/>
                </a:ext>
              </a:extLst>
            </p:cNvPr>
            <p:cNvSpPr/>
            <p:nvPr/>
          </p:nvSpPr>
          <p:spPr>
            <a:xfrm>
              <a:off x="6229881" y="1415070"/>
              <a:ext cx="4273210" cy="2113280"/>
            </a:xfrm>
            <a:prstGeom prst="roundRect">
              <a:avLst>
                <a:gd name="adj" fmla="val 10182"/>
              </a:avLst>
            </a:prstGeom>
            <a:pattFill prst="ltUpDiag">
              <a:fgClr>
                <a:schemeClr val="bg1">
                  <a:lumMod val="85000"/>
                </a:schemeClr>
              </a:fgClr>
              <a:bgClr>
                <a:schemeClr val="bg1"/>
              </a:bgClr>
            </a:pattFill>
            <a:ln w="19050">
              <a:solidFill>
                <a:schemeClr val="accent2"/>
              </a:solidFill>
            </a:ln>
            <a:effectLst>
              <a:outerShdw blurRad="63500" sx="101000" sy="101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4" name="文本框 23">
              <a:extLst>
                <a:ext uri="{FF2B5EF4-FFF2-40B4-BE49-F238E27FC236}">
                  <a16:creationId xmlns:a16="http://schemas.microsoft.com/office/drawing/2014/main" id="{49222C8F-6135-335F-6E87-3A6984DEFE3C}"/>
                </a:ext>
              </a:extLst>
            </p:cNvPr>
            <p:cNvSpPr txBox="1"/>
            <p:nvPr/>
          </p:nvSpPr>
          <p:spPr>
            <a:xfrm>
              <a:off x="6601265" y="1580842"/>
              <a:ext cx="568960" cy="584775"/>
            </a:xfrm>
            <a:prstGeom prst="rect">
              <a:avLst/>
            </a:prstGeom>
            <a:noFill/>
          </p:spPr>
          <p:txBody>
            <a:bodyPr wrap="square" lIns="0" rtlCol="0">
              <a:spAutoFit/>
            </a:bodyPr>
            <a:lstStyle/>
            <a:p>
              <a:r>
                <a:rPr lang="en-US" altLang="zh-CN" sz="3200" dirty="0">
                  <a:solidFill>
                    <a:schemeClr val="accent2"/>
                  </a:solidFill>
                  <a:latin typeface="Impact" panose="020B0806030902050204" pitchFamily="34" charset="0"/>
                </a:rPr>
                <a:t>02</a:t>
              </a:r>
              <a:endParaRPr lang="zh-CN" altLang="en-US" sz="3200" dirty="0">
                <a:solidFill>
                  <a:schemeClr val="accent2"/>
                </a:solidFill>
                <a:latin typeface="Impact" panose="020B0806030902050204" pitchFamily="34" charset="0"/>
              </a:endParaRPr>
            </a:p>
          </p:txBody>
        </p:sp>
        <p:sp>
          <p:nvSpPr>
            <p:cNvPr id="25" name="文本框 24">
              <a:extLst>
                <a:ext uri="{FF2B5EF4-FFF2-40B4-BE49-F238E27FC236}">
                  <a16:creationId xmlns:a16="http://schemas.microsoft.com/office/drawing/2014/main" id="{B218D27A-703B-F01A-2609-C4A84274A89A}"/>
                </a:ext>
              </a:extLst>
            </p:cNvPr>
            <p:cNvSpPr txBox="1"/>
            <p:nvPr/>
          </p:nvSpPr>
          <p:spPr>
            <a:xfrm>
              <a:off x="7268014" y="1668946"/>
              <a:ext cx="1913823" cy="400110"/>
            </a:xfrm>
            <a:prstGeom prst="rect">
              <a:avLst/>
            </a:prstGeom>
            <a:noFill/>
          </p:spPr>
          <p:txBody>
            <a:bodyPr wrap="square" lIns="0" rtlCol="0">
              <a:spAutoFit/>
            </a:bodyPr>
            <a:lstStyle/>
            <a:p>
              <a:r>
                <a:rPr lang="zh-CN" altLang="en-US" sz="2000" b="1">
                  <a:solidFill>
                    <a:schemeClr val="tx1">
                      <a:lumMod val="95000"/>
                      <a:lumOff val="5000"/>
                    </a:schemeClr>
                  </a:solidFill>
                  <a:latin typeface="+mj-ea"/>
                  <a:ea typeface="+mj-ea"/>
                </a:rPr>
                <a:t>颜色不一致？</a:t>
              </a:r>
              <a:endParaRPr lang="zh-CN" altLang="en-US" sz="2000" b="1" dirty="0">
                <a:solidFill>
                  <a:schemeClr val="tx1">
                    <a:lumMod val="95000"/>
                    <a:lumOff val="5000"/>
                  </a:schemeClr>
                </a:solidFill>
                <a:latin typeface="+mj-ea"/>
                <a:ea typeface="+mj-ea"/>
              </a:endParaRPr>
            </a:p>
          </p:txBody>
        </p:sp>
        <p:sp>
          <p:nvSpPr>
            <p:cNvPr id="26" name="文本框 25">
              <a:extLst>
                <a:ext uri="{FF2B5EF4-FFF2-40B4-BE49-F238E27FC236}">
                  <a16:creationId xmlns:a16="http://schemas.microsoft.com/office/drawing/2014/main" id="{41098ACC-35DA-2AD9-C4AC-B1480A1AED40}"/>
                </a:ext>
              </a:extLst>
            </p:cNvPr>
            <p:cNvSpPr txBox="1"/>
            <p:nvPr/>
          </p:nvSpPr>
          <p:spPr>
            <a:xfrm>
              <a:off x="6415573" y="1998087"/>
              <a:ext cx="3997566" cy="1497654"/>
            </a:xfrm>
            <a:prstGeom prst="rect">
              <a:avLst/>
            </a:prstGeom>
            <a:noFill/>
          </p:spPr>
          <p:txBody>
            <a:bodyPr wrap="square" lIns="0" rtlCol="0">
              <a:spAutoFit/>
            </a:bodyPr>
            <a:lstStyle/>
            <a:p>
              <a:pPr>
                <a:lnSpc>
                  <a:spcPct val="130000"/>
                </a:lnSpc>
              </a:pPr>
              <a:r>
                <a:rPr lang="zh-CN" altLang="en-US">
                  <a:latin typeface="+mj-ea"/>
                  <a:ea typeface="+mj-ea"/>
                </a:rPr>
                <a:t>图像着色本质上是多模态问题，即同一张灰度图像可以有</a:t>
              </a:r>
              <a:r>
                <a:rPr lang="zh-CN" altLang="en-US" b="1">
                  <a:solidFill>
                    <a:srgbClr val="FF0000"/>
                  </a:solidFill>
                  <a:latin typeface="+mj-ea"/>
                  <a:ea typeface="+mj-ea"/>
                </a:rPr>
                <a:t>多种不同的着色方案</a:t>
              </a:r>
              <a:r>
                <a:rPr lang="zh-CN" altLang="en-US">
                  <a:latin typeface="+mj-ea"/>
                  <a:ea typeface="+mj-ea"/>
                </a:rPr>
                <a:t>。</a:t>
              </a:r>
              <a:endParaRPr lang="en-US" altLang="zh-CN">
                <a:latin typeface="+mj-ea"/>
                <a:ea typeface="+mj-ea"/>
              </a:endParaRPr>
            </a:p>
            <a:p>
              <a:pPr>
                <a:lnSpc>
                  <a:spcPct val="130000"/>
                </a:lnSpc>
              </a:pPr>
              <a:r>
                <a:rPr lang="zh-CN" altLang="en-US" b="1">
                  <a:solidFill>
                    <a:srgbClr val="FF0000"/>
                  </a:solidFill>
                  <a:latin typeface="+mj-ea"/>
                  <a:ea typeface="+mj-ea"/>
                </a:rPr>
                <a:t>不同的颜色</a:t>
              </a:r>
              <a:r>
                <a:rPr lang="zh-CN" altLang="en-US">
                  <a:latin typeface="+mj-ea"/>
                  <a:ea typeface="+mj-ea"/>
                </a:rPr>
                <a:t>可能也会在黑白照片中对应</a:t>
              </a:r>
              <a:r>
                <a:rPr lang="zh-CN" altLang="en-US" b="1">
                  <a:solidFill>
                    <a:srgbClr val="FF0000"/>
                  </a:solidFill>
                  <a:latin typeface="+mj-ea"/>
                  <a:ea typeface="+mj-ea"/>
                </a:rPr>
                <a:t>相同的灰度</a:t>
              </a:r>
              <a:endParaRPr lang="zh-CN" altLang="en-US" b="1" dirty="0">
                <a:solidFill>
                  <a:srgbClr val="FF0000"/>
                </a:solidFill>
                <a:latin typeface="+mj-ea"/>
                <a:ea typeface="+mj-ea"/>
              </a:endParaRPr>
            </a:p>
          </p:txBody>
        </p:sp>
        <p:grpSp>
          <p:nvGrpSpPr>
            <p:cNvPr id="11" name="组合 10">
              <a:extLst>
                <a:ext uri="{FF2B5EF4-FFF2-40B4-BE49-F238E27FC236}">
                  <a16:creationId xmlns:a16="http://schemas.microsoft.com/office/drawing/2014/main" id="{10558913-71CB-9163-5BE5-846703C64CCA}"/>
                </a:ext>
              </a:extLst>
            </p:cNvPr>
            <p:cNvGrpSpPr/>
            <p:nvPr/>
          </p:nvGrpSpPr>
          <p:grpSpPr>
            <a:xfrm>
              <a:off x="9881393" y="1717150"/>
              <a:ext cx="378289" cy="378289"/>
              <a:chOff x="3451225" y="3182938"/>
              <a:chExt cx="481013" cy="481013"/>
            </a:xfrm>
            <a:solidFill>
              <a:schemeClr val="accent2"/>
            </a:solidFill>
          </p:grpSpPr>
          <p:sp>
            <p:nvSpPr>
              <p:cNvPr id="12" name="Freeform 107">
                <a:extLst>
                  <a:ext uri="{FF2B5EF4-FFF2-40B4-BE49-F238E27FC236}">
                    <a16:creationId xmlns:a16="http://schemas.microsoft.com/office/drawing/2014/main" id="{46F9A167-ECFE-179A-A7ED-9554EDCEE3D2}"/>
                  </a:ext>
                </a:extLst>
              </p:cNvPr>
              <p:cNvSpPr>
                <a:spLocks noEditPoints="1"/>
              </p:cNvSpPr>
              <p:nvPr/>
            </p:nvSpPr>
            <p:spPr bwMode="auto">
              <a:xfrm>
                <a:off x="3451225" y="3182938"/>
                <a:ext cx="481013" cy="481013"/>
              </a:xfrm>
              <a:custGeom>
                <a:avLst/>
                <a:gdLst>
                  <a:gd name="T0" fmla="*/ 64 w 128"/>
                  <a:gd name="T1" fmla="*/ 0 h 128"/>
                  <a:gd name="T2" fmla="*/ 0 w 128"/>
                  <a:gd name="T3" fmla="*/ 64 h 128"/>
                  <a:gd name="T4" fmla="*/ 64 w 128"/>
                  <a:gd name="T5" fmla="*/ 128 h 128"/>
                  <a:gd name="T6" fmla="*/ 128 w 128"/>
                  <a:gd name="T7" fmla="*/ 64 h 128"/>
                  <a:gd name="T8" fmla="*/ 64 w 128"/>
                  <a:gd name="T9" fmla="*/ 0 h 128"/>
                  <a:gd name="T10" fmla="*/ 64 w 128"/>
                  <a:gd name="T11" fmla="*/ 114 h 128"/>
                  <a:gd name="T12" fmla="*/ 15 w 128"/>
                  <a:gd name="T13" fmla="*/ 64 h 128"/>
                  <a:gd name="T14" fmla="*/ 19 w 128"/>
                  <a:gd name="T15" fmla="*/ 43 h 128"/>
                  <a:gd name="T16" fmla="*/ 32 w 128"/>
                  <a:gd name="T17" fmla="*/ 50 h 128"/>
                  <a:gd name="T18" fmla="*/ 37 w 128"/>
                  <a:gd name="T19" fmla="*/ 42 h 128"/>
                  <a:gd name="T20" fmla="*/ 24 w 128"/>
                  <a:gd name="T21" fmla="*/ 35 h 128"/>
                  <a:gd name="T22" fmla="*/ 35 w 128"/>
                  <a:gd name="T23" fmla="*/ 24 h 128"/>
                  <a:gd name="T24" fmla="*/ 43 w 128"/>
                  <a:gd name="T25" fmla="*/ 36 h 128"/>
                  <a:gd name="T26" fmla="*/ 51 w 128"/>
                  <a:gd name="T27" fmla="*/ 31 h 128"/>
                  <a:gd name="T28" fmla="*/ 44 w 128"/>
                  <a:gd name="T29" fmla="*/ 19 h 128"/>
                  <a:gd name="T30" fmla="*/ 59 w 128"/>
                  <a:gd name="T31" fmla="*/ 15 h 128"/>
                  <a:gd name="T32" fmla="*/ 59 w 128"/>
                  <a:gd name="T33" fmla="*/ 29 h 128"/>
                  <a:gd name="T34" fmla="*/ 64 w 128"/>
                  <a:gd name="T35" fmla="*/ 29 h 128"/>
                  <a:gd name="T36" fmla="*/ 69 w 128"/>
                  <a:gd name="T37" fmla="*/ 29 h 128"/>
                  <a:gd name="T38" fmla="*/ 69 w 128"/>
                  <a:gd name="T39" fmla="*/ 15 h 128"/>
                  <a:gd name="T40" fmla="*/ 84 w 128"/>
                  <a:gd name="T41" fmla="*/ 19 h 128"/>
                  <a:gd name="T42" fmla="*/ 77 w 128"/>
                  <a:gd name="T43" fmla="*/ 31 h 128"/>
                  <a:gd name="T44" fmla="*/ 85 w 128"/>
                  <a:gd name="T45" fmla="*/ 36 h 128"/>
                  <a:gd name="T46" fmla="*/ 93 w 128"/>
                  <a:gd name="T47" fmla="*/ 24 h 128"/>
                  <a:gd name="T48" fmla="*/ 104 w 128"/>
                  <a:gd name="T49" fmla="*/ 35 h 128"/>
                  <a:gd name="T50" fmla="*/ 91 w 128"/>
                  <a:gd name="T51" fmla="*/ 42 h 128"/>
                  <a:gd name="T52" fmla="*/ 96 w 128"/>
                  <a:gd name="T53" fmla="*/ 51 h 128"/>
                  <a:gd name="T54" fmla="*/ 109 w 128"/>
                  <a:gd name="T55" fmla="*/ 43 h 128"/>
                  <a:gd name="T56" fmla="*/ 113 w 128"/>
                  <a:gd name="T57" fmla="*/ 64 h 128"/>
                  <a:gd name="T58" fmla="*/ 64 w 128"/>
                  <a:gd name="T59" fmla="*/ 11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28" h="128">
                    <a:moveTo>
                      <a:pt x="64" y="0"/>
                    </a:moveTo>
                    <a:cubicBezTo>
                      <a:pt x="29" y="0"/>
                      <a:pt x="0" y="29"/>
                      <a:pt x="0" y="64"/>
                    </a:cubicBezTo>
                    <a:cubicBezTo>
                      <a:pt x="0" y="99"/>
                      <a:pt x="29" y="128"/>
                      <a:pt x="64" y="128"/>
                    </a:cubicBezTo>
                    <a:cubicBezTo>
                      <a:pt x="99" y="128"/>
                      <a:pt x="128" y="99"/>
                      <a:pt x="128" y="64"/>
                    </a:cubicBezTo>
                    <a:cubicBezTo>
                      <a:pt x="128" y="29"/>
                      <a:pt x="99" y="0"/>
                      <a:pt x="64" y="0"/>
                    </a:cubicBezTo>
                    <a:close/>
                    <a:moveTo>
                      <a:pt x="64" y="114"/>
                    </a:moveTo>
                    <a:cubicBezTo>
                      <a:pt x="37" y="114"/>
                      <a:pt x="15" y="91"/>
                      <a:pt x="15" y="64"/>
                    </a:cubicBezTo>
                    <a:cubicBezTo>
                      <a:pt x="15" y="57"/>
                      <a:pt x="16" y="50"/>
                      <a:pt x="19" y="43"/>
                    </a:cubicBezTo>
                    <a:cubicBezTo>
                      <a:pt x="32" y="50"/>
                      <a:pt x="32" y="50"/>
                      <a:pt x="32" y="50"/>
                    </a:cubicBezTo>
                    <a:cubicBezTo>
                      <a:pt x="33" y="47"/>
                      <a:pt x="35" y="45"/>
                      <a:pt x="37" y="42"/>
                    </a:cubicBezTo>
                    <a:cubicBezTo>
                      <a:pt x="24" y="35"/>
                      <a:pt x="24" y="35"/>
                      <a:pt x="24" y="35"/>
                    </a:cubicBezTo>
                    <a:cubicBezTo>
                      <a:pt x="27" y="30"/>
                      <a:pt x="31" y="27"/>
                      <a:pt x="35" y="24"/>
                    </a:cubicBezTo>
                    <a:cubicBezTo>
                      <a:pt x="43" y="36"/>
                      <a:pt x="43" y="36"/>
                      <a:pt x="43" y="36"/>
                    </a:cubicBezTo>
                    <a:cubicBezTo>
                      <a:pt x="45" y="34"/>
                      <a:pt x="48" y="33"/>
                      <a:pt x="51" y="31"/>
                    </a:cubicBezTo>
                    <a:cubicBezTo>
                      <a:pt x="44" y="19"/>
                      <a:pt x="44" y="19"/>
                      <a:pt x="44" y="19"/>
                    </a:cubicBezTo>
                    <a:cubicBezTo>
                      <a:pt x="49" y="17"/>
                      <a:pt x="54" y="15"/>
                      <a:pt x="59" y="15"/>
                    </a:cubicBezTo>
                    <a:cubicBezTo>
                      <a:pt x="59" y="29"/>
                      <a:pt x="59" y="29"/>
                      <a:pt x="59" y="29"/>
                    </a:cubicBezTo>
                    <a:cubicBezTo>
                      <a:pt x="61" y="29"/>
                      <a:pt x="62" y="29"/>
                      <a:pt x="64" y="29"/>
                    </a:cubicBezTo>
                    <a:cubicBezTo>
                      <a:pt x="66" y="29"/>
                      <a:pt x="67" y="29"/>
                      <a:pt x="69" y="29"/>
                    </a:cubicBezTo>
                    <a:cubicBezTo>
                      <a:pt x="69" y="15"/>
                      <a:pt x="69" y="15"/>
                      <a:pt x="69" y="15"/>
                    </a:cubicBezTo>
                    <a:cubicBezTo>
                      <a:pt x="74" y="15"/>
                      <a:pt x="79" y="17"/>
                      <a:pt x="84" y="19"/>
                    </a:cubicBezTo>
                    <a:cubicBezTo>
                      <a:pt x="77" y="31"/>
                      <a:pt x="77" y="31"/>
                      <a:pt x="77" y="31"/>
                    </a:cubicBezTo>
                    <a:cubicBezTo>
                      <a:pt x="80" y="33"/>
                      <a:pt x="83" y="34"/>
                      <a:pt x="85" y="36"/>
                    </a:cubicBezTo>
                    <a:cubicBezTo>
                      <a:pt x="93" y="24"/>
                      <a:pt x="93" y="24"/>
                      <a:pt x="93" y="24"/>
                    </a:cubicBezTo>
                    <a:cubicBezTo>
                      <a:pt x="97" y="27"/>
                      <a:pt x="101" y="30"/>
                      <a:pt x="104" y="35"/>
                    </a:cubicBezTo>
                    <a:cubicBezTo>
                      <a:pt x="91" y="42"/>
                      <a:pt x="91" y="42"/>
                      <a:pt x="91" y="42"/>
                    </a:cubicBezTo>
                    <a:cubicBezTo>
                      <a:pt x="93" y="45"/>
                      <a:pt x="95" y="47"/>
                      <a:pt x="96" y="51"/>
                    </a:cubicBezTo>
                    <a:cubicBezTo>
                      <a:pt x="109" y="43"/>
                      <a:pt x="109" y="43"/>
                      <a:pt x="109" y="43"/>
                    </a:cubicBezTo>
                    <a:cubicBezTo>
                      <a:pt x="112" y="50"/>
                      <a:pt x="113" y="57"/>
                      <a:pt x="113" y="64"/>
                    </a:cubicBezTo>
                    <a:cubicBezTo>
                      <a:pt x="113" y="91"/>
                      <a:pt x="91" y="114"/>
                      <a:pt x="64" y="1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 name="Freeform 108">
                <a:extLst>
                  <a:ext uri="{FF2B5EF4-FFF2-40B4-BE49-F238E27FC236}">
                    <a16:creationId xmlns:a16="http://schemas.microsoft.com/office/drawing/2014/main" id="{8B2468A4-9B04-5CDF-D33C-5A5F3E13F6D0}"/>
                  </a:ext>
                </a:extLst>
              </p:cNvPr>
              <p:cNvSpPr/>
              <p:nvPr/>
            </p:nvSpPr>
            <p:spPr bwMode="auto">
              <a:xfrm>
                <a:off x="3654425" y="3340101"/>
                <a:ext cx="74613" cy="177800"/>
              </a:xfrm>
              <a:custGeom>
                <a:avLst/>
                <a:gdLst>
                  <a:gd name="T0" fmla="*/ 19 w 20"/>
                  <a:gd name="T1" fmla="*/ 33 h 47"/>
                  <a:gd name="T2" fmla="*/ 10 w 20"/>
                  <a:gd name="T3" fmla="*/ 0 h 47"/>
                  <a:gd name="T4" fmla="*/ 1 w 20"/>
                  <a:gd name="T5" fmla="*/ 33 h 47"/>
                  <a:gd name="T6" fmla="*/ 0 w 20"/>
                  <a:gd name="T7" fmla="*/ 37 h 47"/>
                  <a:gd name="T8" fmla="*/ 10 w 20"/>
                  <a:gd name="T9" fmla="*/ 47 h 47"/>
                  <a:gd name="T10" fmla="*/ 20 w 20"/>
                  <a:gd name="T11" fmla="*/ 37 h 47"/>
                  <a:gd name="T12" fmla="*/ 19 w 20"/>
                  <a:gd name="T13" fmla="*/ 33 h 47"/>
                </a:gdLst>
                <a:ahLst/>
                <a:cxnLst>
                  <a:cxn ang="0">
                    <a:pos x="T0" y="T1"/>
                  </a:cxn>
                  <a:cxn ang="0">
                    <a:pos x="T2" y="T3"/>
                  </a:cxn>
                  <a:cxn ang="0">
                    <a:pos x="T4" y="T5"/>
                  </a:cxn>
                  <a:cxn ang="0">
                    <a:pos x="T6" y="T7"/>
                  </a:cxn>
                  <a:cxn ang="0">
                    <a:pos x="T8" y="T9"/>
                  </a:cxn>
                  <a:cxn ang="0">
                    <a:pos x="T10" y="T11"/>
                  </a:cxn>
                  <a:cxn ang="0">
                    <a:pos x="T12" y="T13"/>
                  </a:cxn>
                </a:cxnLst>
                <a:rect l="0" t="0" r="r" b="b"/>
                <a:pathLst>
                  <a:path w="20" h="47">
                    <a:moveTo>
                      <a:pt x="19" y="33"/>
                    </a:moveTo>
                    <a:cubicBezTo>
                      <a:pt x="10" y="0"/>
                      <a:pt x="10" y="0"/>
                      <a:pt x="10" y="0"/>
                    </a:cubicBezTo>
                    <a:cubicBezTo>
                      <a:pt x="1" y="33"/>
                      <a:pt x="1" y="33"/>
                      <a:pt x="1" y="33"/>
                    </a:cubicBezTo>
                    <a:cubicBezTo>
                      <a:pt x="0" y="34"/>
                      <a:pt x="0" y="35"/>
                      <a:pt x="0" y="37"/>
                    </a:cubicBezTo>
                    <a:cubicBezTo>
                      <a:pt x="0" y="42"/>
                      <a:pt x="5" y="47"/>
                      <a:pt x="10" y="47"/>
                    </a:cubicBezTo>
                    <a:cubicBezTo>
                      <a:pt x="16" y="47"/>
                      <a:pt x="20" y="42"/>
                      <a:pt x="20" y="37"/>
                    </a:cubicBezTo>
                    <a:cubicBezTo>
                      <a:pt x="20" y="35"/>
                      <a:pt x="20" y="34"/>
                      <a:pt x="19" y="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38" name="组合 37">
            <a:extLst>
              <a:ext uri="{FF2B5EF4-FFF2-40B4-BE49-F238E27FC236}">
                <a16:creationId xmlns:a16="http://schemas.microsoft.com/office/drawing/2014/main" id="{ABFB63F4-A85B-35F0-0BBB-9E57E305939A}"/>
              </a:ext>
            </a:extLst>
          </p:cNvPr>
          <p:cNvGrpSpPr/>
          <p:nvPr/>
        </p:nvGrpSpPr>
        <p:grpSpPr>
          <a:xfrm>
            <a:off x="1498054" y="3832144"/>
            <a:ext cx="4340009" cy="2127434"/>
            <a:chOff x="1310640" y="3784546"/>
            <a:chExt cx="4340009" cy="2127434"/>
          </a:xfrm>
        </p:grpSpPr>
        <p:sp>
          <p:nvSpPr>
            <p:cNvPr id="31" name="矩形: 圆角 30">
              <a:extLst>
                <a:ext uri="{FF2B5EF4-FFF2-40B4-BE49-F238E27FC236}">
                  <a16:creationId xmlns:a16="http://schemas.microsoft.com/office/drawing/2014/main" id="{0BA79368-7B33-0E7D-4C4D-42714C25635E}"/>
                </a:ext>
              </a:extLst>
            </p:cNvPr>
            <p:cNvSpPr/>
            <p:nvPr/>
          </p:nvSpPr>
          <p:spPr>
            <a:xfrm>
              <a:off x="1310640" y="3784546"/>
              <a:ext cx="4273210" cy="2113280"/>
            </a:xfrm>
            <a:prstGeom prst="roundRect">
              <a:avLst>
                <a:gd name="adj" fmla="val 10182"/>
              </a:avLst>
            </a:prstGeom>
            <a:pattFill prst="ltUpDiag">
              <a:fgClr>
                <a:schemeClr val="bg1">
                  <a:lumMod val="85000"/>
                </a:schemeClr>
              </a:fgClr>
              <a:bgClr>
                <a:schemeClr val="bg1"/>
              </a:bgClr>
            </a:pattFill>
            <a:ln w="19050">
              <a:solidFill>
                <a:schemeClr val="accent2"/>
              </a:solidFill>
            </a:ln>
            <a:effectLst>
              <a:outerShdw blurRad="63500" sx="101000" sy="101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2" name="文本框 31">
              <a:extLst>
                <a:ext uri="{FF2B5EF4-FFF2-40B4-BE49-F238E27FC236}">
                  <a16:creationId xmlns:a16="http://schemas.microsoft.com/office/drawing/2014/main" id="{5B407EFD-087B-EFF9-CFB3-9CD5C32A4D12}"/>
                </a:ext>
              </a:extLst>
            </p:cNvPr>
            <p:cNvSpPr txBox="1"/>
            <p:nvPr/>
          </p:nvSpPr>
          <p:spPr>
            <a:xfrm>
              <a:off x="1682024" y="3950318"/>
              <a:ext cx="568960" cy="584775"/>
            </a:xfrm>
            <a:prstGeom prst="rect">
              <a:avLst/>
            </a:prstGeom>
            <a:noFill/>
          </p:spPr>
          <p:txBody>
            <a:bodyPr wrap="square" lIns="0" rtlCol="0">
              <a:spAutoFit/>
            </a:bodyPr>
            <a:lstStyle/>
            <a:p>
              <a:r>
                <a:rPr lang="en-US" altLang="zh-CN" sz="3200" dirty="0">
                  <a:solidFill>
                    <a:schemeClr val="accent2"/>
                  </a:solidFill>
                  <a:latin typeface="Impact" panose="020B0806030902050204" pitchFamily="34" charset="0"/>
                </a:rPr>
                <a:t>03</a:t>
              </a:r>
              <a:endParaRPr lang="zh-CN" altLang="en-US" sz="3200" dirty="0">
                <a:solidFill>
                  <a:schemeClr val="accent2"/>
                </a:solidFill>
                <a:latin typeface="Impact" panose="020B0806030902050204" pitchFamily="34" charset="0"/>
              </a:endParaRPr>
            </a:p>
          </p:txBody>
        </p:sp>
        <p:sp>
          <p:nvSpPr>
            <p:cNvPr id="33" name="文本框 32">
              <a:extLst>
                <a:ext uri="{FF2B5EF4-FFF2-40B4-BE49-F238E27FC236}">
                  <a16:creationId xmlns:a16="http://schemas.microsoft.com/office/drawing/2014/main" id="{0FD36D4A-2431-D1F9-07A3-B70564DA13FB}"/>
                </a:ext>
              </a:extLst>
            </p:cNvPr>
            <p:cNvSpPr txBox="1"/>
            <p:nvPr/>
          </p:nvSpPr>
          <p:spPr>
            <a:xfrm>
              <a:off x="2223861" y="4042650"/>
              <a:ext cx="3426788" cy="400110"/>
            </a:xfrm>
            <a:prstGeom prst="rect">
              <a:avLst/>
            </a:prstGeom>
            <a:noFill/>
          </p:spPr>
          <p:txBody>
            <a:bodyPr wrap="square" lIns="0" rtlCol="0">
              <a:spAutoFit/>
            </a:bodyPr>
            <a:lstStyle/>
            <a:p>
              <a:r>
                <a:rPr lang="zh-CN" altLang="en-US" sz="2000" b="1">
                  <a:latin typeface="+mj-lt"/>
                  <a:ea typeface="+mj-ea"/>
                  <a:cs typeface="+mj-cs"/>
                </a:rPr>
                <a:t>缺乏细节和层次感？</a:t>
              </a:r>
              <a:endParaRPr lang="zh-CN" altLang="en-US" sz="2000" b="1" dirty="0">
                <a:latin typeface="+mj-lt"/>
                <a:ea typeface="+mj-ea"/>
                <a:cs typeface="+mj-cs"/>
              </a:endParaRPr>
            </a:p>
          </p:txBody>
        </p:sp>
        <p:sp>
          <p:nvSpPr>
            <p:cNvPr id="34" name="文本框 33">
              <a:extLst>
                <a:ext uri="{FF2B5EF4-FFF2-40B4-BE49-F238E27FC236}">
                  <a16:creationId xmlns:a16="http://schemas.microsoft.com/office/drawing/2014/main" id="{EEDAA9E1-FC5B-3B68-1489-2DF99F80C0E0}"/>
                </a:ext>
              </a:extLst>
            </p:cNvPr>
            <p:cNvSpPr txBox="1"/>
            <p:nvPr/>
          </p:nvSpPr>
          <p:spPr>
            <a:xfrm>
              <a:off x="1602770" y="4413428"/>
              <a:ext cx="3688949" cy="1498552"/>
            </a:xfrm>
            <a:prstGeom prst="rect">
              <a:avLst/>
            </a:prstGeom>
            <a:noFill/>
          </p:spPr>
          <p:txBody>
            <a:bodyPr wrap="square" lIns="0" rtlCol="0">
              <a:spAutoFit/>
            </a:bodyPr>
            <a:lstStyle/>
            <a:p>
              <a:pPr>
                <a:lnSpc>
                  <a:spcPct val="130000"/>
                </a:lnSpc>
              </a:pPr>
              <a:r>
                <a:rPr lang="en-US" altLang="zh-CN">
                  <a:latin typeface="+mj-ea"/>
                  <a:ea typeface="+mj-ea"/>
                </a:rPr>
                <a:t>AI</a:t>
              </a:r>
              <a:r>
                <a:rPr lang="zh-CN" altLang="en-US">
                  <a:latin typeface="+mj-ea"/>
                  <a:ea typeface="+mj-ea"/>
                </a:rPr>
                <a:t>上色无法完全理解图像的细微层次，特别是对</a:t>
              </a:r>
              <a:r>
                <a:rPr lang="zh-CN" altLang="en-US" b="1">
                  <a:solidFill>
                    <a:srgbClr val="FF0000"/>
                  </a:solidFill>
                  <a:latin typeface="+mj-ea"/>
                  <a:ea typeface="+mj-ea"/>
                </a:rPr>
                <a:t>复杂光影</a:t>
              </a:r>
              <a:r>
                <a:rPr lang="zh-CN" altLang="en-US">
                  <a:latin typeface="+mj-ea"/>
                  <a:ea typeface="+mj-ea"/>
                </a:rPr>
                <a:t>和</a:t>
              </a:r>
              <a:r>
                <a:rPr lang="zh-CN" altLang="en-US" b="1">
                  <a:solidFill>
                    <a:srgbClr val="FF0000"/>
                  </a:solidFill>
                  <a:latin typeface="+mj-ea"/>
                  <a:ea typeface="+mj-ea"/>
                </a:rPr>
                <a:t>色彩反射</a:t>
              </a:r>
              <a:r>
                <a:rPr lang="zh-CN" altLang="en-US">
                  <a:latin typeface="+mj-ea"/>
                  <a:ea typeface="+mj-ea"/>
                </a:rPr>
                <a:t>的处理不够准确。</a:t>
              </a:r>
              <a:endParaRPr lang="en-US" altLang="zh-CN">
                <a:latin typeface="+mj-ea"/>
                <a:ea typeface="+mj-ea"/>
              </a:endParaRPr>
            </a:p>
            <a:p>
              <a:pPr>
                <a:lnSpc>
                  <a:spcPct val="130000"/>
                </a:lnSpc>
              </a:pPr>
              <a:r>
                <a:rPr lang="zh-CN" altLang="en-US">
                  <a:latin typeface="+mj-ea"/>
                  <a:ea typeface="+mj-ea"/>
                </a:rPr>
                <a:t>导致颜色没有丰富的色彩过渡</a:t>
              </a:r>
              <a:r>
                <a:rPr lang="zh-CN" altLang="en-US"/>
                <a:t>。</a:t>
              </a:r>
              <a:endParaRPr lang="zh-CN" altLang="en-US" dirty="0"/>
            </a:p>
          </p:txBody>
        </p:sp>
        <p:sp>
          <p:nvSpPr>
            <p:cNvPr id="14" name="Freeform 14">
              <a:extLst>
                <a:ext uri="{FF2B5EF4-FFF2-40B4-BE49-F238E27FC236}">
                  <a16:creationId xmlns:a16="http://schemas.microsoft.com/office/drawing/2014/main" id="{89B11587-BDD4-CA10-4453-C6C518FEB3BE}"/>
                </a:ext>
              </a:extLst>
            </p:cNvPr>
            <p:cNvSpPr/>
            <p:nvPr/>
          </p:nvSpPr>
          <p:spPr bwMode="auto">
            <a:xfrm>
              <a:off x="4986149" y="4068074"/>
              <a:ext cx="384824" cy="349263"/>
            </a:xfrm>
            <a:custGeom>
              <a:avLst/>
              <a:gdLst>
                <a:gd name="T0" fmla="*/ 279 w 303"/>
                <a:gd name="T1" fmla="*/ 206 h 275"/>
                <a:gd name="T2" fmla="*/ 279 w 303"/>
                <a:gd name="T3" fmla="*/ 126 h 275"/>
                <a:gd name="T4" fmla="*/ 163 w 303"/>
                <a:gd name="T5" fmla="*/ 126 h 275"/>
                <a:gd name="T6" fmla="*/ 163 w 303"/>
                <a:gd name="T7" fmla="*/ 69 h 275"/>
                <a:gd name="T8" fmla="*/ 187 w 303"/>
                <a:gd name="T9" fmla="*/ 69 h 275"/>
                <a:gd name="T10" fmla="*/ 187 w 303"/>
                <a:gd name="T11" fmla="*/ 0 h 275"/>
                <a:gd name="T12" fmla="*/ 116 w 303"/>
                <a:gd name="T13" fmla="*/ 0 h 275"/>
                <a:gd name="T14" fmla="*/ 116 w 303"/>
                <a:gd name="T15" fmla="*/ 69 h 275"/>
                <a:gd name="T16" fmla="*/ 140 w 303"/>
                <a:gd name="T17" fmla="*/ 69 h 275"/>
                <a:gd name="T18" fmla="*/ 140 w 303"/>
                <a:gd name="T19" fmla="*/ 126 h 275"/>
                <a:gd name="T20" fmla="*/ 24 w 303"/>
                <a:gd name="T21" fmla="*/ 126 h 275"/>
                <a:gd name="T22" fmla="*/ 24 w 303"/>
                <a:gd name="T23" fmla="*/ 206 h 275"/>
                <a:gd name="T24" fmla="*/ 0 w 303"/>
                <a:gd name="T25" fmla="*/ 206 h 275"/>
                <a:gd name="T26" fmla="*/ 0 w 303"/>
                <a:gd name="T27" fmla="*/ 275 h 275"/>
                <a:gd name="T28" fmla="*/ 69 w 303"/>
                <a:gd name="T29" fmla="*/ 275 h 275"/>
                <a:gd name="T30" fmla="*/ 69 w 303"/>
                <a:gd name="T31" fmla="*/ 206 h 275"/>
                <a:gd name="T32" fmla="*/ 47 w 303"/>
                <a:gd name="T33" fmla="*/ 206 h 275"/>
                <a:gd name="T34" fmla="*/ 47 w 303"/>
                <a:gd name="T35" fmla="*/ 149 h 275"/>
                <a:gd name="T36" fmla="*/ 140 w 303"/>
                <a:gd name="T37" fmla="*/ 149 h 275"/>
                <a:gd name="T38" fmla="*/ 140 w 303"/>
                <a:gd name="T39" fmla="*/ 206 h 275"/>
                <a:gd name="T40" fmla="*/ 116 w 303"/>
                <a:gd name="T41" fmla="*/ 206 h 275"/>
                <a:gd name="T42" fmla="*/ 116 w 303"/>
                <a:gd name="T43" fmla="*/ 275 h 275"/>
                <a:gd name="T44" fmla="*/ 187 w 303"/>
                <a:gd name="T45" fmla="*/ 275 h 275"/>
                <a:gd name="T46" fmla="*/ 187 w 303"/>
                <a:gd name="T47" fmla="*/ 206 h 275"/>
                <a:gd name="T48" fmla="*/ 163 w 303"/>
                <a:gd name="T49" fmla="*/ 206 h 275"/>
                <a:gd name="T50" fmla="*/ 163 w 303"/>
                <a:gd name="T51" fmla="*/ 149 h 275"/>
                <a:gd name="T52" fmla="*/ 256 w 303"/>
                <a:gd name="T53" fmla="*/ 149 h 275"/>
                <a:gd name="T54" fmla="*/ 256 w 303"/>
                <a:gd name="T55" fmla="*/ 206 h 275"/>
                <a:gd name="T56" fmla="*/ 234 w 303"/>
                <a:gd name="T57" fmla="*/ 206 h 275"/>
                <a:gd name="T58" fmla="*/ 234 w 303"/>
                <a:gd name="T59" fmla="*/ 275 h 275"/>
                <a:gd name="T60" fmla="*/ 303 w 303"/>
                <a:gd name="T61" fmla="*/ 275 h 275"/>
                <a:gd name="T62" fmla="*/ 303 w 303"/>
                <a:gd name="T63" fmla="*/ 206 h 275"/>
                <a:gd name="T64" fmla="*/ 279 w 303"/>
                <a:gd name="T65" fmla="*/ 206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03" h="275">
                  <a:moveTo>
                    <a:pt x="279" y="206"/>
                  </a:moveTo>
                  <a:lnTo>
                    <a:pt x="279" y="126"/>
                  </a:lnTo>
                  <a:lnTo>
                    <a:pt x="163" y="126"/>
                  </a:lnTo>
                  <a:lnTo>
                    <a:pt x="163" y="69"/>
                  </a:lnTo>
                  <a:lnTo>
                    <a:pt x="187" y="69"/>
                  </a:lnTo>
                  <a:lnTo>
                    <a:pt x="187" y="0"/>
                  </a:lnTo>
                  <a:lnTo>
                    <a:pt x="116" y="0"/>
                  </a:lnTo>
                  <a:lnTo>
                    <a:pt x="116" y="69"/>
                  </a:lnTo>
                  <a:lnTo>
                    <a:pt x="140" y="69"/>
                  </a:lnTo>
                  <a:lnTo>
                    <a:pt x="140" y="126"/>
                  </a:lnTo>
                  <a:lnTo>
                    <a:pt x="24" y="126"/>
                  </a:lnTo>
                  <a:lnTo>
                    <a:pt x="24" y="206"/>
                  </a:lnTo>
                  <a:lnTo>
                    <a:pt x="0" y="206"/>
                  </a:lnTo>
                  <a:lnTo>
                    <a:pt x="0" y="275"/>
                  </a:lnTo>
                  <a:lnTo>
                    <a:pt x="69" y="275"/>
                  </a:lnTo>
                  <a:lnTo>
                    <a:pt x="69" y="206"/>
                  </a:lnTo>
                  <a:lnTo>
                    <a:pt x="47" y="206"/>
                  </a:lnTo>
                  <a:lnTo>
                    <a:pt x="47" y="149"/>
                  </a:lnTo>
                  <a:lnTo>
                    <a:pt x="140" y="149"/>
                  </a:lnTo>
                  <a:lnTo>
                    <a:pt x="140" y="206"/>
                  </a:lnTo>
                  <a:lnTo>
                    <a:pt x="116" y="206"/>
                  </a:lnTo>
                  <a:lnTo>
                    <a:pt x="116" y="275"/>
                  </a:lnTo>
                  <a:lnTo>
                    <a:pt x="187" y="275"/>
                  </a:lnTo>
                  <a:lnTo>
                    <a:pt x="187" y="206"/>
                  </a:lnTo>
                  <a:lnTo>
                    <a:pt x="163" y="206"/>
                  </a:lnTo>
                  <a:lnTo>
                    <a:pt x="163" y="149"/>
                  </a:lnTo>
                  <a:lnTo>
                    <a:pt x="256" y="149"/>
                  </a:lnTo>
                  <a:lnTo>
                    <a:pt x="256" y="206"/>
                  </a:lnTo>
                  <a:lnTo>
                    <a:pt x="234" y="206"/>
                  </a:lnTo>
                  <a:lnTo>
                    <a:pt x="234" y="275"/>
                  </a:lnTo>
                  <a:lnTo>
                    <a:pt x="303" y="275"/>
                  </a:lnTo>
                  <a:lnTo>
                    <a:pt x="303" y="206"/>
                  </a:lnTo>
                  <a:lnTo>
                    <a:pt x="279" y="206"/>
                  </a:lnTo>
                  <a:close/>
                </a:path>
              </a:pathLst>
            </a:custGeom>
            <a:solidFill>
              <a:schemeClr val="accent2"/>
            </a:solidFill>
            <a:ln>
              <a:noFill/>
            </a:ln>
          </p:spPr>
          <p:txBody>
            <a:bodyPr vert="horz" wrap="square" lIns="91440" tIns="45720" rIns="91440" bIns="45720" numCol="1" anchor="t" anchorCtr="0" compatLnSpc="1"/>
            <a:lstStyle/>
            <a:p>
              <a:endParaRPr lang="zh-CN" altLang="en-US"/>
            </a:p>
          </p:txBody>
        </p:sp>
      </p:grpSp>
      <p:grpSp>
        <p:nvGrpSpPr>
          <p:cNvPr id="47" name="组合 46">
            <a:extLst>
              <a:ext uri="{FF2B5EF4-FFF2-40B4-BE49-F238E27FC236}">
                <a16:creationId xmlns:a16="http://schemas.microsoft.com/office/drawing/2014/main" id="{F92A7AD9-849B-9AC6-B249-99E0D31113E0}"/>
              </a:ext>
            </a:extLst>
          </p:cNvPr>
          <p:cNvGrpSpPr/>
          <p:nvPr/>
        </p:nvGrpSpPr>
        <p:grpSpPr>
          <a:xfrm>
            <a:off x="6420737" y="3832144"/>
            <a:ext cx="4273210" cy="2113280"/>
            <a:chOff x="6236766" y="3879742"/>
            <a:chExt cx="4273210" cy="2113280"/>
          </a:xfrm>
        </p:grpSpPr>
        <p:sp>
          <p:nvSpPr>
            <p:cNvPr id="40" name="矩形: 圆角 39">
              <a:extLst>
                <a:ext uri="{FF2B5EF4-FFF2-40B4-BE49-F238E27FC236}">
                  <a16:creationId xmlns:a16="http://schemas.microsoft.com/office/drawing/2014/main" id="{6BA78A17-3880-AC27-1B39-7B792DA81305}"/>
                </a:ext>
              </a:extLst>
            </p:cNvPr>
            <p:cNvSpPr/>
            <p:nvPr/>
          </p:nvSpPr>
          <p:spPr>
            <a:xfrm>
              <a:off x="6236766" y="3879742"/>
              <a:ext cx="4273210" cy="2113280"/>
            </a:xfrm>
            <a:prstGeom prst="roundRect">
              <a:avLst>
                <a:gd name="adj" fmla="val 10182"/>
              </a:avLst>
            </a:prstGeom>
            <a:pattFill prst="ltUpDiag">
              <a:fgClr>
                <a:schemeClr val="bg1">
                  <a:lumMod val="85000"/>
                </a:schemeClr>
              </a:fgClr>
              <a:bgClr>
                <a:schemeClr val="bg1"/>
              </a:bgClr>
            </a:pattFill>
            <a:ln w="19050">
              <a:solidFill>
                <a:schemeClr val="accent1"/>
              </a:solidFill>
            </a:ln>
            <a:effectLst>
              <a:outerShdw blurRad="63500" sx="101000" sy="101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2" name="文本框 41">
              <a:extLst>
                <a:ext uri="{FF2B5EF4-FFF2-40B4-BE49-F238E27FC236}">
                  <a16:creationId xmlns:a16="http://schemas.microsoft.com/office/drawing/2014/main" id="{1AE8CB8B-198E-3107-71AA-EEB6E05C537D}"/>
                </a:ext>
              </a:extLst>
            </p:cNvPr>
            <p:cNvSpPr txBox="1"/>
            <p:nvPr/>
          </p:nvSpPr>
          <p:spPr>
            <a:xfrm>
              <a:off x="6608150" y="4045514"/>
              <a:ext cx="568960" cy="584775"/>
            </a:xfrm>
            <a:prstGeom prst="rect">
              <a:avLst/>
            </a:prstGeom>
            <a:noFill/>
          </p:spPr>
          <p:txBody>
            <a:bodyPr wrap="square" lIns="0" rtlCol="0">
              <a:spAutoFit/>
            </a:bodyPr>
            <a:lstStyle/>
            <a:p>
              <a:r>
                <a:rPr lang="en-US" altLang="zh-CN" sz="3200" dirty="0">
                  <a:solidFill>
                    <a:schemeClr val="accent1"/>
                  </a:solidFill>
                  <a:latin typeface="Impact" panose="020B0806030902050204" pitchFamily="34" charset="0"/>
                </a:rPr>
                <a:t>04</a:t>
              </a:r>
              <a:endParaRPr lang="zh-CN" altLang="en-US" sz="3200" dirty="0">
                <a:solidFill>
                  <a:schemeClr val="accent1"/>
                </a:solidFill>
                <a:latin typeface="Impact" panose="020B0806030902050204" pitchFamily="34" charset="0"/>
              </a:endParaRPr>
            </a:p>
          </p:txBody>
        </p:sp>
        <p:sp>
          <p:nvSpPr>
            <p:cNvPr id="43" name="文本框 42">
              <a:extLst>
                <a:ext uri="{FF2B5EF4-FFF2-40B4-BE49-F238E27FC236}">
                  <a16:creationId xmlns:a16="http://schemas.microsoft.com/office/drawing/2014/main" id="{768689E8-D270-466F-44C2-A754DC140BD0}"/>
                </a:ext>
              </a:extLst>
            </p:cNvPr>
            <p:cNvSpPr txBox="1"/>
            <p:nvPr/>
          </p:nvSpPr>
          <p:spPr>
            <a:xfrm>
              <a:off x="7274899" y="4108514"/>
              <a:ext cx="1913823" cy="400110"/>
            </a:xfrm>
            <a:prstGeom prst="rect">
              <a:avLst/>
            </a:prstGeom>
            <a:noFill/>
          </p:spPr>
          <p:txBody>
            <a:bodyPr wrap="square" lIns="0" rtlCol="0">
              <a:spAutoFit/>
            </a:bodyPr>
            <a:lstStyle/>
            <a:p>
              <a:r>
                <a:rPr lang="zh-CN" altLang="en-US" sz="2000" b="1">
                  <a:solidFill>
                    <a:schemeClr val="tx1">
                      <a:lumMod val="95000"/>
                      <a:lumOff val="5000"/>
                    </a:schemeClr>
                  </a:solidFill>
                  <a:latin typeface="+mj-ea"/>
                  <a:ea typeface="+mj-ea"/>
                </a:rPr>
                <a:t>颜色失真？</a:t>
              </a:r>
              <a:endParaRPr lang="zh-CN" altLang="en-US" sz="2000" b="1" dirty="0">
                <a:solidFill>
                  <a:schemeClr val="tx1">
                    <a:lumMod val="95000"/>
                    <a:lumOff val="5000"/>
                  </a:schemeClr>
                </a:solidFill>
                <a:latin typeface="+mj-ea"/>
                <a:ea typeface="+mj-ea"/>
              </a:endParaRPr>
            </a:p>
          </p:txBody>
        </p:sp>
        <p:sp>
          <p:nvSpPr>
            <p:cNvPr id="44" name="文本框 43">
              <a:extLst>
                <a:ext uri="{FF2B5EF4-FFF2-40B4-BE49-F238E27FC236}">
                  <a16:creationId xmlns:a16="http://schemas.microsoft.com/office/drawing/2014/main" id="{EF6AC4C0-83BC-3551-CEC7-F285C7D9B48D}"/>
                </a:ext>
              </a:extLst>
            </p:cNvPr>
            <p:cNvSpPr txBox="1"/>
            <p:nvPr/>
          </p:nvSpPr>
          <p:spPr>
            <a:xfrm>
              <a:off x="6449737" y="4468541"/>
              <a:ext cx="3688854" cy="1498552"/>
            </a:xfrm>
            <a:prstGeom prst="rect">
              <a:avLst/>
            </a:prstGeom>
            <a:noFill/>
          </p:spPr>
          <p:txBody>
            <a:bodyPr wrap="square" lIns="0" rtlCol="0">
              <a:spAutoFit/>
            </a:bodyPr>
            <a:lstStyle/>
            <a:p>
              <a:pPr>
                <a:lnSpc>
                  <a:spcPct val="130000"/>
                </a:lnSpc>
              </a:pPr>
              <a:r>
                <a:rPr lang="en-US" altLang="zh-CN">
                  <a:latin typeface="+mj-ea"/>
                  <a:ea typeface="+mj-ea"/>
                </a:rPr>
                <a:t>AI </a:t>
              </a:r>
              <a:r>
                <a:rPr lang="zh-CN" altLang="en-US">
                  <a:latin typeface="+mj-ea"/>
                  <a:ea typeface="+mj-ea"/>
                </a:rPr>
                <a:t>模型在生成图像颜色时，通常依赖于图像的</a:t>
              </a:r>
              <a:r>
                <a:rPr lang="zh-CN" altLang="en-US" b="1">
                  <a:solidFill>
                    <a:srgbClr val="FF0000"/>
                  </a:solidFill>
                  <a:latin typeface="+mj-ea"/>
                  <a:ea typeface="+mj-ea"/>
                </a:rPr>
                <a:t>局部特征（如亮度）</a:t>
              </a:r>
              <a:endParaRPr lang="en-US" altLang="zh-CN" b="1">
                <a:solidFill>
                  <a:srgbClr val="FF0000"/>
                </a:solidFill>
                <a:latin typeface="+mj-ea"/>
                <a:ea typeface="+mj-ea"/>
              </a:endParaRPr>
            </a:p>
            <a:p>
              <a:pPr>
                <a:lnSpc>
                  <a:spcPct val="130000"/>
                </a:lnSpc>
              </a:pPr>
              <a:r>
                <a:rPr lang="zh-CN" altLang="en-US">
                  <a:latin typeface="+mj-ea"/>
                  <a:ea typeface="+mj-ea"/>
                </a:rPr>
                <a:t>如果模型无法正确理解</a:t>
              </a:r>
              <a:r>
                <a:rPr lang="zh-CN" altLang="en-US" b="1">
                  <a:solidFill>
                    <a:srgbClr val="FF0000"/>
                  </a:solidFill>
                  <a:latin typeface="+mj-ea"/>
                  <a:ea typeface="+mj-ea"/>
                </a:rPr>
                <a:t>光照</a:t>
              </a:r>
              <a:r>
                <a:rPr lang="zh-CN" altLang="en-US">
                  <a:latin typeface="+mj-ea"/>
                  <a:ea typeface="+mj-ea"/>
                </a:rPr>
                <a:t>的影响，可能会生成不自然的颜色</a:t>
              </a:r>
              <a:endParaRPr lang="zh-CN" altLang="en-US" dirty="0">
                <a:latin typeface="+mj-ea"/>
                <a:ea typeface="+mj-ea"/>
              </a:endParaRPr>
            </a:p>
          </p:txBody>
        </p:sp>
        <p:sp>
          <p:nvSpPr>
            <p:cNvPr id="15" name="Freeform 74">
              <a:extLst>
                <a:ext uri="{FF2B5EF4-FFF2-40B4-BE49-F238E27FC236}">
                  <a16:creationId xmlns:a16="http://schemas.microsoft.com/office/drawing/2014/main" id="{6BE33512-3B05-C0A2-FF95-A5B069448C75}"/>
                </a:ext>
              </a:extLst>
            </p:cNvPr>
            <p:cNvSpPr>
              <a:spLocks noEditPoints="1"/>
            </p:cNvSpPr>
            <p:nvPr/>
          </p:nvSpPr>
          <p:spPr bwMode="auto">
            <a:xfrm>
              <a:off x="9884731" y="4198107"/>
              <a:ext cx="382283" cy="382283"/>
            </a:xfrm>
            <a:custGeom>
              <a:avLst/>
              <a:gdLst>
                <a:gd name="T0" fmla="*/ 64 w 128"/>
                <a:gd name="T1" fmla="*/ 0 h 128"/>
                <a:gd name="T2" fmla="*/ 0 w 128"/>
                <a:gd name="T3" fmla="*/ 64 h 128"/>
                <a:gd name="T4" fmla="*/ 64 w 128"/>
                <a:gd name="T5" fmla="*/ 128 h 128"/>
                <a:gd name="T6" fmla="*/ 128 w 128"/>
                <a:gd name="T7" fmla="*/ 64 h 128"/>
                <a:gd name="T8" fmla="*/ 64 w 128"/>
                <a:gd name="T9" fmla="*/ 0 h 128"/>
                <a:gd name="T10" fmla="*/ 18 w 128"/>
                <a:gd name="T11" fmla="*/ 36 h 128"/>
                <a:gd name="T12" fmla="*/ 36 w 128"/>
                <a:gd name="T13" fmla="*/ 18 h 128"/>
                <a:gd name="T14" fmla="*/ 39 w 128"/>
                <a:gd name="T15" fmla="*/ 23 h 128"/>
                <a:gd name="T16" fmla="*/ 22 w 128"/>
                <a:gd name="T17" fmla="*/ 39 h 128"/>
                <a:gd name="T18" fmla="*/ 18 w 128"/>
                <a:gd name="T19" fmla="*/ 36 h 128"/>
                <a:gd name="T20" fmla="*/ 27 w 128"/>
                <a:gd name="T21" fmla="*/ 42 h 128"/>
                <a:gd name="T22" fmla="*/ 42 w 128"/>
                <a:gd name="T23" fmla="*/ 27 h 128"/>
                <a:gd name="T24" fmla="*/ 45 w 128"/>
                <a:gd name="T25" fmla="*/ 32 h 128"/>
                <a:gd name="T26" fmla="*/ 32 w 128"/>
                <a:gd name="T27" fmla="*/ 45 h 128"/>
                <a:gd name="T28" fmla="*/ 27 w 128"/>
                <a:gd name="T29" fmla="*/ 42 h 128"/>
                <a:gd name="T30" fmla="*/ 43 w 128"/>
                <a:gd name="T31" fmla="*/ 52 h 128"/>
                <a:gd name="T32" fmla="*/ 37 w 128"/>
                <a:gd name="T33" fmla="*/ 48 h 128"/>
                <a:gd name="T34" fmla="*/ 48 w 128"/>
                <a:gd name="T35" fmla="*/ 37 h 128"/>
                <a:gd name="T36" fmla="*/ 51 w 128"/>
                <a:gd name="T37" fmla="*/ 43 h 128"/>
                <a:gd name="T38" fmla="*/ 43 w 128"/>
                <a:gd name="T39" fmla="*/ 52 h 128"/>
                <a:gd name="T40" fmla="*/ 64 w 128"/>
                <a:gd name="T41" fmla="*/ 74 h 128"/>
                <a:gd name="T42" fmla="*/ 54 w 128"/>
                <a:gd name="T43" fmla="*/ 64 h 128"/>
                <a:gd name="T44" fmla="*/ 64 w 128"/>
                <a:gd name="T45" fmla="*/ 54 h 128"/>
                <a:gd name="T46" fmla="*/ 74 w 128"/>
                <a:gd name="T47" fmla="*/ 64 h 128"/>
                <a:gd name="T48" fmla="*/ 64 w 128"/>
                <a:gd name="T49" fmla="*/ 74 h 128"/>
                <a:gd name="T50" fmla="*/ 83 w 128"/>
                <a:gd name="T51" fmla="*/ 89 h 128"/>
                <a:gd name="T52" fmla="*/ 79 w 128"/>
                <a:gd name="T53" fmla="*/ 84 h 128"/>
                <a:gd name="T54" fmla="*/ 83 w 128"/>
                <a:gd name="T55" fmla="*/ 79 h 128"/>
                <a:gd name="T56" fmla="*/ 89 w 128"/>
                <a:gd name="T57" fmla="*/ 83 h 128"/>
                <a:gd name="T58" fmla="*/ 83 w 128"/>
                <a:gd name="T59" fmla="*/ 89 h 128"/>
                <a:gd name="T60" fmla="*/ 87 w 128"/>
                <a:gd name="T61" fmla="*/ 94 h 128"/>
                <a:gd name="T62" fmla="*/ 94 w 128"/>
                <a:gd name="T63" fmla="*/ 87 h 128"/>
                <a:gd name="T64" fmla="*/ 98 w 128"/>
                <a:gd name="T65" fmla="*/ 90 h 128"/>
                <a:gd name="T66" fmla="*/ 90 w 128"/>
                <a:gd name="T67" fmla="*/ 98 h 128"/>
                <a:gd name="T68" fmla="*/ 87 w 128"/>
                <a:gd name="T69" fmla="*/ 94 h 128"/>
                <a:gd name="T70" fmla="*/ 97 w 128"/>
                <a:gd name="T71" fmla="*/ 107 h 128"/>
                <a:gd name="T72" fmla="*/ 93 w 128"/>
                <a:gd name="T73" fmla="*/ 103 h 128"/>
                <a:gd name="T74" fmla="*/ 102 w 128"/>
                <a:gd name="T75" fmla="*/ 94 h 128"/>
                <a:gd name="T76" fmla="*/ 107 w 128"/>
                <a:gd name="T77" fmla="*/ 97 h 128"/>
                <a:gd name="T78" fmla="*/ 97 w 128"/>
                <a:gd name="T79" fmla="*/ 107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8" h="128">
                  <a:moveTo>
                    <a:pt x="64" y="0"/>
                  </a:moveTo>
                  <a:cubicBezTo>
                    <a:pt x="29" y="0"/>
                    <a:pt x="0" y="29"/>
                    <a:pt x="0" y="64"/>
                  </a:cubicBezTo>
                  <a:cubicBezTo>
                    <a:pt x="0" y="99"/>
                    <a:pt x="29" y="128"/>
                    <a:pt x="64" y="128"/>
                  </a:cubicBezTo>
                  <a:cubicBezTo>
                    <a:pt x="99" y="128"/>
                    <a:pt x="128" y="99"/>
                    <a:pt x="128" y="64"/>
                  </a:cubicBezTo>
                  <a:cubicBezTo>
                    <a:pt x="128" y="29"/>
                    <a:pt x="99" y="0"/>
                    <a:pt x="64" y="0"/>
                  </a:cubicBezTo>
                  <a:close/>
                  <a:moveTo>
                    <a:pt x="18" y="36"/>
                  </a:moveTo>
                  <a:cubicBezTo>
                    <a:pt x="22" y="29"/>
                    <a:pt x="29" y="22"/>
                    <a:pt x="36" y="18"/>
                  </a:cubicBezTo>
                  <a:cubicBezTo>
                    <a:pt x="39" y="23"/>
                    <a:pt x="39" y="23"/>
                    <a:pt x="39" y="23"/>
                  </a:cubicBezTo>
                  <a:cubicBezTo>
                    <a:pt x="32" y="27"/>
                    <a:pt x="26" y="32"/>
                    <a:pt x="22" y="39"/>
                  </a:cubicBezTo>
                  <a:lnTo>
                    <a:pt x="18" y="36"/>
                  </a:lnTo>
                  <a:close/>
                  <a:moveTo>
                    <a:pt x="27" y="42"/>
                  </a:moveTo>
                  <a:cubicBezTo>
                    <a:pt x="31" y="36"/>
                    <a:pt x="36" y="31"/>
                    <a:pt x="42" y="27"/>
                  </a:cubicBezTo>
                  <a:cubicBezTo>
                    <a:pt x="45" y="32"/>
                    <a:pt x="45" y="32"/>
                    <a:pt x="45" y="32"/>
                  </a:cubicBezTo>
                  <a:cubicBezTo>
                    <a:pt x="39" y="35"/>
                    <a:pt x="35" y="40"/>
                    <a:pt x="32" y="45"/>
                  </a:cubicBezTo>
                  <a:lnTo>
                    <a:pt x="27" y="42"/>
                  </a:lnTo>
                  <a:close/>
                  <a:moveTo>
                    <a:pt x="43" y="52"/>
                  </a:moveTo>
                  <a:cubicBezTo>
                    <a:pt x="37" y="48"/>
                    <a:pt x="37" y="48"/>
                    <a:pt x="37" y="48"/>
                  </a:cubicBezTo>
                  <a:cubicBezTo>
                    <a:pt x="39" y="43"/>
                    <a:pt x="43" y="40"/>
                    <a:pt x="48" y="37"/>
                  </a:cubicBezTo>
                  <a:cubicBezTo>
                    <a:pt x="51" y="43"/>
                    <a:pt x="51" y="43"/>
                    <a:pt x="51" y="43"/>
                  </a:cubicBezTo>
                  <a:cubicBezTo>
                    <a:pt x="48" y="45"/>
                    <a:pt x="45" y="48"/>
                    <a:pt x="43" y="52"/>
                  </a:cubicBezTo>
                  <a:close/>
                  <a:moveTo>
                    <a:pt x="64" y="74"/>
                  </a:moveTo>
                  <a:cubicBezTo>
                    <a:pt x="59" y="74"/>
                    <a:pt x="54" y="69"/>
                    <a:pt x="54" y="64"/>
                  </a:cubicBezTo>
                  <a:cubicBezTo>
                    <a:pt x="54" y="59"/>
                    <a:pt x="59" y="54"/>
                    <a:pt x="64" y="54"/>
                  </a:cubicBezTo>
                  <a:cubicBezTo>
                    <a:pt x="69" y="54"/>
                    <a:pt x="74" y="59"/>
                    <a:pt x="74" y="64"/>
                  </a:cubicBezTo>
                  <a:cubicBezTo>
                    <a:pt x="74" y="69"/>
                    <a:pt x="69" y="74"/>
                    <a:pt x="64" y="74"/>
                  </a:cubicBezTo>
                  <a:close/>
                  <a:moveTo>
                    <a:pt x="83" y="89"/>
                  </a:moveTo>
                  <a:cubicBezTo>
                    <a:pt x="79" y="84"/>
                    <a:pt x="79" y="84"/>
                    <a:pt x="79" y="84"/>
                  </a:cubicBezTo>
                  <a:cubicBezTo>
                    <a:pt x="81" y="82"/>
                    <a:pt x="82" y="81"/>
                    <a:pt x="83" y="79"/>
                  </a:cubicBezTo>
                  <a:cubicBezTo>
                    <a:pt x="89" y="83"/>
                    <a:pt x="89" y="83"/>
                    <a:pt x="89" y="83"/>
                  </a:cubicBezTo>
                  <a:cubicBezTo>
                    <a:pt x="88" y="86"/>
                    <a:pt x="86" y="88"/>
                    <a:pt x="83" y="89"/>
                  </a:cubicBezTo>
                  <a:close/>
                  <a:moveTo>
                    <a:pt x="87" y="94"/>
                  </a:moveTo>
                  <a:cubicBezTo>
                    <a:pt x="89" y="92"/>
                    <a:pt x="92" y="89"/>
                    <a:pt x="94" y="87"/>
                  </a:cubicBezTo>
                  <a:cubicBezTo>
                    <a:pt x="98" y="90"/>
                    <a:pt x="98" y="90"/>
                    <a:pt x="98" y="90"/>
                  </a:cubicBezTo>
                  <a:cubicBezTo>
                    <a:pt x="96" y="93"/>
                    <a:pt x="93" y="96"/>
                    <a:pt x="90" y="98"/>
                  </a:cubicBezTo>
                  <a:lnTo>
                    <a:pt x="87" y="94"/>
                  </a:lnTo>
                  <a:close/>
                  <a:moveTo>
                    <a:pt x="97" y="107"/>
                  </a:moveTo>
                  <a:cubicBezTo>
                    <a:pt x="93" y="103"/>
                    <a:pt x="93" y="103"/>
                    <a:pt x="93" y="103"/>
                  </a:cubicBezTo>
                  <a:cubicBezTo>
                    <a:pt x="97" y="100"/>
                    <a:pt x="100" y="97"/>
                    <a:pt x="102" y="94"/>
                  </a:cubicBezTo>
                  <a:cubicBezTo>
                    <a:pt x="107" y="97"/>
                    <a:pt x="107" y="97"/>
                    <a:pt x="107" y="97"/>
                  </a:cubicBezTo>
                  <a:cubicBezTo>
                    <a:pt x="104" y="101"/>
                    <a:pt x="101" y="104"/>
                    <a:pt x="97" y="107"/>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grpSp>
    </p:spTree>
    <p:extLst>
      <p:ext uri="{BB962C8B-B14F-4D97-AF65-F5344CB8AC3E}">
        <p14:creationId xmlns:p14="http://schemas.microsoft.com/office/powerpoint/2010/main" val="23261758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风景图片</a:t>
            </a:r>
            <a:endParaRPr lang="zh-CN" altLang="en-US" dirty="0"/>
          </a:p>
        </p:txBody>
      </p:sp>
      <p:grpSp>
        <p:nvGrpSpPr>
          <p:cNvPr id="4" name="组合 3">
            <a:extLst>
              <a:ext uri="{FF2B5EF4-FFF2-40B4-BE49-F238E27FC236}">
                <a16:creationId xmlns:a16="http://schemas.microsoft.com/office/drawing/2014/main" id="{1A0EACB7-85E7-56B8-1B98-5F9D6C75CB63}"/>
              </a:ext>
            </a:extLst>
          </p:cNvPr>
          <p:cNvGrpSpPr/>
          <p:nvPr/>
        </p:nvGrpSpPr>
        <p:grpSpPr>
          <a:xfrm>
            <a:off x="453281" y="1755491"/>
            <a:ext cx="11111010" cy="3523657"/>
            <a:chOff x="453281" y="1755491"/>
            <a:chExt cx="11111010" cy="3523657"/>
          </a:xfrm>
        </p:grpSpPr>
        <p:sp>
          <p:nvSpPr>
            <p:cNvPr id="40" name="文本框 39"/>
            <p:cNvSpPr txBox="1"/>
            <p:nvPr/>
          </p:nvSpPr>
          <p:spPr>
            <a:xfrm>
              <a:off x="8644775" y="4900262"/>
              <a:ext cx="2294477" cy="378886"/>
            </a:xfrm>
            <a:prstGeom prst="rect">
              <a:avLst/>
            </a:prstGeom>
            <a:noFill/>
          </p:spPr>
          <p:txBody>
            <a:bodyPr wrap="square" rtlCol="0">
              <a:spAutoFit/>
            </a:bodyPr>
            <a:lstStyle/>
            <a:p>
              <a:pPr algn="ctr">
                <a:lnSpc>
                  <a:spcPct val="130000"/>
                </a:lnSpc>
              </a:pPr>
              <a:r>
                <a:rPr lang="zh-CN" altLang="en-US" sz="1600">
                  <a:solidFill>
                    <a:schemeClr val="tx1">
                      <a:lumMod val="75000"/>
                      <a:lumOff val="25000"/>
                    </a:schemeClr>
                  </a:solidFill>
                </a:rPr>
                <a:t>彩色着色</a:t>
              </a:r>
              <a:endParaRPr lang="zh-CN" altLang="en-US" sz="1600" dirty="0">
                <a:solidFill>
                  <a:schemeClr val="tx1">
                    <a:lumMod val="75000"/>
                    <a:lumOff val="25000"/>
                  </a:schemeClr>
                </a:solidFill>
              </a:endParaRPr>
            </a:p>
          </p:txBody>
        </p:sp>
        <p:grpSp>
          <p:nvGrpSpPr>
            <p:cNvPr id="3" name="组合 2">
              <a:extLst>
                <a:ext uri="{FF2B5EF4-FFF2-40B4-BE49-F238E27FC236}">
                  <a16:creationId xmlns:a16="http://schemas.microsoft.com/office/drawing/2014/main" id="{0DAAF6FF-37B4-4959-5F9B-052EFD67028E}"/>
                </a:ext>
              </a:extLst>
            </p:cNvPr>
            <p:cNvGrpSpPr/>
            <p:nvPr/>
          </p:nvGrpSpPr>
          <p:grpSpPr>
            <a:xfrm>
              <a:off x="453281" y="1755491"/>
              <a:ext cx="11111010" cy="3523657"/>
              <a:chOff x="453281" y="1755491"/>
              <a:chExt cx="11111010" cy="3523657"/>
            </a:xfrm>
          </p:grpSpPr>
          <p:sp>
            <p:nvSpPr>
              <p:cNvPr id="19" name="文本框 18"/>
              <p:cNvSpPr txBox="1"/>
              <p:nvPr/>
            </p:nvSpPr>
            <p:spPr>
              <a:xfrm>
                <a:off x="1078319" y="4900262"/>
                <a:ext cx="2294477" cy="378886"/>
              </a:xfrm>
              <a:prstGeom prst="rect">
                <a:avLst/>
              </a:prstGeom>
              <a:noFill/>
            </p:spPr>
            <p:txBody>
              <a:bodyPr wrap="square" rtlCol="0">
                <a:spAutoFit/>
              </a:bodyPr>
              <a:lstStyle/>
              <a:p>
                <a:pPr algn="ctr">
                  <a:lnSpc>
                    <a:spcPct val="130000"/>
                  </a:lnSpc>
                </a:pPr>
                <a:r>
                  <a:rPr lang="zh-CN" altLang="en-US" sz="1600">
                    <a:solidFill>
                      <a:schemeClr val="tx1">
                        <a:lumMod val="75000"/>
                        <a:lumOff val="25000"/>
                      </a:schemeClr>
                    </a:solidFill>
                  </a:rPr>
                  <a:t>原图</a:t>
                </a:r>
                <a:endParaRPr lang="zh-CN" altLang="en-US" sz="1600" dirty="0">
                  <a:solidFill>
                    <a:schemeClr val="tx1">
                      <a:lumMod val="75000"/>
                      <a:lumOff val="25000"/>
                    </a:schemeClr>
                  </a:solidFill>
                </a:endParaRPr>
              </a:p>
            </p:txBody>
          </p:sp>
          <p:sp>
            <p:nvSpPr>
              <p:cNvPr id="35" name="文本框 34"/>
              <p:cNvSpPr txBox="1"/>
              <p:nvPr/>
            </p:nvSpPr>
            <p:spPr>
              <a:xfrm>
                <a:off x="4948761" y="4900262"/>
                <a:ext cx="2294477" cy="378886"/>
              </a:xfrm>
              <a:prstGeom prst="rect">
                <a:avLst/>
              </a:prstGeom>
              <a:noFill/>
            </p:spPr>
            <p:txBody>
              <a:bodyPr wrap="square" rtlCol="0">
                <a:spAutoFit/>
              </a:bodyPr>
              <a:lstStyle/>
              <a:p>
                <a:pPr algn="ctr">
                  <a:lnSpc>
                    <a:spcPct val="130000"/>
                  </a:lnSpc>
                </a:pPr>
                <a:r>
                  <a:rPr lang="zh-CN" altLang="en-US" sz="1600">
                    <a:solidFill>
                      <a:schemeClr val="tx1">
                        <a:lumMod val="75000"/>
                        <a:lumOff val="25000"/>
                      </a:schemeClr>
                    </a:solidFill>
                  </a:rPr>
                  <a:t>黑白处理</a:t>
                </a:r>
                <a:endParaRPr lang="zh-CN" altLang="en-US" sz="1600" dirty="0">
                  <a:solidFill>
                    <a:schemeClr val="tx1">
                      <a:lumMod val="75000"/>
                      <a:lumOff val="25000"/>
                    </a:schemeClr>
                  </a:solidFill>
                </a:endParaRPr>
              </a:p>
            </p:txBody>
          </p:sp>
          <p:grpSp>
            <p:nvGrpSpPr>
              <p:cNvPr id="16" name="组合 15"/>
              <p:cNvGrpSpPr/>
              <p:nvPr/>
            </p:nvGrpSpPr>
            <p:grpSpPr>
              <a:xfrm>
                <a:off x="453281" y="1755491"/>
                <a:ext cx="11111010" cy="2658417"/>
                <a:chOff x="453281" y="1755491"/>
                <a:chExt cx="11111010" cy="2658417"/>
              </a:xfrm>
            </p:grpSpPr>
            <p:pic>
              <p:nvPicPr>
                <p:cNvPr id="20" name="图片 1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3281" y="1755492"/>
                  <a:ext cx="3544554" cy="2658415"/>
                </a:xfrm>
                <a:prstGeom prst="rect">
                  <a:avLst/>
                </a:prstGeom>
              </p:spPr>
            </p:pic>
            <p:pic>
              <p:nvPicPr>
                <p:cNvPr id="21" name="图片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36510" y="1755492"/>
                  <a:ext cx="3544554" cy="2658416"/>
                </a:xfrm>
                <a:prstGeom prst="rect">
                  <a:avLst/>
                </a:prstGeom>
              </p:spPr>
            </p:pic>
            <p:pic>
              <p:nvPicPr>
                <p:cNvPr id="22" name="图片 2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9738" y="1755491"/>
                  <a:ext cx="3544553" cy="2658415"/>
                </a:xfrm>
                <a:prstGeom prst="rect">
                  <a:avLst/>
                </a:prstGeom>
              </p:spPr>
            </p:pic>
          </p:gr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p:cNvSpPr>
            <a:spLocks noGrp="1"/>
          </p:cNvSpPr>
          <p:nvPr>
            <p:ph type="body" sz="quarter" idx="10"/>
          </p:nvPr>
        </p:nvSpPr>
        <p:spPr/>
        <p:txBody>
          <a:bodyPr/>
          <a:lstStyle/>
          <a:p>
            <a:r>
              <a:rPr lang="en-US" altLang="zh-CN" dirty="0"/>
              <a:t>04</a:t>
            </a:r>
            <a:endParaRPr lang="zh-CN" altLang="en-US" dirty="0"/>
          </a:p>
        </p:txBody>
      </p:sp>
      <p:sp>
        <p:nvSpPr>
          <p:cNvPr id="4" name="标题 3"/>
          <p:cNvSpPr>
            <a:spLocks noGrp="1"/>
          </p:cNvSpPr>
          <p:nvPr>
            <p:ph type="title"/>
          </p:nvPr>
        </p:nvSpPr>
        <p:spPr/>
        <p:txBody>
          <a:bodyPr/>
          <a:lstStyle/>
          <a:p>
            <a:r>
              <a:rPr lang="zh-CN" altLang="en-US">
                <a:sym typeface="+mn-ea"/>
              </a:rPr>
              <a:t>未来展望</a:t>
            </a:r>
            <a:endParaRPr lang="zh-CN" altLang="en-US" dirty="0"/>
          </a:p>
        </p:txBody>
      </p:sp>
      <p:sp>
        <p:nvSpPr>
          <p:cNvPr id="18" name="文本占位符 17"/>
          <p:cNvSpPr>
            <a:spLocks noGrp="1"/>
          </p:cNvSpPr>
          <p:nvPr>
            <p:ph type="body" sz="quarter" idx="11"/>
          </p:nvPr>
        </p:nvSpPr>
        <p:spPr/>
        <p:txBody>
          <a:bodyPr/>
          <a:lstStyle/>
          <a:p>
            <a:r>
              <a:rPr lang="en-US" altLang="zh-CN">
                <a:sym typeface="+mn-ea"/>
              </a:rPr>
              <a:t>Future outlook</a:t>
            </a:r>
            <a:endParaRPr lang="zh-CN" altLang="en-US" dirty="0"/>
          </a:p>
        </p:txBody>
      </p:sp>
      <p:sp>
        <p:nvSpPr>
          <p:cNvPr id="7" name="矩形 6"/>
          <p:cNvSpPr/>
          <p:nvPr/>
        </p:nvSpPr>
        <p:spPr>
          <a:xfrm>
            <a:off x="1273810" y="5999480"/>
            <a:ext cx="134620" cy="134620"/>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660400" y="5999480"/>
            <a:ext cx="134620" cy="134620"/>
          </a:xfrm>
          <a:prstGeom prst="rect">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069340" y="5999480"/>
            <a:ext cx="134620" cy="134620"/>
          </a:xfrm>
          <a:prstGeom prst="rect">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864870" y="5999480"/>
            <a:ext cx="134620" cy="134620"/>
          </a:xfrm>
          <a:prstGeom prst="rect">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sym typeface="+mn-ea"/>
              </a:rPr>
              <a:t>未来展望</a:t>
            </a:r>
            <a:endParaRPr lang="zh-CN" altLang="en-US" dirty="0"/>
          </a:p>
        </p:txBody>
      </p:sp>
      <p:grpSp>
        <p:nvGrpSpPr>
          <p:cNvPr id="7" name="组合 6">
            <a:extLst>
              <a:ext uri="{FF2B5EF4-FFF2-40B4-BE49-F238E27FC236}">
                <a16:creationId xmlns:a16="http://schemas.microsoft.com/office/drawing/2014/main" id="{11F01E16-5D6A-4CC0-9A67-58C3070553FC}"/>
              </a:ext>
            </a:extLst>
          </p:cNvPr>
          <p:cNvGrpSpPr/>
          <p:nvPr/>
        </p:nvGrpSpPr>
        <p:grpSpPr>
          <a:xfrm>
            <a:off x="660400" y="1817881"/>
            <a:ext cx="3193709" cy="3791198"/>
            <a:chOff x="660400" y="1817881"/>
            <a:chExt cx="3193709" cy="3791198"/>
          </a:xfrm>
        </p:grpSpPr>
        <p:sp>
          <p:nvSpPr>
            <p:cNvPr id="8" name="矩形: 圆角 7">
              <a:extLst>
                <a:ext uri="{FF2B5EF4-FFF2-40B4-BE49-F238E27FC236}">
                  <a16:creationId xmlns:a16="http://schemas.microsoft.com/office/drawing/2014/main" id="{F2A9A571-8D4D-4A12-A4A4-2BFDFB7E15B8}"/>
                </a:ext>
              </a:extLst>
            </p:cNvPr>
            <p:cNvSpPr/>
            <p:nvPr/>
          </p:nvSpPr>
          <p:spPr>
            <a:xfrm>
              <a:off x="660400" y="1817881"/>
              <a:ext cx="3193709" cy="3791198"/>
            </a:xfrm>
            <a:prstGeom prst="roundRect">
              <a:avLst>
                <a:gd name="adj" fmla="val 2432"/>
              </a:avLst>
            </a:prstGeom>
            <a:pattFill prst="ltUpDiag">
              <a:fgClr>
                <a:schemeClr val="bg1">
                  <a:lumMod val="85000"/>
                </a:schemeClr>
              </a:fgClr>
              <a:bgClr>
                <a:schemeClr val="bg1"/>
              </a:bgClr>
            </a:pattFill>
            <a:ln w="19050">
              <a:solidFill>
                <a:schemeClr val="accent1"/>
              </a:solidFill>
            </a:ln>
            <a:effectLst>
              <a:glow rad="254000">
                <a:schemeClr val="accent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72000" rIns="72000" rtlCol="0" anchor="ctr"/>
            <a:lstStyle/>
            <a:p>
              <a:pPr algn="ctr"/>
              <a:endParaRPr lang="zh-CN" altLang="en-US"/>
            </a:p>
          </p:txBody>
        </p:sp>
        <p:sp>
          <p:nvSpPr>
            <p:cNvPr id="9" name="文本框 8">
              <a:extLst>
                <a:ext uri="{FF2B5EF4-FFF2-40B4-BE49-F238E27FC236}">
                  <a16:creationId xmlns:a16="http://schemas.microsoft.com/office/drawing/2014/main" id="{DAB55659-3790-426A-9519-68C775FD1AD3}"/>
                </a:ext>
              </a:extLst>
            </p:cNvPr>
            <p:cNvSpPr txBox="1"/>
            <p:nvPr/>
          </p:nvSpPr>
          <p:spPr>
            <a:xfrm>
              <a:off x="934065" y="1980480"/>
              <a:ext cx="2595716" cy="445826"/>
            </a:xfrm>
            <a:prstGeom prst="roundRect">
              <a:avLst>
                <a:gd name="adj" fmla="val 12394"/>
              </a:avLst>
            </a:prstGeom>
            <a:noFill/>
          </p:spPr>
          <p:txBody>
            <a:bodyPr wrap="square" lIns="72000" rIns="72000" rtlCol="0" anchor="ctr" anchorCtr="0">
              <a:normAutofit fontScale="92500"/>
            </a:bodyPr>
            <a:lstStyle/>
            <a:p>
              <a:pPr algn="ctr"/>
              <a:r>
                <a:rPr lang="zh-CN" altLang="en-US" sz="1600" b="1" dirty="0">
                  <a:solidFill>
                    <a:schemeClr val="accent1"/>
                  </a:solidFill>
                  <a:latin typeface="+mj-ea"/>
                  <a:ea typeface="+mj-ea"/>
                </a:rPr>
                <a:t>自适应和个性化的着色模型</a:t>
              </a:r>
            </a:p>
          </p:txBody>
        </p:sp>
        <p:cxnSp>
          <p:nvCxnSpPr>
            <p:cNvPr id="10" name="直接连接符 9">
              <a:extLst>
                <a:ext uri="{FF2B5EF4-FFF2-40B4-BE49-F238E27FC236}">
                  <a16:creationId xmlns:a16="http://schemas.microsoft.com/office/drawing/2014/main" id="{13D289D2-1426-4CED-8078-9F7ABB201208}"/>
                </a:ext>
              </a:extLst>
            </p:cNvPr>
            <p:cNvCxnSpPr/>
            <p:nvPr/>
          </p:nvCxnSpPr>
          <p:spPr>
            <a:xfrm>
              <a:off x="1617762" y="2608455"/>
              <a:ext cx="1276151" cy="0"/>
            </a:xfrm>
            <a:prstGeom prst="line">
              <a:avLst/>
            </a:prstGeom>
            <a:ln w="38100" cap="rnd"/>
          </p:spPr>
          <p:style>
            <a:lnRef idx="1">
              <a:schemeClr val="accent1"/>
            </a:lnRef>
            <a:fillRef idx="0">
              <a:schemeClr val="accent1"/>
            </a:fillRef>
            <a:effectRef idx="0">
              <a:schemeClr val="accent1"/>
            </a:effectRef>
            <a:fontRef idx="minor">
              <a:schemeClr val="tx1"/>
            </a:fontRef>
          </p:style>
        </p:cxnSp>
      </p:grpSp>
      <p:grpSp>
        <p:nvGrpSpPr>
          <p:cNvPr id="12" name="组合 11">
            <a:extLst>
              <a:ext uri="{FF2B5EF4-FFF2-40B4-BE49-F238E27FC236}">
                <a16:creationId xmlns:a16="http://schemas.microsoft.com/office/drawing/2014/main" id="{2835AE80-ACB4-48C8-9554-62B6B4FE6267}"/>
              </a:ext>
            </a:extLst>
          </p:cNvPr>
          <p:cNvGrpSpPr/>
          <p:nvPr/>
        </p:nvGrpSpPr>
        <p:grpSpPr>
          <a:xfrm>
            <a:off x="4492795" y="1817881"/>
            <a:ext cx="3198642" cy="3791198"/>
            <a:chOff x="4492795" y="1817881"/>
            <a:chExt cx="3198642" cy="3791198"/>
          </a:xfrm>
          <a:effectLst/>
        </p:grpSpPr>
        <p:sp>
          <p:nvSpPr>
            <p:cNvPr id="13" name="矩形: 圆角 12">
              <a:extLst>
                <a:ext uri="{FF2B5EF4-FFF2-40B4-BE49-F238E27FC236}">
                  <a16:creationId xmlns:a16="http://schemas.microsoft.com/office/drawing/2014/main" id="{E4123C6A-8AA1-49A0-8976-6FBA31CFC536}"/>
                </a:ext>
              </a:extLst>
            </p:cNvPr>
            <p:cNvSpPr/>
            <p:nvPr/>
          </p:nvSpPr>
          <p:spPr>
            <a:xfrm>
              <a:off x="4492795" y="1817881"/>
              <a:ext cx="3193709" cy="3791198"/>
            </a:xfrm>
            <a:prstGeom prst="roundRect">
              <a:avLst>
                <a:gd name="adj" fmla="val 2432"/>
              </a:avLst>
            </a:prstGeom>
            <a:pattFill prst="ltUpDiag">
              <a:fgClr>
                <a:schemeClr val="bg1">
                  <a:lumMod val="85000"/>
                </a:schemeClr>
              </a:fgClr>
              <a:bgClr>
                <a:schemeClr val="bg1"/>
              </a:bgClr>
            </a:pattFill>
            <a:ln w="19050">
              <a:solidFill>
                <a:schemeClr val="accent2"/>
              </a:solidFill>
            </a:ln>
            <a:effectLst>
              <a:glow rad="254000">
                <a:schemeClr val="tx1">
                  <a:lumMod val="95000"/>
                  <a:lumOff val="5000"/>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72000" rIns="72000" rtlCol="0" anchor="ctr"/>
            <a:lstStyle/>
            <a:p>
              <a:pPr algn="ctr"/>
              <a:endParaRPr lang="zh-CN" altLang="en-US" dirty="0"/>
            </a:p>
          </p:txBody>
        </p:sp>
        <p:sp>
          <p:nvSpPr>
            <p:cNvPr id="14" name="文本框 13">
              <a:extLst>
                <a:ext uri="{FF2B5EF4-FFF2-40B4-BE49-F238E27FC236}">
                  <a16:creationId xmlns:a16="http://schemas.microsoft.com/office/drawing/2014/main" id="{C2E3A316-5E68-41DB-AD8F-1399E2DF2C59}"/>
                </a:ext>
              </a:extLst>
            </p:cNvPr>
            <p:cNvSpPr txBox="1"/>
            <p:nvPr/>
          </p:nvSpPr>
          <p:spPr>
            <a:xfrm>
              <a:off x="4787648" y="1853956"/>
              <a:ext cx="2616704" cy="688392"/>
            </a:xfrm>
            <a:prstGeom prst="roundRect">
              <a:avLst>
                <a:gd name="adj" fmla="val 12394"/>
              </a:avLst>
            </a:prstGeom>
            <a:noFill/>
          </p:spPr>
          <p:txBody>
            <a:bodyPr wrap="square" lIns="72000" rIns="72000" rtlCol="0" anchor="ctr" anchorCtr="0">
              <a:normAutofit/>
            </a:bodyPr>
            <a:lstStyle/>
            <a:p>
              <a:pPr algn="ctr"/>
              <a:r>
                <a:rPr lang="zh-CN" altLang="en-US" sz="1500" b="1" dirty="0">
                  <a:solidFill>
                    <a:schemeClr val="accent2"/>
                  </a:solidFill>
                  <a:latin typeface="+mj-ea"/>
                  <a:ea typeface="+mj-ea"/>
                </a:rPr>
                <a:t>实时互动和自主修正能力</a:t>
              </a:r>
            </a:p>
          </p:txBody>
        </p:sp>
        <p:cxnSp>
          <p:nvCxnSpPr>
            <p:cNvPr id="15" name="直接连接符 14">
              <a:extLst>
                <a:ext uri="{FF2B5EF4-FFF2-40B4-BE49-F238E27FC236}">
                  <a16:creationId xmlns:a16="http://schemas.microsoft.com/office/drawing/2014/main" id="{A4FD2722-7912-47A8-BD93-7068DA1C8BDD}"/>
                </a:ext>
              </a:extLst>
            </p:cNvPr>
            <p:cNvCxnSpPr/>
            <p:nvPr/>
          </p:nvCxnSpPr>
          <p:spPr>
            <a:xfrm>
              <a:off x="5450157" y="2608455"/>
              <a:ext cx="1276151"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sp>
          <p:nvSpPr>
            <p:cNvPr id="16" name="文本框 15">
              <a:extLst>
                <a:ext uri="{FF2B5EF4-FFF2-40B4-BE49-F238E27FC236}">
                  <a16:creationId xmlns:a16="http://schemas.microsoft.com/office/drawing/2014/main" id="{E387DBC2-C467-49A4-8D6B-6D7D525CB611}"/>
                </a:ext>
              </a:extLst>
            </p:cNvPr>
            <p:cNvSpPr txBox="1"/>
            <p:nvPr/>
          </p:nvSpPr>
          <p:spPr>
            <a:xfrm>
              <a:off x="4500562" y="2959752"/>
              <a:ext cx="3190875" cy="2090380"/>
            </a:xfrm>
            <a:prstGeom prst="rect">
              <a:avLst/>
            </a:prstGeom>
            <a:noFill/>
          </p:spPr>
          <p:txBody>
            <a:bodyPr wrap="square" lIns="72000" rIns="72000" rtlCol="0">
              <a:spAutoFit/>
            </a:bodyPr>
            <a:lstStyle/>
            <a:p>
              <a:pPr algn="ctr">
                <a:lnSpc>
                  <a:spcPct val="130000"/>
                </a:lnSpc>
                <a:spcBef>
                  <a:spcPts val="600"/>
                </a:spcBef>
              </a:pPr>
              <a:r>
                <a:rPr lang="zh-CN" altLang="en-US" dirty="0">
                  <a:solidFill>
                    <a:schemeClr val="tx1">
                      <a:lumMod val="75000"/>
                      <a:lumOff val="25000"/>
                    </a:schemeClr>
                  </a:solidFill>
                  <a:latin typeface="+mj-ea"/>
                  <a:ea typeface="+mj-ea"/>
                </a:rPr>
                <a:t>未来的着色</a:t>
              </a:r>
              <a:r>
                <a:rPr lang="en-US" altLang="zh-CN" dirty="0">
                  <a:solidFill>
                    <a:schemeClr val="tx1">
                      <a:lumMod val="75000"/>
                      <a:lumOff val="25000"/>
                    </a:schemeClr>
                  </a:solidFill>
                  <a:latin typeface="+mj-ea"/>
                  <a:ea typeface="+mj-ea"/>
                </a:rPr>
                <a:t>AI</a:t>
              </a:r>
            </a:p>
            <a:p>
              <a:pPr algn="ctr">
                <a:lnSpc>
                  <a:spcPct val="130000"/>
                </a:lnSpc>
                <a:spcBef>
                  <a:spcPts val="600"/>
                </a:spcBef>
              </a:pPr>
              <a:r>
                <a:rPr lang="zh-CN" altLang="en-US" dirty="0">
                  <a:solidFill>
                    <a:schemeClr val="tx1">
                      <a:lumMod val="75000"/>
                      <a:lumOff val="25000"/>
                    </a:schemeClr>
                  </a:solidFill>
                  <a:latin typeface="+mj-ea"/>
                  <a:ea typeface="+mj-ea"/>
                </a:rPr>
                <a:t>将实现与用户的实时互动</a:t>
              </a:r>
              <a:endParaRPr lang="en-US" altLang="zh-CN" dirty="0">
                <a:solidFill>
                  <a:schemeClr val="tx1">
                    <a:lumMod val="75000"/>
                    <a:lumOff val="25000"/>
                  </a:schemeClr>
                </a:solidFill>
                <a:latin typeface="+mj-ea"/>
                <a:ea typeface="+mj-ea"/>
              </a:endParaRPr>
            </a:p>
            <a:p>
              <a:pPr algn="ctr">
                <a:lnSpc>
                  <a:spcPct val="130000"/>
                </a:lnSpc>
                <a:spcBef>
                  <a:spcPts val="600"/>
                </a:spcBef>
              </a:pPr>
              <a:r>
                <a:rPr lang="zh-CN" altLang="en-US" dirty="0">
                  <a:solidFill>
                    <a:schemeClr val="tx1">
                      <a:lumMod val="75000"/>
                      <a:lumOff val="25000"/>
                    </a:schemeClr>
                  </a:solidFill>
                  <a:latin typeface="+mj-ea"/>
                  <a:ea typeface="+mj-ea"/>
                </a:rPr>
                <a:t>用户可以对上色效果实时调整例如微调颜色浓度</a:t>
              </a:r>
              <a:endParaRPr lang="en-US" altLang="zh-CN" dirty="0">
                <a:solidFill>
                  <a:schemeClr val="tx1">
                    <a:lumMod val="75000"/>
                    <a:lumOff val="25000"/>
                  </a:schemeClr>
                </a:solidFill>
                <a:latin typeface="+mj-ea"/>
                <a:ea typeface="+mj-ea"/>
              </a:endParaRPr>
            </a:p>
            <a:p>
              <a:pPr algn="ctr">
                <a:lnSpc>
                  <a:spcPct val="130000"/>
                </a:lnSpc>
                <a:spcBef>
                  <a:spcPts val="600"/>
                </a:spcBef>
              </a:pPr>
              <a:r>
                <a:rPr lang="zh-CN" altLang="en-US" dirty="0">
                  <a:solidFill>
                    <a:schemeClr val="tx1">
                      <a:lumMod val="75000"/>
                      <a:lumOff val="25000"/>
                    </a:schemeClr>
                  </a:solidFill>
                  <a:latin typeface="+mj-ea"/>
                  <a:ea typeface="+mj-ea"/>
                </a:rPr>
                <a:t>或选择特定色调</a:t>
              </a:r>
            </a:p>
          </p:txBody>
        </p:sp>
      </p:grpSp>
      <p:grpSp>
        <p:nvGrpSpPr>
          <p:cNvPr id="17" name="组合 16">
            <a:extLst>
              <a:ext uri="{FF2B5EF4-FFF2-40B4-BE49-F238E27FC236}">
                <a16:creationId xmlns:a16="http://schemas.microsoft.com/office/drawing/2014/main" id="{E5D0D3A4-96B0-47F0-8AA8-BF6EE0377880}"/>
              </a:ext>
            </a:extLst>
          </p:cNvPr>
          <p:cNvGrpSpPr/>
          <p:nvPr/>
        </p:nvGrpSpPr>
        <p:grpSpPr>
          <a:xfrm>
            <a:off x="8325191" y="1817881"/>
            <a:ext cx="3206409" cy="3791198"/>
            <a:chOff x="8325191" y="1817881"/>
            <a:chExt cx="3206409" cy="3791198"/>
          </a:xfrm>
        </p:grpSpPr>
        <p:sp>
          <p:nvSpPr>
            <p:cNvPr id="18" name="矩形: 圆角 17">
              <a:extLst>
                <a:ext uri="{FF2B5EF4-FFF2-40B4-BE49-F238E27FC236}">
                  <a16:creationId xmlns:a16="http://schemas.microsoft.com/office/drawing/2014/main" id="{8B28ADEC-E966-4502-9FA8-65BD4C3736A8}"/>
                </a:ext>
              </a:extLst>
            </p:cNvPr>
            <p:cNvSpPr/>
            <p:nvPr/>
          </p:nvSpPr>
          <p:spPr>
            <a:xfrm>
              <a:off x="8325191" y="1817881"/>
              <a:ext cx="3193709" cy="3791198"/>
            </a:xfrm>
            <a:prstGeom prst="roundRect">
              <a:avLst>
                <a:gd name="adj" fmla="val 2432"/>
              </a:avLst>
            </a:prstGeom>
            <a:pattFill prst="ltUpDiag">
              <a:fgClr>
                <a:schemeClr val="bg1">
                  <a:lumMod val="85000"/>
                </a:schemeClr>
              </a:fgClr>
              <a:bgClr>
                <a:schemeClr val="bg1"/>
              </a:bgClr>
            </a:pattFill>
            <a:ln w="19050">
              <a:solidFill>
                <a:schemeClr val="accent1"/>
              </a:solidFill>
            </a:ln>
            <a:effectLst>
              <a:glow rad="254000">
                <a:schemeClr val="accent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72000" rIns="72000" rtlCol="0" anchor="ctr"/>
            <a:lstStyle/>
            <a:p>
              <a:pPr algn="ctr"/>
              <a:endParaRPr lang="zh-CN" altLang="en-US" dirty="0"/>
            </a:p>
          </p:txBody>
        </p:sp>
        <p:sp>
          <p:nvSpPr>
            <p:cNvPr id="19" name="文本框 18">
              <a:extLst>
                <a:ext uri="{FF2B5EF4-FFF2-40B4-BE49-F238E27FC236}">
                  <a16:creationId xmlns:a16="http://schemas.microsoft.com/office/drawing/2014/main" id="{98FE89BF-5F33-4042-8BBA-3A3933EC72D7}"/>
                </a:ext>
              </a:extLst>
            </p:cNvPr>
            <p:cNvSpPr txBox="1"/>
            <p:nvPr/>
          </p:nvSpPr>
          <p:spPr>
            <a:xfrm>
              <a:off x="8714893" y="2057235"/>
              <a:ext cx="2356006" cy="342828"/>
            </a:xfrm>
            <a:prstGeom prst="roundRect">
              <a:avLst>
                <a:gd name="adj" fmla="val 12394"/>
              </a:avLst>
            </a:prstGeom>
            <a:noFill/>
          </p:spPr>
          <p:txBody>
            <a:bodyPr wrap="square" lIns="72000" rIns="72000" rtlCol="0" anchor="ctr" anchorCtr="0">
              <a:noAutofit/>
            </a:bodyPr>
            <a:lstStyle/>
            <a:p>
              <a:pPr algn="ctr"/>
              <a:r>
                <a:rPr lang="zh-CN" altLang="en-US" sz="1500" b="1">
                  <a:solidFill>
                    <a:schemeClr val="accent1"/>
                  </a:solidFill>
                  <a:latin typeface="+mj-ea"/>
                  <a:ea typeface="+mj-ea"/>
                </a:rPr>
                <a:t>增强的现实感和细节处理</a:t>
              </a:r>
              <a:endParaRPr lang="zh-CN" altLang="en-US" sz="1500" b="1" dirty="0">
                <a:solidFill>
                  <a:schemeClr val="accent1"/>
                </a:solidFill>
                <a:latin typeface="+mj-ea"/>
                <a:ea typeface="+mj-ea"/>
              </a:endParaRPr>
            </a:p>
          </p:txBody>
        </p:sp>
        <p:cxnSp>
          <p:nvCxnSpPr>
            <p:cNvPr id="20" name="直接连接符 19">
              <a:extLst>
                <a:ext uri="{FF2B5EF4-FFF2-40B4-BE49-F238E27FC236}">
                  <a16:creationId xmlns:a16="http://schemas.microsoft.com/office/drawing/2014/main" id="{C02C6E1F-9718-4592-81DC-9124A71D3CAD}"/>
                </a:ext>
              </a:extLst>
            </p:cNvPr>
            <p:cNvCxnSpPr/>
            <p:nvPr/>
          </p:nvCxnSpPr>
          <p:spPr>
            <a:xfrm>
              <a:off x="9282553" y="2608455"/>
              <a:ext cx="1276151" cy="0"/>
            </a:xfrm>
            <a:prstGeom prst="line">
              <a:avLst/>
            </a:prstGeom>
            <a:ln w="38100" cap="rnd"/>
          </p:spPr>
          <p:style>
            <a:lnRef idx="1">
              <a:schemeClr val="accent1"/>
            </a:lnRef>
            <a:fillRef idx="0">
              <a:schemeClr val="accent1"/>
            </a:fillRef>
            <a:effectRef idx="0">
              <a:schemeClr val="accent1"/>
            </a:effectRef>
            <a:fontRef idx="minor">
              <a:schemeClr val="tx1"/>
            </a:fontRef>
          </p:style>
        </p:cxnSp>
        <p:sp>
          <p:nvSpPr>
            <p:cNvPr id="21" name="文本框 20">
              <a:extLst>
                <a:ext uri="{FF2B5EF4-FFF2-40B4-BE49-F238E27FC236}">
                  <a16:creationId xmlns:a16="http://schemas.microsoft.com/office/drawing/2014/main" id="{C6200C71-0DCF-4866-B108-8554B5F4A601}"/>
                </a:ext>
              </a:extLst>
            </p:cNvPr>
            <p:cNvSpPr txBox="1"/>
            <p:nvPr/>
          </p:nvSpPr>
          <p:spPr>
            <a:xfrm>
              <a:off x="8340725" y="2749918"/>
              <a:ext cx="3190875" cy="2603983"/>
            </a:xfrm>
            <a:prstGeom prst="rect">
              <a:avLst/>
            </a:prstGeom>
            <a:noFill/>
          </p:spPr>
          <p:txBody>
            <a:bodyPr wrap="square" lIns="72000" rIns="72000" rtlCol="0">
              <a:spAutoFit/>
            </a:bodyPr>
            <a:lstStyle/>
            <a:p>
              <a:pPr algn="ctr">
                <a:lnSpc>
                  <a:spcPct val="130000"/>
                </a:lnSpc>
                <a:spcBef>
                  <a:spcPts val="600"/>
                </a:spcBef>
              </a:pPr>
              <a:r>
                <a:rPr lang="zh-CN" altLang="en-US">
                  <a:solidFill>
                    <a:schemeClr val="tx1">
                      <a:lumMod val="75000"/>
                      <a:lumOff val="25000"/>
                    </a:schemeClr>
                  </a:solidFill>
                  <a:latin typeface="+mj-ea"/>
                  <a:ea typeface="+mj-ea"/>
                </a:rPr>
                <a:t>通过引入物理引擎等手段</a:t>
              </a:r>
              <a:endParaRPr lang="en-US" altLang="zh-CN">
                <a:solidFill>
                  <a:schemeClr val="tx1">
                    <a:lumMod val="75000"/>
                    <a:lumOff val="25000"/>
                  </a:schemeClr>
                </a:solidFill>
                <a:latin typeface="+mj-ea"/>
                <a:ea typeface="+mj-ea"/>
              </a:endParaRPr>
            </a:p>
            <a:p>
              <a:pPr algn="ctr">
                <a:lnSpc>
                  <a:spcPct val="130000"/>
                </a:lnSpc>
                <a:spcBef>
                  <a:spcPts val="600"/>
                </a:spcBef>
              </a:pPr>
              <a:r>
                <a:rPr lang="zh-CN" altLang="en-US">
                  <a:solidFill>
                    <a:schemeClr val="tx1">
                      <a:lumMod val="75000"/>
                      <a:lumOff val="25000"/>
                    </a:schemeClr>
                  </a:solidFill>
                  <a:latin typeface="+mj-ea"/>
                  <a:ea typeface="+mj-ea"/>
                </a:rPr>
                <a:t>模型能够对光照强度、角度</a:t>
              </a:r>
              <a:endParaRPr lang="en-US" altLang="zh-CN">
                <a:solidFill>
                  <a:schemeClr val="tx1">
                    <a:lumMod val="75000"/>
                    <a:lumOff val="25000"/>
                  </a:schemeClr>
                </a:solidFill>
                <a:latin typeface="+mj-ea"/>
                <a:ea typeface="+mj-ea"/>
              </a:endParaRPr>
            </a:p>
            <a:p>
              <a:pPr algn="ctr">
                <a:lnSpc>
                  <a:spcPct val="130000"/>
                </a:lnSpc>
                <a:spcBef>
                  <a:spcPts val="600"/>
                </a:spcBef>
              </a:pPr>
              <a:r>
                <a:rPr lang="zh-CN" altLang="en-US">
                  <a:solidFill>
                    <a:schemeClr val="tx1">
                      <a:lumMod val="75000"/>
                      <a:lumOff val="25000"/>
                    </a:schemeClr>
                  </a:solidFill>
                  <a:latin typeface="+mj-ea"/>
                  <a:ea typeface="+mj-ea"/>
                </a:rPr>
                <a:t>以及物体材质</a:t>
              </a:r>
              <a:endParaRPr lang="en-US" altLang="zh-CN">
                <a:solidFill>
                  <a:schemeClr val="tx1">
                    <a:lumMod val="75000"/>
                    <a:lumOff val="25000"/>
                  </a:schemeClr>
                </a:solidFill>
                <a:latin typeface="+mj-ea"/>
                <a:ea typeface="+mj-ea"/>
              </a:endParaRPr>
            </a:p>
            <a:p>
              <a:pPr algn="ctr">
                <a:lnSpc>
                  <a:spcPct val="130000"/>
                </a:lnSpc>
                <a:spcBef>
                  <a:spcPts val="600"/>
                </a:spcBef>
              </a:pPr>
              <a:r>
                <a:rPr lang="zh-CN" altLang="en-US">
                  <a:solidFill>
                    <a:schemeClr val="tx1">
                      <a:lumMod val="75000"/>
                      <a:lumOff val="25000"/>
                    </a:schemeClr>
                  </a:solidFill>
                  <a:latin typeface="+mj-ea"/>
                  <a:ea typeface="+mj-ea"/>
                </a:rPr>
                <a:t>进行更加精准的建模。</a:t>
              </a:r>
              <a:endParaRPr lang="en-US" altLang="zh-CN">
                <a:solidFill>
                  <a:schemeClr val="tx1">
                    <a:lumMod val="75000"/>
                    <a:lumOff val="25000"/>
                  </a:schemeClr>
                </a:solidFill>
                <a:latin typeface="+mj-ea"/>
                <a:ea typeface="+mj-ea"/>
              </a:endParaRPr>
            </a:p>
            <a:p>
              <a:pPr algn="ctr">
                <a:lnSpc>
                  <a:spcPct val="130000"/>
                </a:lnSpc>
                <a:spcBef>
                  <a:spcPts val="600"/>
                </a:spcBef>
              </a:pPr>
              <a:r>
                <a:rPr lang="zh-CN" altLang="en-US">
                  <a:solidFill>
                    <a:schemeClr val="tx1">
                      <a:lumMod val="75000"/>
                      <a:lumOff val="25000"/>
                    </a:schemeClr>
                  </a:solidFill>
                  <a:latin typeface="+mj-ea"/>
                  <a:ea typeface="+mj-ea"/>
                </a:rPr>
                <a:t>而且在纹理和质感上</a:t>
              </a:r>
              <a:endParaRPr lang="en-US" altLang="zh-CN">
                <a:solidFill>
                  <a:schemeClr val="tx1">
                    <a:lumMod val="75000"/>
                    <a:lumOff val="25000"/>
                  </a:schemeClr>
                </a:solidFill>
                <a:latin typeface="+mj-ea"/>
                <a:ea typeface="+mj-ea"/>
              </a:endParaRPr>
            </a:p>
            <a:p>
              <a:pPr algn="ctr">
                <a:lnSpc>
                  <a:spcPct val="130000"/>
                </a:lnSpc>
                <a:spcBef>
                  <a:spcPts val="600"/>
                </a:spcBef>
              </a:pPr>
              <a:r>
                <a:rPr lang="zh-CN" altLang="en-US">
                  <a:solidFill>
                    <a:schemeClr val="tx1">
                      <a:lumMod val="75000"/>
                      <a:lumOff val="25000"/>
                    </a:schemeClr>
                  </a:solidFill>
                  <a:latin typeface="+mj-ea"/>
                  <a:ea typeface="+mj-ea"/>
                </a:rPr>
                <a:t>有更强的表现力</a:t>
              </a:r>
              <a:endParaRPr lang="zh-CN" altLang="en-US" dirty="0">
                <a:solidFill>
                  <a:schemeClr val="tx1">
                    <a:lumMod val="75000"/>
                    <a:lumOff val="25000"/>
                  </a:schemeClr>
                </a:solidFill>
                <a:latin typeface="+mj-ea"/>
                <a:ea typeface="+mj-ea"/>
              </a:endParaRPr>
            </a:p>
          </p:txBody>
        </p:sp>
      </p:grpSp>
      <p:sp>
        <p:nvSpPr>
          <p:cNvPr id="22" name="矩形 21">
            <a:extLst>
              <a:ext uri="{FF2B5EF4-FFF2-40B4-BE49-F238E27FC236}">
                <a16:creationId xmlns:a16="http://schemas.microsoft.com/office/drawing/2014/main" id="{99BC25B4-1CE4-4CD8-A27D-AE295D69FF6C}"/>
              </a:ext>
            </a:extLst>
          </p:cNvPr>
          <p:cNvSpPr/>
          <p:nvPr/>
        </p:nvSpPr>
        <p:spPr>
          <a:xfrm>
            <a:off x="389261" y="2790603"/>
            <a:ext cx="3297836" cy="2428678"/>
          </a:xfrm>
          <a:prstGeom prst="rect">
            <a:avLst/>
          </a:prstGeom>
        </p:spPr>
        <p:txBody>
          <a:bodyPr wrap="square">
            <a:spAutoFit/>
          </a:bodyPr>
          <a:lstStyle/>
          <a:p>
            <a:pPr indent="457200" algn="ctr">
              <a:lnSpc>
                <a:spcPct val="150000"/>
              </a:lnSpc>
              <a:spcBef>
                <a:spcPts val="600"/>
              </a:spcBef>
            </a:pPr>
            <a:r>
              <a:rPr lang="zh-CN" altLang="en-US" dirty="0">
                <a:solidFill>
                  <a:srgbClr val="000000">
                    <a:lumMod val="75000"/>
                    <a:lumOff val="25000"/>
                  </a:srgbClr>
                </a:solidFill>
                <a:latin typeface="微软雅黑" panose="020B0503020204020204" charset="-122"/>
                <a:ea typeface="微软雅黑" panose="020B0503020204020204" charset="-122"/>
              </a:rPr>
              <a:t>未来的</a:t>
            </a:r>
            <a:r>
              <a:rPr lang="en-US" altLang="zh-CN" dirty="0">
                <a:solidFill>
                  <a:srgbClr val="000000">
                    <a:lumMod val="75000"/>
                    <a:lumOff val="25000"/>
                  </a:srgbClr>
                </a:solidFill>
                <a:latin typeface="微软雅黑" panose="020B0503020204020204" charset="-122"/>
                <a:ea typeface="微软雅黑" panose="020B0503020204020204" charset="-122"/>
              </a:rPr>
              <a:t>AI</a:t>
            </a:r>
            <a:r>
              <a:rPr lang="zh-CN" altLang="en-US" dirty="0">
                <a:solidFill>
                  <a:srgbClr val="000000">
                    <a:lumMod val="75000"/>
                    <a:lumOff val="25000"/>
                  </a:srgbClr>
                </a:solidFill>
                <a:latin typeface="微软雅黑" panose="020B0503020204020204" charset="-122"/>
                <a:ea typeface="微软雅黑" panose="020B0503020204020204" charset="-122"/>
              </a:rPr>
              <a:t>着色系统将</a:t>
            </a:r>
            <a:endParaRPr lang="en-US" altLang="zh-CN" dirty="0">
              <a:solidFill>
                <a:srgbClr val="000000">
                  <a:lumMod val="75000"/>
                  <a:lumOff val="25000"/>
                </a:srgbClr>
              </a:solidFill>
              <a:latin typeface="微软雅黑" panose="020B0503020204020204" charset="-122"/>
              <a:ea typeface="微软雅黑" panose="020B0503020204020204" charset="-122"/>
            </a:endParaRPr>
          </a:p>
          <a:p>
            <a:pPr indent="457200" algn="ctr">
              <a:lnSpc>
                <a:spcPct val="150000"/>
              </a:lnSpc>
              <a:spcBef>
                <a:spcPts val="600"/>
              </a:spcBef>
            </a:pPr>
            <a:r>
              <a:rPr lang="zh-CN" altLang="en-US" dirty="0">
                <a:solidFill>
                  <a:srgbClr val="000000">
                    <a:lumMod val="75000"/>
                    <a:lumOff val="25000"/>
                  </a:srgbClr>
                </a:solidFill>
                <a:latin typeface="微软雅黑" panose="020B0503020204020204" charset="-122"/>
                <a:ea typeface="微软雅黑" panose="020B0503020204020204" charset="-122"/>
              </a:rPr>
              <a:t>更注重个性化和自适应</a:t>
            </a:r>
            <a:endParaRPr lang="en-US" altLang="zh-CN" dirty="0">
              <a:solidFill>
                <a:srgbClr val="000000">
                  <a:lumMod val="75000"/>
                  <a:lumOff val="25000"/>
                </a:srgbClr>
              </a:solidFill>
              <a:latin typeface="微软雅黑" panose="020B0503020204020204" charset="-122"/>
              <a:ea typeface="微软雅黑" panose="020B0503020204020204" charset="-122"/>
            </a:endParaRPr>
          </a:p>
          <a:p>
            <a:pPr indent="457200" algn="ctr">
              <a:lnSpc>
                <a:spcPct val="150000"/>
              </a:lnSpc>
              <a:spcBef>
                <a:spcPts val="600"/>
              </a:spcBef>
            </a:pPr>
            <a:r>
              <a:rPr lang="zh-CN" altLang="en-US" dirty="0">
                <a:solidFill>
                  <a:srgbClr val="000000">
                    <a:lumMod val="75000"/>
                    <a:lumOff val="25000"/>
                  </a:srgbClr>
                </a:solidFill>
                <a:latin typeface="微软雅黑" panose="020B0503020204020204" charset="-122"/>
                <a:ea typeface="微软雅黑" panose="020B0503020204020204" charset="-122"/>
              </a:rPr>
              <a:t>能够根据特定照片的风格</a:t>
            </a:r>
            <a:endParaRPr lang="en-US" altLang="zh-CN" dirty="0">
              <a:solidFill>
                <a:srgbClr val="000000">
                  <a:lumMod val="75000"/>
                  <a:lumOff val="25000"/>
                </a:srgbClr>
              </a:solidFill>
              <a:latin typeface="微软雅黑" panose="020B0503020204020204" charset="-122"/>
              <a:ea typeface="微软雅黑" panose="020B0503020204020204" charset="-122"/>
            </a:endParaRPr>
          </a:p>
          <a:p>
            <a:pPr indent="457200" algn="ctr">
              <a:lnSpc>
                <a:spcPct val="150000"/>
              </a:lnSpc>
              <a:spcBef>
                <a:spcPts val="600"/>
              </a:spcBef>
            </a:pPr>
            <a:r>
              <a:rPr lang="zh-CN" altLang="en-US" dirty="0">
                <a:solidFill>
                  <a:srgbClr val="000000">
                    <a:lumMod val="75000"/>
                    <a:lumOff val="25000"/>
                  </a:srgbClr>
                </a:solidFill>
                <a:latin typeface="微软雅黑" panose="020B0503020204020204" charset="-122"/>
                <a:ea typeface="微软雅黑" panose="020B0503020204020204" charset="-122"/>
              </a:rPr>
              <a:t>拍摄时期或地理位置</a:t>
            </a:r>
            <a:endParaRPr lang="en-US" altLang="zh-CN" dirty="0">
              <a:solidFill>
                <a:srgbClr val="000000">
                  <a:lumMod val="75000"/>
                  <a:lumOff val="25000"/>
                </a:srgbClr>
              </a:solidFill>
              <a:latin typeface="微软雅黑" panose="020B0503020204020204" charset="-122"/>
              <a:ea typeface="微软雅黑" panose="020B0503020204020204" charset="-122"/>
            </a:endParaRPr>
          </a:p>
          <a:p>
            <a:pPr indent="457200" algn="ctr">
              <a:lnSpc>
                <a:spcPct val="150000"/>
              </a:lnSpc>
              <a:spcBef>
                <a:spcPts val="600"/>
              </a:spcBef>
            </a:pPr>
            <a:r>
              <a:rPr lang="zh-CN" altLang="en-US" dirty="0">
                <a:solidFill>
                  <a:srgbClr val="000000">
                    <a:lumMod val="75000"/>
                    <a:lumOff val="25000"/>
                  </a:srgbClr>
                </a:solidFill>
                <a:latin typeface="微软雅黑" panose="020B0503020204020204" charset="-122"/>
                <a:ea typeface="微软雅黑" panose="020B0503020204020204" charset="-122"/>
              </a:rPr>
              <a:t>自主选择最佳的着色方案</a:t>
            </a:r>
            <a:endParaRPr lang="en-US" altLang="zh-CN" dirty="0">
              <a:solidFill>
                <a:srgbClr val="000000">
                  <a:lumMod val="75000"/>
                  <a:lumOff val="25000"/>
                </a:srgbClr>
              </a:solidFill>
              <a:latin typeface="微软雅黑" panose="020B0503020204020204" charset="-122"/>
              <a:ea typeface="微软雅黑" panose="020B0503020204020204" charset="-122"/>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227" name="PA_矩形 9"/>
          <p:cNvSpPr/>
          <p:nvPr/>
        </p:nvSpPr>
        <p:spPr>
          <a:xfrm>
            <a:off x="635" y="297"/>
            <a:ext cx="12192000" cy="6858000"/>
          </a:xfrm>
          <a:prstGeom prst="rect">
            <a:avLst/>
          </a:prstGeom>
          <a:gradFill>
            <a:gsLst>
              <a:gs pos="0">
                <a:srgbClr val="09397E">
                  <a:alpha val="0"/>
                </a:srgbClr>
              </a:gs>
              <a:gs pos="82000">
                <a:srgbClr val="09397E"/>
              </a:gs>
            </a:gsLst>
            <a:lin ang="5400000" scaled="1"/>
          </a:gra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3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a:endParaRPr>
          </a:p>
        </p:txBody>
      </p:sp>
      <p:sp>
        <p:nvSpPr>
          <p:cNvPr id="228" name="文本框 79"/>
          <p:cNvSpPr txBox="1"/>
          <p:nvPr/>
        </p:nvSpPr>
        <p:spPr>
          <a:xfrm>
            <a:off x="2245360" y="3789367"/>
            <a:ext cx="7701280" cy="307777"/>
          </a:xfrm>
          <a:prstGeom prst="rect">
            <a:avLst/>
          </a:prstGeom>
          <a:noFill/>
        </p:spPr>
        <p:txBody>
          <a:bodyPr wrap="square" rtlCol="0">
            <a:spAutoFit/>
          </a:bodyPr>
          <a:lstStyle/>
          <a:p>
            <a:pPr marL="0" marR="0" lvl="0" indent="0" algn="dist" defTabSz="914400" rtl="0" eaLnBrk="1" fontAlgn="auto" latinLnBrk="0" hangingPunct="1">
              <a:lnSpc>
                <a:spcPct val="13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a:rPr>
              <a:t>THANKS FOR LISTENING, PLEASE COMMENT</a:t>
            </a:r>
          </a:p>
        </p:txBody>
      </p:sp>
      <p:cxnSp>
        <p:nvCxnSpPr>
          <p:cNvPr id="229" name="直接连接符 80"/>
          <p:cNvCxnSpPr/>
          <p:nvPr/>
        </p:nvCxnSpPr>
        <p:spPr>
          <a:xfrm>
            <a:off x="1653777" y="3927866"/>
            <a:ext cx="30915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0" name="直接连接符 81"/>
          <p:cNvCxnSpPr/>
          <p:nvPr/>
        </p:nvCxnSpPr>
        <p:spPr>
          <a:xfrm>
            <a:off x="10166561" y="3927866"/>
            <a:ext cx="30915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31" name="文本框 82"/>
          <p:cNvSpPr txBox="1"/>
          <p:nvPr/>
        </p:nvSpPr>
        <p:spPr>
          <a:xfrm>
            <a:off x="5076828" y="5294276"/>
            <a:ext cx="2032000" cy="422616"/>
          </a:xfrm>
          <a:prstGeom prst="rect">
            <a:avLst/>
          </a:prstGeom>
          <a:noFill/>
        </p:spPr>
        <p:txBody>
          <a:bodyPr wrap="square" rtlCol="0">
            <a:spAutoFit/>
          </a:bodyPr>
          <a:lstStyle/>
          <a:p>
            <a:pPr marL="0" marR="0" lvl="0" indent="0" algn="ctr" defTabSz="914400" rtl="0" eaLnBrk="1" fontAlgn="auto" latinLnBrk="0" hangingPunct="1">
              <a:lnSpc>
                <a:spcPct val="130000"/>
              </a:lnSpc>
              <a:spcBef>
                <a:spcPts val="0"/>
              </a:spcBef>
              <a:spcAft>
                <a:spcPts val="0"/>
              </a:spcAft>
              <a:buClrTx/>
              <a:buSzTx/>
              <a:buFontTx/>
              <a:buNone/>
              <a:tabLst/>
              <a:defRPr sz="1800">
                <a:solidFill>
                  <a:prstClr val="black">
                    <a:alpha val="100000"/>
                  </a:prstClr>
                </a:solidFill>
                <a:latin typeface="等线"/>
                <a:ea typeface="Arial"/>
              </a:defRPr>
            </a:pPr>
            <a:r>
              <a:rPr kumimoji="0" lang="zh-CN" altLang="en-US" sz="1800" b="0" i="0" u="none" strike="noStrike" kern="1200" cap="none" spc="0" normalizeH="0" baseline="0" noProof="0">
                <a:ln>
                  <a:noFill/>
                </a:ln>
                <a:solidFill>
                  <a:srgbClr val="FFFFFF">
                    <a:alpha val="100000"/>
                  </a:srgbClr>
                </a:solidFill>
                <a:effectLst/>
                <a:uLnTx/>
                <a:uFillTx/>
                <a:latin typeface="微软雅黑"/>
                <a:ea typeface="微软雅黑"/>
                <a:cs typeface="Arial"/>
              </a:rPr>
              <a:t>刘亚宁，杨立鑫</a:t>
            </a:r>
            <a:endParaRPr kumimoji="0" sz="1800" b="0" i="0" u="none" strike="noStrike" kern="1200" cap="none" spc="0" normalizeH="0" baseline="0" noProof="0">
              <a:ln>
                <a:noFill/>
              </a:ln>
              <a:solidFill>
                <a:prstClr val="black">
                  <a:alpha val="100000"/>
                </a:prstClr>
              </a:solidFill>
              <a:effectLst/>
              <a:uLnTx/>
              <a:uFillTx/>
              <a:latin typeface="等线"/>
              <a:cs typeface="Arial"/>
            </a:endParaRPr>
          </a:p>
        </p:txBody>
      </p:sp>
      <p:sp>
        <p:nvSpPr>
          <p:cNvPr id="232" name="文本框 83"/>
          <p:cNvSpPr txBox="1"/>
          <p:nvPr/>
        </p:nvSpPr>
        <p:spPr>
          <a:xfrm>
            <a:off x="5202910" y="5729293"/>
            <a:ext cx="1790700" cy="345094"/>
          </a:xfrm>
          <a:prstGeom prst="rect">
            <a:avLst/>
          </a:prstGeom>
          <a:noFill/>
        </p:spPr>
        <p:txBody>
          <a:bodyPr wrap="square" rtlCol="0">
            <a:spAutoFit/>
          </a:bodyPr>
          <a:lstStyle/>
          <a:p>
            <a:pPr marL="0" marR="0" lvl="0" indent="0" algn="dist" defTabSz="914400" rtl="0" eaLnBrk="1" fontAlgn="auto" latinLnBrk="0" hangingPunct="1">
              <a:lnSpc>
                <a:spcPct val="130000"/>
              </a:lnSpc>
              <a:spcBef>
                <a:spcPts val="0"/>
              </a:spcBef>
              <a:spcAft>
                <a:spcPts val="0"/>
              </a:spcAft>
              <a:buClrTx/>
              <a:buSzTx/>
              <a:buFontTx/>
              <a:buNone/>
              <a:tabLst/>
              <a:defRPr sz="1800">
                <a:solidFill>
                  <a:prstClr val="black">
                    <a:alpha val="100000"/>
                  </a:prstClr>
                </a:solidFill>
                <a:latin typeface="等线"/>
                <a:ea typeface="Arial"/>
              </a:defRPr>
            </a:pPr>
            <a:r>
              <a:rPr kumimoji="0" lang="en-US" sz="1400" b="0" i="0" u="none" strike="noStrike" kern="1200" cap="none" spc="0" normalizeH="0" baseline="0" noProof="0">
                <a:ln>
                  <a:noFill/>
                </a:ln>
                <a:solidFill>
                  <a:srgbClr val="FFFFFF">
                    <a:alpha val="100000"/>
                  </a:srgbClr>
                </a:solidFill>
                <a:effectLst/>
                <a:uLnTx/>
                <a:uFillTx/>
                <a:latin typeface="微软雅黑"/>
                <a:ea typeface="微软雅黑"/>
                <a:cs typeface="Arial"/>
              </a:rPr>
              <a:t>2024</a:t>
            </a:r>
            <a:r>
              <a:rPr kumimoji="0" lang="zh-CN" altLang="en-US" sz="1400" b="0" i="0" u="none" strike="noStrike" kern="1200" cap="none" spc="0" normalizeH="0" baseline="0" noProof="0">
                <a:ln>
                  <a:noFill/>
                </a:ln>
                <a:solidFill>
                  <a:srgbClr val="FFFFFF">
                    <a:alpha val="100000"/>
                  </a:srgbClr>
                </a:solidFill>
                <a:effectLst/>
                <a:uLnTx/>
                <a:uFillTx/>
                <a:latin typeface="微软雅黑"/>
                <a:ea typeface="微软雅黑"/>
                <a:cs typeface="Arial"/>
              </a:rPr>
              <a:t>年</a:t>
            </a:r>
            <a:r>
              <a:rPr lang="en-US" altLang="zh-CN" sz="1400">
                <a:solidFill>
                  <a:srgbClr val="FFFFFF">
                    <a:alpha val="100000"/>
                  </a:srgbClr>
                </a:solidFill>
                <a:latin typeface="微软雅黑"/>
                <a:ea typeface="微软雅黑"/>
                <a:cs typeface="Arial"/>
              </a:rPr>
              <a:t>11</a:t>
            </a:r>
            <a:r>
              <a:rPr kumimoji="0" lang="zh-CN" altLang="en-US" sz="1400" b="0" i="0" u="none" strike="noStrike" kern="1200" cap="none" spc="0" normalizeH="0" baseline="0" noProof="0">
                <a:ln>
                  <a:noFill/>
                </a:ln>
                <a:solidFill>
                  <a:srgbClr val="FFFFFF">
                    <a:alpha val="100000"/>
                  </a:srgbClr>
                </a:solidFill>
                <a:effectLst/>
                <a:uLnTx/>
                <a:uFillTx/>
                <a:latin typeface="微软雅黑"/>
                <a:ea typeface="微软雅黑"/>
                <a:cs typeface="Arial"/>
              </a:rPr>
              <a:t>月</a:t>
            </a:r>
            <a:r>
              <a:rPr lang="en-US" altLang="zh-CN" sz="1400">
                <a:solidFill>
                  <a:srgbClr val="FFFFFF">
                    <a:alpha val="100000"/>
                  </a:srgbClr>
                </a:solidFill>
                <a:latin typeface="微软雅黑"/>
                <a:ea typeface="微软雅黑"/>
                <a:cs typeface="Arial"/>
              </a:rPr>
              <a:t>6</a:t>
            </a:r>
            <a:r>
              <a:rPr kumimoji="0" lang="zh-CN" altLang="en-US" sz="1400" b="0" i="0" u="none" strike="noStrike" kern="1200" cap="none" spc="0" normalizeH="0" baseline="0" noProof="0">
                <a:ln>
                  <a:noFill/>
                </a:ln>
                <a:solidFill>
                  <a:srgbClr val="FFFFFF">
                    <a:alpha val="100000"/>
                  </a:srgbClr>
                </a:solidFill>
                <a:effectLst/>
                <a:uLnTx/>
                <a:uFillTx/>
                <a:latin typeface="微软雅黑"/>
                <a:ea typeface="微软雅黑"/>
                <a:cs typeface="Arial"/>
              </a:rPr>
              <a:t>日</a:t>
            </a:r>
          </a:p>
        </p:txBody>
      </p:sp>
      <p:sp>
        <p:nvSpPr>
          <p:cNvPr id="233" name="文本框 84"/>
          <p:cNvSpPr txBox="1"/>
          <p:nvPr/>
        </p:nvSpPr>
        <p:spPr>
          <a:xfrm>
            <a:off x="2023730" y="2936642"/>
            <a:ext cx="8147050" cy="965200"/>
          </a:xfrm>
          <a:prstGeom prst="rect">
            <a:avLst/>
          </a:prstGeom>
          <a:noFill/>
        </p:spPr>
        <p:txBody>
          <a:bodyPr wrap="square" rtlCol="0">
            <a:spAutoFit/>
          </a:bodyPr>
          <a:lstStyle/>
          <a:p>
            <a:pPr marL="0" marR="0" lvl="0" indent="0" algn="ctr" defTabSz="914400" rtl="0" eaLnBrk="1" fontAlgn="auto" latinLnBrk="0" hangingPunct="1">
              <a:lnSpc>
                <a:spcPct val="130000"/>
              </a:lnSpc>
              <a:spcBef>
                <a:spcPts val="0"/>
              </a:spcBef>
              <a:spcAft>
                <a:spcPts val="0"/>
              </a:spcAft>
              <a:buClrTx/>
              <a:buSzTx/>
              <a:buFontTx/>
              <a:buNone/>
              <a:tabLst/>
              <a:defRPr/>
            </a:pPr>
            <a:r>
              <a:rPr kumimoji="0" lang="zh-CN" altLang="en-US" sz="4400" b="1" i="0" u="none" strike="noStrike" kern="1200" cap="none" spc="0" normalizeH="0" baseline="0" noProof="0">
                <a:ln>
                  <a:noFill/>
                </a:ln>
                <a:solidFill>
                  <a:prstClr val="white">
                    <a:alpha val="100000"/>
                  </a:prstClr>
                </a:solidFill>
                <a:effectLst/>
                <a:uLnTx/>
                <a:uFillTx/>
                <a:latin typeface="微软雅黑"/>
                <a:ea typeface="微软雅黑"/>
                <a:cs typeface="Arial"/>
              </a:rPr>
              <a:t>敬请批评指正，谢谢</a:t>
            </a:r>
          </a:p>
        </p:txBody>
      </p:sp>
      <p:grpSp>
        <p:nvGrpSpPr>
          <p:cNvPr id="234" name="Group 67"/>
          <p:cNvGrpSpPr>
            <a:grpSpLocks noChangeAspect="1"/>
          </p:cNvGrpSpPr>
          <p:nvPr/>
        </p:nvGrpSpPr>
        <p:grpSpPr>
          <a:xfrm>
            <a:off x="3726870" y="1336375"/>
            <a:ext cx="1029955" cy="1033303"/>
            <a:chOff x="594" y="467"/>
            <a:chExt cx="1846" cy="1852"/>
          </a:xfrm>
          <a:solidFill>
            <a:schemeClr val="bg1"/>
          </a:solidFill>
        </p:grpSpPr>
        <p:sp>
          <p:nvSpPr>
            <p:cNvPr id="235" name="Rectangle 68"/>
            <p:cNvSpPr>
              <a:spLocks noChangeArrowheads="1"/>
            </p:cNvSpPr>
            <p:nvPr/>
          </p:nvSpPr>
          <p:spPr bwMode="auto">
            <a:xfrm>
              <a:off x="1779" y="1208"/>
              <a:ext cx="10" cy="2"/>
            </a:xfrm>
            <a:prstGeom prst="rect">
              <a:avLst/>
            </a:prstGeom>
            <a:grpFill/>
            <a:ln>
              <a:noFill/>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3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Arial"/>
              </a:endParaRPr>
            </a:p>
          </p:txBody>
        </p:sp>
        <p:sp>
          <p:nvSpPr>
            <p:cNvPr id="236" name="Freeform 69"/>
            <p:cNvSpPr>
              <a:spLocks noEditPoints="1"/>
            </p:cNvSpPr>
            <p:nvPr/>
          </p:nvSpPr>
          <p:spPr bwMode="auto">
            <a:xfrm>
              <a:off x="1020" y="843"/>
              <a:ext cx="945" cy="1112"/>
            </a:xfrm>
            <a:custGeom>
              <a:avLst/>
              <a:gdLst>
                <a:gd name="T0" fmla="*/ 342 w 495"/>
                <a:gd name="T1" fmla="*/ 490 h 581"/>
                <a:gd name="T2" fmla="*/ 266 w 495"/>
                <a:gd name="T3" fmla="*/ 393 h 581"/>
                <a:gd name="T4" fmla="*/ 155 w 495"/>
                <a:gd name="T5" fmla="*/ 426 h 581"/>
                <a:gd name="T6" fmla="*/ 158 w 495"/>
                <a:gd name="T7" fmla="*/ 351 h 581"/>
                <a:gd name="T8" fmla="*/ 108 w 495"/>
                <a:gd name="T9" fmla="*/ 266 h 581"/>
                <a:gd name="T10" fmla="*/ 117 w 495"/>
                <a:gd name="T11" fmla="*/ 114 h 581"/>
                <a:gd name="T12" fmla="*/ 157 w 495"/>
                <a:gd name="T13" fmla="*/ 119 h 581"/>
                <a:gd name="T14" fmla="*/ 167 w 495"/>
                <a:gd name="T15" fmla="*/ 129 h 581"/>
                <a:gd name="T16" fmla="*/ 172 w 495"/>
                <a:gd name="T17" fmla="*/ 169 h 581"/>
                <a:gd name="T18" fmla="*/ 67 w 495"/>
                <a:gd name="T19" fmla="*/ 266 h 581"/>
                <a:gd name="T20" fmla="*/ 152 w 495"/>
                <a:gd name="T21" fmla="*/ 111 h 581"/>
                <a:gd name="T22" fmla="*/ 142 w 495"/>
                <a:gd name="T23" fmla="*/ 149 h 581"/>
                <a:gd name="T24" fmla="*/ 180 w 495"/>
                <a:gd name="T25" fmla="*/ 133 h 581"/>
                <a:gd name="T26" fmla="*/ 181 w 495"/>
                <a:gd name="T27" fmla="*/ 47 h 581"/>
                <a:gd name="T28" fmla="*/ 196 w 495"/>
                <a:gd name="T29" fmla="*/ 283 h 581"/>
                <a:gd name="T30" fmla="*/ 198 w 495"/>
                <a:gd name="T31" fmla="*/ 136 h 581"/>
                <a:gd name="T32" fmla="*/ 201 w 495"/>
                <a:gd name="T33" fmla="*/ 5 h 581"/>
                <a:gd name="T34" fmla="*/ 211 w 495"/>
                <a:gd name="T35" fmla="*/ 61 h 581"/>
                <a:gd name="T36" fmla="*/ 255 w 495"/>
                <a:gd name="T37" fmla="*/ 145 h 581"/>
                <a:gd name="T38" fmla="*/ 278 w 495"/>
                <a:gd name="T39" fmla="*/ 84 h 581"/>
                <a:gd name="T40" fmla="*/ 357 w 495"/>
                <a:gd name="T41" fmla="*/ 54 h 581"/>
                <a:gd name="T42" fmla="*/ 411 w 495"/>
                <a:gd name="T43" fmla="*/ 93 h 581"/>
                <a:gd name="T44" fmla="*/ 430 w 495"/>
                <a:gd name="T45" fmla="*/ 95 h 581"/>
                <a:gd name="T46" fmla="*/ 463 w 495"/>
                <a:gd name="T47" fmla="*/ 155 h 581"/>
                <a:gd name="T48" fmla="*/ 221 w 495"/>
                <a:gd name="T49" fmla="*/ 279 h 581"/>
                <a:gd name="T50" fmla="*/ 349 w 495"/>
                <a:gd name="T51" fmla="*/ 257 h 581"/>
                <a:gd name="T52" fmla="*/ 398 w 495"/>
                <a:gd name="T53" fmla="*/ 210 h 581"/>
                <a:gd name="T54" fmla="*/ 406 w 495"/>
                <a:gd name="T55" fmla="*/ 220 h 581"/>
                <a:gd name="T56" fmla="*/ 411 w 495"/>
                <a:gd name="T57" fmla="*/ 451 h 581"/>
                <a:gd name="T58" fmla="*/ 406 w 495"/>
                <a:gd name="T59" fmla="*/ 321 h 581"/>
                <a:gd name="T60" fmla="*/ 468 w 495"/>
                <a:gd name="T61" fmla="*/ 184 h 581"/>
                <a:gd name="T62" fmla="*/ 460 w 495"/>
                <a:gd name="T63" fmla="*/ 233 h 581"/>
                <a:gd name="T64" fmla="*/ 384 w 495"/>
                <a:gd name="T65" fmla="*/ 222 h 581"/>
                <a:gd name="T66" fmla="*/ 420 w 495"/>
                <a:gd name="T67" fmla="*/ 188 h 581"/>
                <a:gd name="T68" fmla="*/ 364 w 495"/>
                <a:gd name="T69" fmla="*/ 225 h 581"/>
                <a:gd name="T70" fmla="*/ 360 w 495"/>
                <a:gd name="T71" fmla="*/ 188 h 581"/>
                <a:gd name="T72" fmla="*/ 386 w 495"/>
                <a:gd name="T73" fmla="*/ 356 h 581"/>
                <a:gd name="T74" fmla="*/ 220 w 495"/>
                <a:gd name="T75" fmla="*/ 351 h 581"/>
                <a:gd name="T76" fmla="*/ 235 w 495"/>
                <a:gd name="T77" fmla="*/ 315 h 581"/>
                <a:gd name="T78" fmla="*/ 206 w 495"/>
                <a:gd name="T79" fmla="*/ 172 h 581"/>
                <a:gd name="T80" fmla="*/ 238 w 495"/>
                <a:gd name="T81" fmla="*/ 167 h 581"/>
                <a:gd name="T82" fmla="*/ 251 w 495"/>
                <a:gd name="T83" fmla="*/ 158 h 581"/>
                <a:gd name="T84" fmla="*/ 269 w 495"/>
                <a:gd name="T85" fmla="*/ 131 h 581"/>
                <a:gd name="T86" fmla="*/ 278 w 495"/>
                <a:gd name="T87" fmla="*/ 100 h 581"/>
                <a:gd name="T88" fmla="*/ 393 w 495"/>
                <a:gd name="T89" fmla="*/ 130 h 581"/>
                <a:gd name="T90" fmla="*/ 438 w 495"/>
                <a:gd name="T91" fmla="*/ 100 h 581"/>
                <a:gd name="T92" fmla="*/ 438 w 495"/>
                <a:gd name="T93" fmla="*/ 154 h 581"/>
                <a:gd name="T94" fmla="*/ 456 w 495"/>
                <a:gd name="T95" fmla="*/ 159 h 581"/>
                <a:gd name="T96" fmla="*/ 474 w 495"/>
                <a:gd name="T97" fmla="*/ 100 h 581"/>
                <a:gd name="T98" fmla="*/ 455 w 495"/>
                <a:gd name="T99" fmla="*/ 80 h 581"/>
                <a:gd name="T100" fmla="*/ 343 w 495"/>
                <a:gd name="T101" fmla="*/ 34 h 581"/>
                <a:gd name="T102" fmla="*/ 206 w 495"/>
                <a:gd name="T103" fmla="*/ 0 h 581"/>
                <a:gd name="T104" fmla="*/ 173 w 495"/>
                <a:gd name="T105" fmla="*/ 7 h 581"/>
                <a:gd name="T106" fmla="*/ 143 w 495"/>
                <a:gd name="T107" fmla="*/ 23 h 581"/>
                <a:gd name="T108" fmla="*/ 121 w 495"/>
                <a:gd name="T109" fmla="*/ 51 h 581"/>
                <a:gd name="T110" fmla="*/ 148 w 495"/>
                <a:gd name="T111" fmla="*/ 83 h 581"/>
                <a:gd name="T112" fmla="*/ 59 w 495"/>
                <a:gd name="T113" fmla="*/ 98 h 581"/>
                <a:gd name="T114" fmla="*/ 108 w 495"/>
                <a:gd name="T115" fmla="*/ 286 h 581"/>
                <a:gd name="T116" fmla="*/ 152 w 495"/>
                <a:gd name="T117" fmla="*/ 307 h 581"/>
                <a:gd name="T118" fmla="*/ 102 w 495"/>
                <a:gd name="T119" fmla="*/ 418 h 581"/>
                <a:gd name="T120" fmla="*/ 495 w 495"/>
                <a:gd name="T121" fmla="*/ 512 h 5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95" h="581">
                  <a:moveTo>
                    <a:pt x="369" y="368"/>
                  </a:moveTo>
                  <a:cubicBezTo>
                    <a:pt x="334" y="361"/>
                    <a:pt x="334" y="361"/>
                    <a:pt x="334" y="361"/>
                  </a:cubicBezTo>
                  <a:cubicBezTo>
                    <a:pt x="289" y="371"/>
                    <a:pt x="289" y="371"/>
                    <a:pt x="289" y="371"/>
                  </a:cubicBezTo>
                  <a:cubicBezTo>
                    <a:pt x="298" y="361"/>
                    <a:pt x="298" y="361"/>
                    <a:pt x="298" y="361"/>
                  </a:cubicBezTo>
                  <a:cubicBezTo>
                    <a:pt x="337" y="349"/>
                    <a:pt x="337" y="349"/>
                    <a:pt x="337" y="349"/>
                  </a:cubicBezTo>
                  <a:cubicBezTo>
                    <a:pt x="376" y="362"/>
                    <a:pt x="376" y="362"/>
                    <a:pt x="376" y="362"/>
                  </a:cubicBezTo>
                  <a:lnTo>
                    <a:pt x="369" y="368"/>
                  </a:lnTo>
                  <a:close/>
                  <a:moveTo>
                    <a:pt x="342" y="490"/>
                  </a:moveTo>
                  <a:cubicBezTo>
                    <a:pt x="337" y="470"/>
                    <a:pt x="337" y="470"/>
                    <a:pt x="337" y="470"/>
                  </a:cubicBezTo>
                  <a:cubicBezTo>
                    <a:pt x="349" y="422"/>
                    <a:pt x="349" y="422"/>
                    <a:pt x="349" y="422"/>
                  </a:cubicBezTo>
                  <a:cubicBezTo>
                    <a:pt x="350" y="422"/>
                    <a:pt x="350" y="422"/>
                    <a:pt x="350" y="422"/>
                  </a:cubicBezTo>
                  <a:cubicBezTo>
                    <a:pt x="350" y="422"/>
                    <a:pt x="350" y="422"/>
                    <a:pt x="350" y="422"/>
                  </a:cubicBezTo>
                  <a:cubicBezTo>
                    <a:pt x="364" y="420"/>
                    <a:pt x="364" y="420"/>
                    <a:pt x="364" y="420"/>
                  </a:cubicBezTo>
                  <a:cubicBezTo>
                    <a:pt x="375" y="493"/>
                    <a:pt x="375" y="493"/>
                    <a:pt x="375" y="493"/>
                  </a:cubicBezTo>
                  <a:cubicBezTo>
                    <a:pt x="364" y="492"/>
                    <a:pt x="353" y="491"/>
                    <a:pt x="342" y="490"/>
                  </a:cubicBezTo>
                  <a:close/>
                  <a:moveTo>
                    <a:pt x="266" y="393"/>
                  </a:moveTo>
                  <a:cubicBezTo>
                    <a:pt x="299" y="401"/>
                    <a:pt x="299" y="401"/>
                    <a:pt x="299" y="401"/>
                  </a:cubicBezTo>
                  <a:cubicBezTo>
                    <a:pt x="344" y="384"/>
                    <a:pt x="344" y="384"/>
                    <a:pt x="344" y="384"/>
                  </a:cubicBezTo>
                  <a:cubicBezTo>
                    <a:pt x="369" y="396"/>
                    <a:pt x="369" y="396"/>
                    <a:pt x="369" y="396"/>
                  </a:cubicBezTo>
                  <a:cubicBezTo>
                    <a:pt x="344" y="392"/>
                    <a:pt x="344" y="392"/>
                    <a:pt x="344" y="392"/>
                  </a:cubicBezTo>
                  <a:cubicBezTo>
                    <a:pt x="298" y="409"/>
                    <a:pt x="298" y="409"/>
                    <a:pt x="298" y="409"/>
                  </a:cubicBezTo>
                  <a:lnTo>
                    <a:pt x="266" y="393"/>
                  </a:lnTo>
                  <a:close/>
                  <a:moveTo>
                    <a:pt x="171" y="472"/>
                  </a:moveTo>
                  <a:cubicBezTo>
                    <a:pt x="155" y="426"/>
                    <a:pt x="155" y="426"/>
                    <a:pt x="155" y="426"/>
                  </a:cubicBezTo>
                  <a:cubicBezTo>
                    <a:pt x="132" y="419"/>
                    <a:pt x="132" y="419"/>
                    <a:pt x="132" y="419"/>
                  </a:cubicBezTo>
                  <a:cubicBezTo>
                    <a:pt x="170" y="407"/>
                    <a:pt x="170" y="407"/>
                    <a:pt x="170" y="407"/>
                  </a:cubicBezTo>
                  <a:cubicBezTo>
                    <a:pt x="185" y="457"/>
                    <a:pt x="185" y="457"/>
                    <a:pt x="185" y="457"/>
                  </a:cubicBezTo>
                  <a:cubicBezTo>
                    <a:pt x="278" y="443"/>
                    <a:pt x="278" y="443"/>
                    <a:pt x="278" y="443"/>
                  </a:cubicBezTo>
                  <a:lnTo>
                    <a:pt x="171" y="472"/>
                  </a:lnTo>
                  <a:close/>
                  <a:moveTo>
                    <a:pt x="154" y="326"/>
                  </a:moveTo>
                  <a:cubicBezTo>
                    <a:pt x="158" y="326"/>
                    <a:pt x="158" y="326"/>
                    <a:pt x="158" y="326"/>
                  </a:cubicBezTo>
                  <a:cubicBezTo>
                    <a:pt x="158" y="351"/>
                    <a:pt x="158" y="351"/>
                    <a:pt x="158" y="351"/>
                  </a:cubicBezTo>
                  <a:cubicBezTo>
                    <a:pt x="154" y="351"/>
                    <a:pt x="154" y="351"/>
                    <a:pt x="154" y="351"/>
                  </a:cubicBezTo>
                  <a:lnTo>
                    <a:pt x="154" y="326"/>
                  </a:lnTo>
                  <a:close/>
                  <a:moveTo>
                    <a:pt x="164" y="326"/>
                  </a:moveTo>
                  <a:cubicBezTo>
                    <a:pt x="187" y="326"/>
                    <a:pt x="187" y="326"/>
                    <a:pt x="187" y="326"/>
                  </a:cubicBezTo>
                  <a:cubicBezTo>
                    <a:pt x="187" y="351"/>
                    <a:pt x="187" y="351"/>
                    <a:pt x="187" y="351"/>
                  </a:cubicBezTo>
                  <a:cubicBezTo>
                    <a:pt x="164" y="351"/>
                    <a:pt x="164" y="351"/>
                    <a:pt x="164" y="351"/>
                  </a:cubicBezTo>
                  <a:lnTo>
                    <a:pt x="164" y="326"/>
                  </a:lnTo>
                  <a:close/>
                  <a:moveTo>
                    <a:pt x="108" y="266"/>
                  </a:moveTo>
                  <a:cubicBezTo>
                    <a:pt x="108" y="266"/>
                    <a:pt x="108" y="266"/>
                    <a:pt x="108" y="266"/>
                  </a:cubicBezTo>
                  <a:cubicBezTo>
                    <a:pt x="78" y="266"/>
                    <a:pt x="78" y="266"/>
                    <a:pt x="78" y="266"/>
                  </a:cubicBezTo>
                  <a:cubicBezTo>
                    <a:pt x="78" y="100"/>
                    <a:pt x="78" y="100"/>
                    <a:pt x="78" y="100"/>
                  </a:cubicBezTo>
                  <a:cubicBezTo>
                    <a:pt x="109" y="100"/>
                    <a:pt x="109" y="100"/>
                    <a:pt x="109" y="100"/>
                  </a:cubicBezTo>
                  <a:cubicBezTo>
                    <a:pt x="109" y="98"/>
                    <a:pt x="109" y="98"/>
                    <a:pt x="109" y="98"/>
                  </a:cubicBezTo>
                  <a:cubicBezTo>
                    <a:pt x="148" y="98"/>
                    <a:pt x="148" y="98"/>
                    <a:pt x="148" y="98"/>
                  </a:cubicBezTo>
                  <a:cubicBezTo>
                    <a:pt x="149" y="99"/>
                    <a:pt x="149" y="100"/>
                    <a:pt x="149" y="101"/>
                  </a:cubicBezTo>
                  <a:cubicBezTo>
                    <a:pt x="117" y="114"/>
                    <a:pt x="117" y="114"/>
                    <a:pt x="117" y="114"/>
                  </a:cubicBezTo>
                  <a:cubicBezTo>
                    <a:pt x="116" y="112"/>
                    <a:pt x="116" y="112"/>
                    <a:pt x="116" y="112"/>
                  </a:cubicBezTo>
                  <a:cubicBezTo>
                    <a:pt x="116" y="112"/>
                    <a:pt x="116" y="112"/>
                    <a:pt x="116" y="112"/>
                  </a:cubicBezTo>
                  <a:cubicBezTo>
                    <a:pt x="112" y="114"/>
                    <a:pt x="112" y="114"/>
                    <a:pt x="112" y="114"/>
                  </a:cubicBezTo>
                  <a:cubicBezTo>
                    <a:pt x="120" y="132"/>
                    <a:pt x="120" y="132"/>
                    <a:pt x="120" y="132"/>
                  </a:cubicBezTo>
                  <a:cubicBezTo>
                    <a:pt x="124" y="131"/>
                    <a:pt x="124" y="131"/>
                    <a:pt x="124" y="131"/>
                  </a:cubicBezTo>
                  <a:cubicBezTo>
                    <a:pt x="123" y="128"/>
                    <a:pt x="123" y="128"/>
                    <a:pt x="123" y="128"/>
                  </a:cubicBezTo>
                  <a:cubicBezTo>
                    <a:pt x="155" y="115"/>
                    <a:pt x="155" y="115"/>
                    <a:pt x="155" y="115"/>
                  </a:cubicBezTo>
                  <a:cubicBezTo>
                    <a:pt x="155" y="116"/>
                    <a:pt x="156" y="118"/>
                    <a:pt x="157" y="119"/>
                  </a:cubicBezTo>
                  <a:cubicBezTo>
                    <a:pt x="133" y="143"/>
                    <a:pt x="133" y="143"/>
                    <a:pt x="133" y="143"/>
                  </a:cubicBezTo>
                  <a:cubicBezTo>
                    <a:pt x="132" y="141"/>
                    <a:pt x="132" y="141"/>
                    <a:pt x="132" y="141"/>
                  </a:cubicBezTo>
                  <a:cubicBezTo>
                    <a:pt x="132" y="141"/>
                    <a:pt x="132" y="141"/>
                    <a:pt x="132" y="141"/>
                  </a:cubicBezTo>
                  <a:cubicBezTo>
                    <a:pt x="128" y="144"/>
                    <a:pt x="128" y="144"/>
                    <a:pt x="128" y="144"/>
                  </a:cubicBezTo>
                  <a:cubicBezTo>
                    <a:pt x="142" y="158"/>
                    <a:pt x="142" y="158"/>
                    <a:pt x="142" y="158"/>
                  </a:cubicBezTo>
                  <a:cubicBezTo>
                    <a:pt x="146" y="155"/>
                    <a:pt x="146" y="155"/>
                    <a:pt x="146" y="155"/>
                  </a:cubicBezTo>
                  <a:cubicBezTo>
                    <a:pt x="144" y="153"/>
                    <a:pt x="144" y="153"/>
                    <a:pt x="144" y="153"/>
                  </a:cubicBezTo>
                  <a:cubicBezTo>
                    <a:pt x="167" y="129"/>
                    <a:pt x="167" y="129"/>
                    <a:pt x="167" y="129"/>
                  </a:cubicBezTo>
                  <a:cubicBezTo>
                    <a:pt x="169" y="130"/>
                    <a:pt x="170" y="131"/>
                    <a:pt x="171" y="131"/>
                  </a:cubicBezTo>
                  <a:cubicBezTo>
                    <a:pt x="158" y="163"/>
                    <a:pt x="158" y="163"/>
                    <a:pt x="158" y="163"/>
                  </a:cubicBezTo>
                  <a:cubicBezTo>
                    <a:pt x="156" y="162"/>
                    <a:pt x="156" y="162"/>
                    <a:pt x="156" y="162"/>
                  </a:cubicBezTo>
                  <a:cubicBezTo>
                    <a:pt x="156" y="162"/>
                    <a:pt x="156" y="162"/>
                    <a:pt x="156" y="162"/>
                  </a:cubicBezTo>
                  <a:cubicBezTo>
                    <a:pt x="154" y="166"/>
                    <a:pt x="154" y="166"/>
                    <a:pt x="154" y="166"/>
                  </a:cubicBezTo>
                  <a:cubicBezTo>
                    <a:pt x="173" y="173"/>
                    <a:pt x="173" y="173"/>
                    <a:pt x="173" y="173"/>
                  </a:cubicBezTo>
                  <a:cubicBezTo>
                    <a:pt x="174" y="169"/>
                    <a:pt x="174" y="169"/>
                    <a:pt x="174" y="169"/>
                  </a:cubicBezTo>
                  <a:cubicBezTo>
                    <a:pt x="172" y="169"/>
                    <a:pt x="172" y="169"/>
                    <a:pt x="172" y="169"/>
                  </a:cubicBezTo>
                  <a:cubicBezTo>
                    <a:pt x="185" y="137"/>
                    <a:pt x="185" y="137"/>
                    <a:pt x="185" y="137"/>
                  </a:cubicBezTo>
                  <a:cubicBezTo>
                    <a:pt x="186" y="138"/>
                    <a:pt x="187" y="138"/>
                    <a:pt x="189" y="138"/>
                  </a:cubicBezTo>
                  <a:cubicBezTo>
                    <a:pt x="189" y="172"/>
                    <a:pt x="189" y="172"/>
                    <a:pt x="189" y="172"/>
                  </a:cubicBezTo>
                  <a:cubicBezTo>
                    <a:pt x="187" y="172"/>
                    <a:pt x="187" y="172"/>
                    <a:pt x="187" y="172"/>
                  </a:cubicBezTo>
                  <a:cubicBezTo>
                    <a:pt x="187" y="266"/>
                    <a:pt x="187" y="266"/>
                    <a:pt x="187" y="266"/>
                  </a:cubicBezTo>
                  <a:lnTo>
                    <a:pt x="108" y="266"/>
                  </a:lnTo>
                  <a:close/>
                  <a:moveTo>
                    <a:pt x="73" y="266"/>
                  </a:moveTo>
                  <a:cubicBezTo>
                    <a:pt x="67" y="266"/>
                    <a:pt x="67" y="266"/>
                    <a:pt x="67" y="266"/>
                  </a:cubicBezTo>
                  <a:cubicBezTo>
                    <a:pt x="67" y="100"/>
                    <a:pt x="67" y="100"/>
                    <a:pt x="67" y="100"/>
                  </a:cubicBezTo>
                  <a:cubicBezTo>
                    <a:pt x="73" y="100"/>
                    <a:pt x="73" y="100"/>
                    <a:pt x="73" y="100"/>
                  </a:cubicBezTo>
                  <a:lnTo>
                    <a:pt x="73" y="266"/>
                  </a:lnTo>
                  <a:close/>
                  <a:moveTo>
                    <a:pt x="152" y="111"/>
                  </a:moveTo>
                  <a:cubicBezTo>
                    <a:pt x="153" y="112"/>
                    <a:pt x="153" y="112"/>
                    <a:pt x="153" y="113"/>
                  </a:cubicBezTo>
                  <a:cubicBezTo>
                    <a:pt x="124" y="125"/>
                    <a:pt x="124" y="125"/>
                    <a:pt x="124" y="125"/>
                  </a:cubicBezTo>
                  <a:cubicBezTo>
                    <a:pt x="123" y="123"/>
                    <a:pt x="123" y="123"/>
                    <a:pt x="123" y="123"/>
                  </a:cubicBezTo>
                  <a:lnTo>
                    <a:pt x="152" y="111"/>
                  </a:lnTo>
                  <a:close/>
                  <a:moveTo>
                    <a:pt x="122" y="57"/>
                  </a:moveTo>
                  <a:cubicBezTo>
                    <a:pt x="122" y="55"/>
                    <a:pt x="122" y="55"/>
                    <a:pt x="122" y="55"/>
                  </a:cubicBezTo>
                  <a:cubicBezTo>
                    <a:pt x="155" y="69"/>
                    <a:pt x="155" y="69"/>
                    <a:pt x="155" y="69"/>
                  </a:cubicBezTo>
                  <a:cubicBezTo>
                    <a:pt x="154" y="71"/>
                    <a:pt x="154" y="71"/>
                    <a:pt x="154" y="71"/>
                  </a:cubicBezTo>
                  <a:lnTo>
                    <a:pt x="122" y="57"/>
                  </a:lnTo>
                  <a:close/>
                  <a:moveTo>
                    <a:pt x="165" y="124"/>
                  </a:moveTo>
                  <a:cubicBezTo>
                    <a:pt x="166" y="125"/>
                    <a:pt x="166" y="125"/>
                    <a:pt x="167" y="126"/>
                  </a:cubicBezTo>
                  <a:cubicBezTo>
                    <a:pt x="142" y="149"/>
                    <a:pt x="142" y="149"/>
                    <a:pt x="142" y="149"/>
                  </a:cubicBezTo>
                  <a:cubicBezTo>
                    <a:pt x="141" y="148"/>
                    <a:pt x="141" y="148"/>
                    <a:pt x="141" y="148"/>
                  </a:cubicBezTo>
                  <a:lnTo>
                    <a:pt x="165" y="124"/>
                  </a:lnTo>
                  <a:close/>
                  <a:moveTo>
                    <a:pt x="139" y="29"/>
                  </a:moveTo>
                  <a:cubicBezTo>
                    <a:pt x="143" y="30"/>
                    <a:pt x="143" y="30"/>
                    <a:pt x="143" y="30"/>
                  </a:cubicBezTo>
                  <a:cubicBezTo>
                    <a:pt x="168" y="54"/>
                    <a:pt x="168" y="54"/>
                    <a:pt x="168" y="54"/>
                  </a:cubicBezTo>
                  <a:cubicBezTo>
                    <a:pt x="165" y="57"/>
                    <a:pt x="165" y="57"/>
                    <a:pt x="165" y="57"/>
                  </a:cubicBezTo>
                  <a:lnTo>
                    <a:pt x="139" y="29"/>
                  </a:lnTo>
                  <a:close/>
                  <a:moveTo>
                    <a:pt x="180" y="133"/>
                  </a:moveTo>
                  <a:cubicBezTo>
                    <a:pt x="181" y="134"/>
                    <a:pt x="182" y="134"/>
                    <a:pt x="183" y="134"/>
                  </a:cubicBezTo>
                  <a:cubicBezTo>
                    <a:pt x="169" y="166"/>
                    <a:pt x="169" y="166"/>
                    <a:pt x="169" y="166"/>
                  </a:cubicBezTo>
                  <a:cubicBezTo>
                    <a:pt x="167" y="166"/>
                    <a:pt x="167" y="166"/>
                    <a:pt x="167" y="166"/>
                  </a:cubicBezTo>
                  <a:lnTo>
                    <a:pt x="180" y="133"/>
                  </a:lnTo>
                  <a:close/>
                  <a:moveTo>
                    <a:pt x="166" y="11"/>
                  </a:moveTo>
                  <a:cubicBezTo>
                    <a:pt x="170" y="18"/>
                    <a:pt x="170" y="18"/>
                    <a:pt x="170" y="18"/>
                  </a:cubicBezTo>
                  <a:cubicBezTo>
                    <a:pt x="184" y="46"/>
                    <a:pt x="184" y="46"/>
                    <a:pt x="184" y="46"/>
                  </a:cubicBezTo>
                  <a:cubicBezTo>
                    <a:pt x="183" y="46"/>
                    <a:pt x="182" y="47"/>
                    <a:pt x="181" y="47"/>
                  </a:cubicBezTo>
                  <a:lnTo>
                    <a:pt x="166" y="11"/>
                  </a:lnTo>
                  <a:close/>
                  <a:moveTo>
                    <a:pt x="196" y="324"/>
                  </a:moveTo>
                  <a:cubicBezTo>
                    <a:pt x="196" y="324"/>
                    <a:pt x="196" y="324"/>
                    <a:pt x="196" y="324"/>
                  </a:cubicBezTo>
                  <a:cubicBezTo>
                    <a:pt x="201" y="328"/>
                    <a:pt x="201" y="328"/>
                    <a:pt x="201" y="328"/>
                  </a:cubicBezTo>
                  <a:cubicBezTo>
                    <a:pt x="201" y="351"/>
                    <a:pt x="201" y="351"/>
                    <a:pt x="201" y="351"/>
                  </a:cubicBezTo>
                  <a:cubicBezTo>
                    <a:pt x="196" y="351"/>
                    <a:pt x="196" y="351"/>
                    <a:pt x="196" y="351"/>
                  </a:cubicBezTo>
                  <a:lnTo>
                    <a:pt x="196" y="324"/>
                  </a:lnTo>
                  <a:close/>
                  <a:moveTo>
                    <a:pt x="196" y="283"/>
                  </a:moveTo>
                  <a:cubicBezTo>
                    <a:pt x="196" y="283"/>
                    <a:pt x="196" y="283"/>
                    <a:pt x="196" y="283"/>
                  </a:cubicBezTo>
                  <a:cubicBezTo>
                    <a:pt x="201" y="287"/>
                    <a:pt x="201" y="287"/>
                    <a:pt x="201" y="287"/>
                  </a:cubicBezTo>
                  <a:cubicBezTo>
                    <a:pt x="201" y="307"/>
                    <a:pt x="201" y="307"/>
                    <a:pt x="201" y="307"/>
                  </a:cubicBezTo>
                  <a:cubicBezTo>
                    <a:pt x="196" y="307"/>
                    <a:pt x="196" y="307"/>
                    <a:pt x="196" y="307"/>
                  </a:cubicBezTo>
                  <a:lnTo>
                    <a:pt x="196" y="283"/>
                  </a:lnTo>
                  <a:close/>
                  <a:moveTo>
                    <a:pt x="196" y="172"/>
                  </a:moveTo>
                  <a:cubicBezTo>
                    <a:pt x="198" y="172"/>
                    <a:pt x="198" y="172"/>
                    <a:pt x="198" y="172"/>
                  </a:cubicBezTo>
                  <a:cubicBezTo>
                    <a:pt x="198" y="136"/>
                    <a:pt x="198" y="136"/>
                    <a:pt x="198" y="136"/>
                  </a:cubicBezTo>
                  <a:cubicBezTo>
                    <a:pt x="199" y="136"/>
                    <a:pt x="200" y="136"/>
                    <a:pt x="201" y="136"/>
                  </a:cubicBezTo>
                  <a:cubicBezTo>
                    <a:pt x="201" y="172"/>
                    <a:pt x="201" y="172"/>
                    <a:pt x="201" y="172"/>
                  </a:cubicBezTo>
                  <a:cubicBezTo>
                    <a:pt x="201" y="172"/>
                    <a:pt x="201" y="172"/>
                    <a:pt x="201" y="172"/>
                  </a:cubicBezTo>
                  <a:cubicBezTo>
                    <a:pt x="201" y="267"/>
                    <a:pt x="201" y="267"/>
                    <a:pt x="201" y="267"/>
                  </a:cubicBezTo>
                  <a:cubicBezTo>
                    <a:pt x="196" y="267"/>
                    <a:pt x="196" y="267"/>
                    <a:pt x="196" y="267"/>
                  </a:cubicBezTo>
                  <a:lnTo>
                    <a:pt x="196" y="172"/>
                  </a:lnTo>
                  <a:close/>
                  <a:moveTo>
                    <a:pt x="199" y="5"/>
                  </a:moveTo>
                  <a:cubicBezTo>
                    <a:pt x="201" y="5"/>
                    <a:pt x="201" y="5"/>
                    <a:pt x="201" y="5"/>
                  </a:cubicBezTo>
                  <a:cubicBezTo>
                    <a:pt x="201" y="45"/>
                    <a:pt x="201" y="45"/>
                    <a:pt x="201" y="45"/>
                  </a:cubicBezTo>
                  <a:cubicBezTo>
                    <a:pt x="200" y="45"/>
                    <a:pt x="199" y="45"/>
                    <a:pt x="199" y="45"/>
                  </a:cubicBezTo>
                  <a:lnTo>
                    <a:pt x="199" y="5"/>
                  </a:lnTo>
                  <a:close/>
                  <a:moveTo>
                    <a:pt x="211" y="61"/>
                  </a:moveTo>
                  <a:cubicBezTo>
                    <a:pt x="217" y="61"/>
                    <a:pt x="221" y="66"/>
                    <a:pt x="221" y="72"/>
                  </a:cubicBezTo>
                  <a:cubicBezTo>
                    <a:pt x="221" y="77"/>
                    <a:pt x="217" y="82"/>
                    <a:pt x="211" y="82"/>
                  </a:cubicBezTo>
                  <a:cubicBezTo>
                    <a:pt x="206" y="82"/>
                    <a:pt x="201" y="77"/>
                    <a:pt x="201" y="72"/>
                  </a:cubicBezTo>
                  <a:cubicBezTo>
                    <a:pt x="201" y="66"/>
                    <a:pt x="206" y="61"/>
                    <a:pt x="211" y="61"/>
                  </a:cubicBezTo>
                  <a:close/>
                  <a:moveTo>
                    <a:pt x="231" y="164"/>
                  </a:moveTo>
                  <a:cubicBezTo>
                    <a:pt x="229" y="164"/>
                    <a:pt x="229" y="164"/>
                    <a:pt x="229" y="164"/>
                  </a:cubicBezTo>
                  <a:cubicBezTo>
                    <a:pt x="216" y="132"/>
                    <a:pt x="216" y="132"/>
                    <a:pt x="216" y="132"/>
                  </a:cubicBezTo>
                  <a:cubicBezTo>
                    <a:pt x="219" y="130"/>
                    <a:pt x="219" y="130"/>
                    <a:pt x="219" y="130"/>
                  </a:cubicBezTo>
                  <a:lnTo>
                    <a:pt x="231" y="164"/>
                  </a:lnTo>
                  <a:close/>
                  <a:moveTo>
                    <a:pt x="232" y="119"/>
                  </a:moveTo>
                  <a:cubicBezTo>
                    <a:pt x="257" y="144"/>
                    <a:pt x="257" y="144"/>
                    <a:pt x="257" y="144"/>
                  </a:cubicBezTo>
                  <a:cubicBezTo>
                    <a:pt x="255" y="145"/>
                    <a:pt x="255" y="145"/>
                    <a:pt x="255" y="145"/>
                  </a:cubicBezTo>
                  <a:cubicBezTo>
                    <a:pt x="231" y="121"/>
                    <a:pt x="231" y="121"/>
                    <a:pt x="231" y="121"/>
                  </a:cubicBezTo>
                  <a:cubicBezTo>
                    <a:pt x="231" y="120"/>
                    <a:pt x="232" y="119"/>
                    <a:pt x="232" y="119"/>
                  </a:cubicBezTo>
                  <a:close/>
                  <a:moveTo>
                    <a:pt x="240" y="103"/>
                  </a:moveTo>
                  <a:cubicBezTo>
                    <a:pt x="272" y="116"/>
                    <a:pt x="272" y="116"/>
                    <a:pt x="272" y="116"/>
                  </a:cubicBezTo>
                  <a:cubicBezTo>
                    <a:pt x="271" y="118"/>
                    <a:pt x="271" y="118"/>
                    <a:pt x="271" y="118"/>
                  </a:cubicBezTo>
                  <a:cubicBezTo>
                    <a:pt x="240" y="105"/>
                    <a:pt x="240" y="105"/>
                    <a:pt x="240" y="105"/>
                  </a:cubicBezTo>
                  <a:cubicBezTo>
                    <a:pt x="240" y="104"/>
                    <a:pt x="240" y="103"/>
                    <a:pt x="240" y="103"/>
                  </a:cubicBezTo>
                  <a:close/>
                  <a:moveTo>
                    <a:pt x="278" y="84"/>
                  </a:moveTo>
                  <a:cubicBezTo>
                    <a:pt x="374" y="84"/>
                    <a:pt x="374" y="84"/>
                    <a:pt x="374" y="84"/>
                  </a:cubicBezTo>
                  <a:cubicBezTo>
                    <a:pt x="374" y="88"/>
                    <a:pt x="374" y="88"/>
                    <a:pt x="374" y="88"/>
                  </a:cubicBezTo>
                  <a:cubicBezTo>
                    <a:pt x="278" y="88"/>
                    <a:pt x="278" y="88"/>
                    <a:pt x="278" y="88"/>
                  </a:cubicBezTo>
                  <a:lnTo>
                    <a:pt x="278" y="84"/>
                  </a:lnTo>
                  <a:close/>
                  <a:moveTo>
                    <a:pt x="359" y="56"/>
                  </a:moveTo>
                  <a:cubicBezTo>
                    <a:pt x="361" y="80"/>
                    <a:pt x="361" y="80"/>
                    <a:pt x="361" y="80"/>
                  </a:cubicBezTo>
                  <a:cubicBezTo>
                    <a:pt x="359" y="80"/>
                    <a:pt x="359" y="80"/>
                    <a:pt x="359" y="80"/>
                  </a:cubicBezTo>
                  <a:cubicBezTo>
                    <a:pt x="357" y="54"/>
                    <a:pt x="357" y="54"/>
                    <a:pt x="357" y="54"/>
                  </a:cubicBezTo>
                  <a:lnTo>
                    <a:pt x="359" y="56"/>
                  </a:lnTo>
                  <a:close/>
                  <a:moveTo>
                    <a:pt x="370" y="68"/>
                  </a:moveTo>
                  <a:cubicBezTo>
                    <a:pt x="397" y="84"/>
                    <a:pt x="397" y="84"/>
                    <a:pt x="397" y="84"/>
                  </a:cubicBezTo>
                  <a:cubicBezTo>
                    <a:pt x="397" y="85"/>
                    <a:pt x="397" y="85"/>
                    <a:pt x="397" y="85"/>
                  </a:cubicBezTo>
                  <a:cubicBezTo>
                    <a:pt x="370" y="72"/>
                    <a:pt x="370" y="72"/>
                    <a:pt x="370" y="72"/>
                  </a:cubicBezTo>
                  <a:lnTo>
                    <a:pt x="370" y="68"/>
                  </a:lnTo>
                  <a:close/>
                  <a:moveTo>
                    <a:pt x="411" y="89"/>
                  </a:moveTo>
                  <a:cubicBezTo>
                    <a:pt x="411" y="93"/>
                    <a:pt x="411" y="93"/>
                    <a:pt x="411" y="93"/>
                  </a:cubicBezTo>
                  <a:cubicBezTo>
                    <a:pt x="381" y="99"/>
                    <a:pt x="381" y="99"/>
                    <a:pt x="381" y="99"/>
                  </a:cubicBezTo>
                  <a:cubicBezTo>
                    <a:pt x="377" y="97"/>
                    <a:pt x="377" y="97"/>
                    <a:pt x="377" y="97"/>
                  </a:cubicBezTo>
                  <a:lnTo>
                    <a:pt x="411" y="89"/>
                  </a:lnTo>
                  <a:close/>
                  <a:moveTo>
                    <a:pt x="430" y="95"/>
                  </a:moveTo>
                  <a:cubicBezTo>
                    <a:pt x="402" y="131"/>
                    <a:pt x="402" y="131"/>
                    <a:pt x="402" y="131"/>
                  </a:cubicBezTo>
                  <a:cubicBezTo>
                    <a:pt x="399" y="127"/>
                    <a:pt x="399" y="127"/>
                    <a:pt x="399" y="127"/>
                  </a:cubicBezTo>
                  <a:cubicBezTo>
                    <a:pt x="427" y="91"/>
                    <a:pt x="427" y="91"/>
                    <a:pt x="427" y="91"/>
                  </a:cubicBezTo>
                  <a:lnTo>
                    <a:pt x="430" y="95"/>
                  </a:lnTo>
                  <a:close/>
                  <a:moveTo>
                    <a:pt x="446" y="98"/>
                  </a:moveTo>
                  <a:cubicBezTo>
                    <a:pt x="431" y="144"/>
                    <a:pt x="431" y="144"/>
                    <a:pt x="431" y="144"/>
                  </a:cubicBezTo>
                  <a:cubicBezTo>
                    <a:pt x="429" y="143"/>
                    <a:pt x="429" y="143"/>
                    <a:pt x="429" y="143"/>
                  </a:cubicBezTo>
                  <a:cubicBezTo>
                    <a:pt x="444" y="96"/>
                    <a:pt x="444" y="96"/>
                    <a:pt x="444" y="96"/>
                  </a:cubicBezTo>
                  <a:lnTo>
                    <a:pt x="446" y="98"/>
                  </a:lnTo>
                  <a:close/>
                  <a:moveTo>
                    <a:pt x="460" y="96"/>
                  </a:moveTo>
                  <a:cubicBezTo>
                    <a:pt x="463" y="96"/>
                    <a:pt x="463" y="96"/>
                    <a:pt x="463" y="96"/>
                  </a:cubicBezTo>
                  <a:cubicBezTo>
                    <a:pt x="463" y="155"/>
                    <a:pt x="463" y="155"/>
                    <a:pt x="463" y="155"/>
                  </a:cubicBezTo>
                  <a:cubicBezTo>
                    <a:pt x="460" y="155"/>
                    <a:pt x="460" y="155"/>
                    <a:pt x="460" y="155"/>
                  </a:cubicBezTo>
                  <a:lnTo>
                    <a:pt x="460" y="96"/>
                  </a:lnTo>
                  <a:close/>
                  <a:moveTo>
                    <a:pt x="206" y="286"/>
                  </a:moveTo>
                  <a:cubicBezTo>
                    <a:pt x="216" y="286"/>
                    <a:pt x="216" y="286"/>
                    <a:pt x="216" y="286"/>
                  </a:cubicBezTo>
                  <a:cubicBezTo>
                    <a:pt x="216" y="307"/>
                    <a:pt x="216" y="307"/>
                    <a:pt x="216" y="307"/>
                  </a:cubicBezTo>
                  <a:cubicBezTo>
                    <a:pt x="206" y="307"/>
                    <a:pt x="206" y="307"/>
                    <a:pt x="206" y="307"/>
                  </a:cubicBezTo>
                  <a:lnTo>
                    <a:pt x="206" y="286"/>
                  </a:lnTo>
                  <a:close/>
                  <a:moveTo>
                    <a:pt x="221" y="279"/>
                  </a:moveTo>
                  <a:cubicBezTo>
                    <a:pt x="226" y="276"/>
                    <a:pt x="226" y="276"/>
                    <a:pt x="226" y="276"/>
                  </a:cubicBezTo>
                  <a:cubicBezTo>
                    <a:pt x="226" y="312"/>
                    <a:pt x="226" y="312"/>
                    <a:pt x="226" y="312"/>
                  </a:cubicBezTo>
                  <a:cubicBezTo>
                    <a:pt x="221" y="309"/>
                    <a:pt x="221" y="309"/>
                    <a:pt x="221" y="309"/>
                  </a:cubicBezTo>
                  <a:lnTo>
                    <a:pt x="221" y="279"/>
                  </a:lnTo>
                  <a:close/>
                  <a:moveTo>
                    <a:pt x="345" y="260"/>
                  </a:moveTo>
                  <a:cubicBezTo>
                    <a:pt x="345" y="236"/>
                    <a:pt x="345" y="236"/>
                    <a:pt x="345" y="236"/>
                  </a:cubicBezTo>
                  <a:cubicBezTo>
                    <a:pt x="348" y="236"/>
                    <a:pt x="348" y="236"/>
                    <a:pt x="348" y="236"/>
                  </a:cubicBezTo>
                  <a:cubicBezTo>
                    <a:pt x="349" y="257"/>
                    <a:pt x="349" y="257"/>
                    <a:pt x="349" y="257"/>
                  </a:cubicBezTo>
                  <a:cubicBezTo>
                    <a:pt x="364" y="285"/>
                    <a:pt x="364" y="285"/>
                    <a:pt x="364" y="285"/>
                  </a:cubicBezTo>
                  <a:lnTo>
                    <a:pt x="345" y="260"/>
                  </a:lnTo>
                  <a:close/>
                  <a:moveTo>
                    <a:pt x="397" y="192"/>
                  </a:moveTo>
                  <a:cubicBezTo>
                    <a:pt x="397" y="182"/>
                    <a:pt x="397" y="182"/>
                    <a:pt x="397" y="182"/>
                  </a:cubicBezTo>
                  <a:cubicBezTo>
                    <a:pt x="400" y="182"/>
                    <a:pt x="400" y="182"/>
                    <a:pt x="400" y="182"/>
                  </a:cubicBezTo>
                  <a:cubicBezTo>
                    <a:pt x="409" y="190"/>
                    <a:pt x="409" y="190"/>
                    <a:pt x="409" y="190"/>
                  </a:cubicBezTo>
                  <a:cubicBezTo>
                    <a:pt x="407" y="204"/>
                    <a:pt x="407" y="204"/>
                    <a:pt x="407" y="204"/>
                  </a:cubicBezTo>
                  <a:cubicBezTo>
                    <a:pt x="398" y="210"/>
                    <a:pt x="398" y="210"/>
                    <a:pt x="398" y="210"/>
                  </a:cubicBezTo>
                  <a:cubicBezTo>
                    <a:pt x="394" y="210"/>
                    <a:pt x="394" y="210"/>
                    <a:pt x="394" y="210"/>
                  </a:cubicBezTo>
                  <a:cubicBezTo>
                    <a:pt x="394" y="204"/>
                    <a:pt x="394" y="204"/>
                    <a:pt x="394" y="204"/>
                  </a:cubicBezTo>
                  <a:cubicBezTo>
                    <a:pt x="399" y="204"/>
                    <a:pt x="399" y="204"/>
                    <a:pt x="399" y="204"/>
                  </a:cubicBezTo>
                  <a:cubicBezTo>
                    <a:pt x="399" y="202"/>
                    <a:pt x="399" y="202"/>
                    <a:pt x="399" y="202"/>
                  </a:cubicBezTo>
                  <a:cubicBezTo>
                    <a:pt x="394" y="202"/>
                    <a:pt x="394" y="202"/>
                    <a:pt x="394" y="202"/>
                  </a:cubicBezTo>
                  <a:cubicBezTo>
                    <a:pt x="394" y="192"/>
                    <a:pt x="394" y="192"/>
                    <a:pt x="394" y="192"/>
                  </a:cubicBezTo>
                  <a:lnTo>
                    <a:pt x="397" y="192"/>
                  </a:lnTo>
                  <a:close/>
                  <a:moveTo>
                    <a:pt x="406" y="220"/>
                  </a:moveTo>
                  <a:cubicBezTo>
                    <a:pt x="400" y="220"/>
                    <a:pt x="400" y="220"/>
                    <a:pt x="400" y="220"/>
                  </a:cubicBezTo>
                  <a:cubicBezTo>
                    <a:pt x="400" y="212"/>
                    <a:pt x="400" y="212"/>
                    <a:pt x="400" y="212"/>
                  </a:cubicBezTo>
                  <a:cubicBezTo>
                    <a:pt x="412" y="206"/>
                    <a:pt x="412" y="206"/>
                    <a:pt x="412" y="206"/>
                  </a:cubicBezTo>
                  <a:lnTo>
                    <a:pt x="406" y="220"/>
                  </a:lnTo>
                  <a:close/>
                  <a:moveTo>
                    <a:pt x="413" y="497"/>
                  </a:moveTo>
                  <a:cubicBezTo>
                    <a:pt x="426" y="429"/>
                    <a:pt x="426" y="429"/>
                    <a:pt x="426" y="429"/>
                  </a:cubicBezTo>
                  <a:cubicBezTo>
                    <a:pt x="422" y="403"/>
                    <a:pt x="422" y="403"/>
                    <a:pt x="422" y="403"/>
                  </a:cubicBezTo>
                  <a:cubicBezTo>
                    <a:pt x="411" y="451"/>
                    <a:pt x="411" y="451"/>
                    <a:pt x="411" y="451"/>
                  </a:cubicBezTo>
                  <a:cubicBezTo>
                    <a:pt x="405" y="451"/>
                    <a:pt x="405" y="451"/>
                    <a:pt x="405" y="451"/>
                  </a:cubicBezTo>
                  <a:cubicBezTo>
                    <a:pt x="405" y="408"/>
                    <a:pt x="405" y="408"/>
                    <a:pt x="405" y="408"/>
                  </a:cubicBezTo>
                  <a:cubicBezTo>
                    <a:pt x="423" y="395"/>
                    <a:pt x="423" y="395"/>
                    <a:pt x="423" y="395"/>
                  </a:cubicBezTo>
                  <a:cubicBezTo>
                    <a:pt x="432" y="320"/>
                    <a:pt x="432" y="320"/>
                    <a:pt x="432" y="320"/>
                  </a:cubicBezTo>
                  <a:cubicBezTo>
                    <a:pt x="397" y="401"/>
                    <a:pt x="397" y="401"/>
                    <a:pt x="397" y="401"/>
                  </a:cubicBezTo>
                  <a:cubicBezTo>
                    <a:pt x="395" y="401"/>
                    <a:pt x="395" y="401"/>
                    <a:pt x="395" y="401"/>
                  </a:cubicBezTo>
                  <a:cubicBezTo>
                    <a:pt x="394" y="351"/>
                    <a:pt x="394" y="351"/>
                    <a:pt x="394" y="351"/>
                  </a:cubicBezTo>
                  <a:cubicBezTo>
                    <a:pt x="406" y="321"/>
                    <a:pt x="406" y="321"/>
                    <a:pt x="406" y="321"/>
                  </a:cubicBezTo>
                  <a:cubicBezTo>
                    <a:pt x="385" y="302"/>
                    <a:pt x="385" y="302"/>
                    <a:pt x="385" y="302"/>
                  </a:cubicBezTo>
                  <a:cubicBezTo>
                    <a:pt x="405" y="281"/>
                    <a:pt x="405" y="281"/>
                    <a:pt x="405" y="281"/>
                  </a:cubicBezTo>
                  <a:cubicBezTo>
                    <a:pt x="412" y="284"/>
                    <a:pt x="412" y="284"/>
                    <a:pt x="412" y="284"/>
                  </a:cubicBezTo>
                  <a:cubicBezTo>
                    <a:pt x="403" y="302"/>
                    <a:pt x="403" y="302"/>
                    <a:pt x="403" y="302"/>
                  </a:cubicBezTo>
                  <a:cubicBezTo>
                    <a:pt x="425" y="319"/>
                    <a:pt x="425" y="319"/>
                    <a:pt x="425" y="319"/>
                  </a:cubicBezTo>
                  <a:cubicBezTo>
                    <a:pt x="455" y="296"/>
                    <a:pt x="455" y="296"/>
                    <a:pt x="455" y="296"/>
                  </a:cubicBezTo>
                  <a:cubicBezTo>
                    <a:pt x="478" y="218"/>
                    <a:pt x="478" y="218"/>
                    <a:pt x="478" y="218"/>
                  </a:cubicBezTo>
                  <a:cubicBezTo>
                    <a:pt x="468" y="184"/>
                    <a:pt x="468" y="184"/>
                    <a:pt x="468" y="184"/>
                  </a:cubicBezTo>
                  <a:cubicBezTo>
                    <a:pt x="481" y="173"/>
                    <a:pt x="481" y="173"/>
                    <a:pt x="481" y="173"/>
                  </a:cubicBezTo>
                  <a:cubicBezTo>
                    <a:pt x="485" y="167"/>
                    <a:pt x="485" y="167"/>
                    <a:pt x="485" y="167"/>
                  </a:cubicBezTo>
                  <a:cubicBezTo>
                    <a:pt x="484" y="167"/>
                    <a:pt x="484" y="167"/>
                    <a:pt x="484" y="167"/>
                  </a:cubicBezTo>
                  <a:cubicBezTo>
                    <a:pt x="484" y="167"/>
                    <a:pt x="484" y="167"/>
                    <a:pt x="484" y="167"/>
                  </a:cubicBezTo>
                  <a:cubicBezTo>
                    <a:pt x="461" y="176"/>
                    <a:pt x="461" y="176"/>
                    <a:pt x="461" y="176"/>
                  </a:cubicBezTo>
                  <a:cubicBezTo>
                    <a:pt x="457" y="226"/>
                    <a:pt x="457" y="226"/>
                    <a:pt x="457" y="226"/>
                  </a:cubicBezTo>
                  <a:cubicBezTo>
                    <a:pt x="416" y="228"/>
                    <a:pt x="416" y="228"/>
                    <a:pt x="416" y="228"/>
                  </a:cubicBezTo>
                  <a:cubicBezTo>
                    <a:pt x="460" y="233"/>
                    <a:pt x="460" y="233"/>
                    <a:pt x="460" y="233"/>
                  </a:cubicBezTo>
                  <a:cubicBezTo>
                    <a:pt x="415" y="240"/>
                    <a:pt x="415" y="240"/>
                    <a:pt x="415" y="240"/>
                  </a:cubicBezTo>
                  <a:cubicBezTo>
                    <a:pt x="421" y="255"/>
                    <a:pt x="421" y="255"/>
                    <a:pt x="421" y="255"/>
                  </a:cubicBezTo>
                  <a:cubicBezTo>
                    <a:pt x="412" y="265"/>
                    <a:pt x="412" y="265"/>
                    <a:pt x="412" y="265"/>
                  </a:cubicBezTo>
                  <a:cubicBezTo>
                    <a:pt x="393" y="258"/>
                    <a:pt x="393" y="258"/>
                    <a:pt x="393" y="258"/>
                  </a:cubicBezTo>
                  <a:cubicBezTo>
                    <a:pt x="376" y="267"/>
                    <a:pt x="376" y="267"/>
                    <a:pt x="376" y="267"/>
                  </a:cubicBezTo>
                  <a:cubicBezTo>
                    <a:pt x="367" y="256"/>
                    <a:pt x="367" y="256"/>
                    <a:pt x="367" y="256"/>
                  </a:cubicBezTo>
                  <a:cubicBezTo>
                    <a:pt x="379" y="222"/>
                    <a:pt x="379" y="222"/>
                    <a:pt x="379" y="222"/>
                  </a:cubicBezTo>
                  <a:cubicBezTo>
                    <a:pt x="384" y="222"/>
                    <a:pt x="384" y="222"/>
                    <a:pt x="384" y="222"/>
                  </a:cubicBezTo>
                  <a:cubicBezTo>
                    <a:pt x="386" y="251"/>
                    <a:pt x="386" y="251"/>
                    <a:pt x="386" y="251"/>
                  </a:cubicBezTo>
                  <a:cubicBezTo>
                    <a:pt x="393" y="230"/>
                    <a:pt x="393" y="230"/>
                    <a:pt x="393" y="230"/>
                  </a:cubicBezTo>
                  <a:cubicBezTo>
                    <a:pt x="410" y="232"/>
                    <a:pt x="410" y="232"/>
                    <a:pt x="410" y="232"/>
                  </a:cubicBezTo>
                  <a:cubicBezTo>
                    <a:pt x="403" y="228"/>
                    <a:pt x="403" y="228"/>
                    <a:pt x="403" y="228"/>
                  </a:cubicBezTo>
                  <a:cubicBezTo>
                    <a:pt x="414" y="228"/>
                    <a:pt x="414" y="228"/>
                    <a:pt x="414" y="228"/>
                  </a:cubicBezTo>
                  <a:cubicBezTo>
                    <a:pt x="411" y="220"/>
                    <a:pt x="411" y="220"/>
                    <a:pt x="411" y="220"/>
                  </a:cubicBezTo>
                  <a:cubicBezTo>
                    <a:pt x="418" y="210"/>
                    <a:pt x="418" y="210"/>
                    <a:pt x="418" y="210"/>
                  </a:cubicBezTo>
                  <a:cubicBezTo>
                    <a:pt x="420" y="188"/>
                    <a:pt x="420" y="188"/>
                    <a:pt x="420" y="188"/>
                  </a:cubicBezTo>
                  <a:cubicBezTo>
                    <a:pt x="405" y="176"/>
                    <a:pt x="405" y="176"/>
                    <a:pt x="405" y="176"/>
                  </a:cubicBezTo>
                  <a:cubicBezTo>
                    <a:pt x="393" y="176"/>
                    <a:pt x="393" y="176"/>
                    <a:pt x="393" y="176"/>
                  </a:cubicBezTo>
                  <a:cubicBezTo>
                    <a:pt x="383" y="184"/>
                    <a:pt x="383" y="184"/>
                    <a:pt x="383" y="184"/>
                  </a:cubicBezTo>
                  <a:cubicBezTo>
                    <a:pt x="380" y="122"/>
                    <a:pt x="380" y="122"/>
                    <a:pt x="380" y="122"/>
                  </a:cubicBezTo>
                  <a:cubicBezTo>
                    <a:pt x="377" y="118"/>
                    <a:pt x="377" y="118"/>
                    <a:pt x="377" y="118"/>
                  </a:cubicBezTo>
                  <a:cubicBezTo>
                    <a:pt x="374" y="221"/>
                    <a:pt x="374" y="221"/>
                    <a:pt x="374" y="221"/>
                  </a:cubicBezTo>
                  <a:cubicBezTo>
                    <a:pt x="367" y="234"/>
                    <a:pt x="367" y="234"/>
                    <a:pt x="367" y="234"/>
                  </a:cubicBezTo>
                  <a:cubicBezTo>
                    <a:pt x="367" y="234"/>
                    <a:pt x="366" y="232"/>
                    <a:pt x="364" y="225"/>
                  </a:cubicBezTo>
                  <a:cubicBezTo>
                    <a:pt x="362" y="219"/>
                    <a:pt x="365" y="200"/>
                    <a:pt x="365" y="200"/>
                  </a:cubicBezTo>
                  <a:cubicBezTo>
                    <a:pt x="372" y="120"/>
                    <a:pt x="372" y="120"/>
                    <a:pt x="372" y="120"/>
                  </a:cubicBezTo>
                  <a:cubicBezTo>
                    <a:pt x="366" y="127"/>
                    <a:pt x="366" y="127"/>
                    <a:pt x="366" y="127"/>
                  </a:cubicBezTo>
                  <a:cubicBezTo>
                    <a:pt x="362" y="176"/>
                    <a:pt x="362" y="176"/>
                    <a:pt x="362" y="176"/>
                  </a:cubicBezTo>
                  <a:cubicBezTo>
                    <a:pt x="344" y="189"/>
                    <a:pt x="344" y="189"/>
                    <a:pt x="344" y="189"/>
                  </a:cubicBezTo>
                  <a:cubicBezTo>
                    <a:pt x="339" y="216"/>
                    <a:pt x="339" y="216"/>
                    <a:pt x="339" y="216"/>
                  </a:cubicBezTo>
                  <a:cubicBezTo>
                    <a:pt x="347" y="195"/>
                    <a:pt x="347" y="195"/>
                    <a:pt x="347" y="195"/>
                  </a:cubicBezTo>
                  <a:cubicBezTo>
                    <a:pt x="360" y="188"/>
                    <a:pt x="360" y="188"/>
                    <a:pt x="360" y="188"/>
                  </a:cubicBezTo>
                  <a:cubicBezTo>
                    <a:pt x="359" y="201"/>
                    <a:pt x="359" y="201"/>
                    <a:pt x="359" y="201"/>
                  </a:cubicBezTo>
                  <a:cubicBezTo>
                    <a:pt x="349" y="207"/>
                    <a:pt x="349" y="207"/>
                    <a:pt x="349" y="207"/>
                  </a:cubicBezTo>
                  <a:cubicBezTo>
                    <a:pt x="331" y="230"/>
                    <a:pt x="331" y="230"/>
                    <a:pt x="331" y="230"/>
                  </a:cubicBezTo>
                  <a:cubicBezTo>
                    <a:pt x="329" y="270"/>
                    <a:pt x="329" y="270"/>
                    <a:pt x="329" y="270"/>
                  </a:cubicBezTo>
                  <a:cubicBezTo>
                    <a:pt x="369" y="305"/>
                    <a:pt x="369" y="305"/>
                    <a:pt x="369" y="305"/>
                  </a:cubicBezTo>
                  <a:cubicBezTo>
                    <a:pt x="361" y="327"/>
                    <a:pt x="361" y="327"/>
                    <a:pt x="361" y="327"/>
                  </a:cubicBezTo>
                  <a:cubicBezTo>
                    <a:pt x="394" y="351"/>
                    <a:pt x="394" y="351"/>
                    <a:pt x="394" y="351"/>
                  </a:cubicBezTo>
                  <a:cubicBezTo>
                    <a:pt x="386" y="356"/>
                    <a:pt x="386" y="356"/>
                    <a:pt x="386" y="356"/>
                  </a:cubicBezTo>
                  <a:cubicBezTo>
                    <a:pt x="349" y="337"/>
                    <a:pt x="349" y="337"/>
                    <a:pt x="349" y="337"/>
                  </a:cubicBezTo>
                  <a:cubicBezTo>
                    <a:pt x="361" y="327"/>
                    <a:pt x="361" y="327"/>
                    <a:pt x="361" y="327"/>
                  </a:cubicBezTo>
                  <a:cubicBezTo>
                    <a:pt x="289" y="318"/>
                    <a:pt x="289" y="318"/>
                    <a:pt x="289" y="318"/>
                  </a:cubicBezTo>
                  <a:cubicBezTo>
                    <a:pt x="252" y="337"/>
                    <a:pt x="252" y="337"/>
                    <a:pt x="252" y="337"/>
                  </a:cubicBezTo>
                  <a:cubicBezTo>
                    <a:pt x="252" y="350"/>
                    <a:pt x="252" y="350"/>
                    <a:pt x="252" y="350"/>
                  </a:cubicBezTo>
                  <a:cubicBezTo>
                    <a:pt x="252" y="367"/>
                    <a:pt x="252" y="367"/>
                    <a:pt x="252" y="367"/>
                  </a:cubicBezTo>
                  <a:cubicBezTo>
                    <a:pt x="229" y="367"/>
                    <a:pt x="229" y="367"/>
                    <a:pt x="229" y="367"/>
                  </a:cubicBezTo>
                  <a:cubicBezTo>
                    <a:pt x="220" y="351"/>
                    <a:pt x="220" y="351"/>
                    <a:pt x="220" y="351"/>
                  </a:cubicBezTo>
                  <a:cubicBezTo>
                    <a:pt x="206" y="351"/>
                    <a:pt x="206" y="351"/>
                    <a:pt x="206" y="351"/>
                  </a:cubicBezTo>
                  <a:cubicBezTo>
                    <a:pt x="206" y="326"/>
                    <a:pt x="206" y="326"/>
                    <a:pt x="206" y="326"/>
                  </a:cubicBezTo>
                  <a:cubicBezTo>
                    <a:pt x="226" y="326"/>
                    <a:pt x="226" y="326"/>
                    <a:pt x="226" y="326"/>
                  </a:cubicBezTo>
                  <a:cubicBezTo>
                    <a:pt x="226" y="326"/>
                    <a:pt x="226" y="326"/>
                    <a:pt x="227" y="326"/>
                  </a:cubicBezTo>
                  <a:cubicBezTo>
                    <a:pt x="231" y="326"/>
                    <a:pt x="235" y="323"/>
                    <a:pt x="235" y="318"/>
                  </a:cubicBezTo>
                  <a:cubicBezTo>
                    <a:pt x="235" y="318"/>
                    <a:pt x="235" y="318"/>
                    <a:pt x="235" y="318"/>
                  </a:cubicBezTo>
                  <a:cubicBezTo>
                    <a:pt x="235" y="315"/>
                    <a:pt x="235" y="315"/>
                    <a:pt x="235" y="315"/>
                  </a:cubicBezTo>
                  <a:cubicBezTo>
                    <a:pt x="235" y="315"/>
                    <a:pt x="235" y="315"/>
                    <a:pt x="235" y="315"/>
                  </a:cubicBezTo>
                  <a:cubicBezTo>
                    <a:pt x="235" y="286"/>
                    <a:pt x="235" y="286"/>
                    <a:pt x="235" y="286"/>
                  </a:cubicBezTo>
                  <a:cubicBezTo>
                    <a:pt x="235" y="286"/>
                    <a:pt x="235" y="286"/>
                    <a:pt x="235" y="286"/>
                  </a:cubicBezTo>
                  <a:cubicBezTo>
                    <a:pt x="235" y="275"/>
                    <a:pt x="235" y="275"/>
                    <a:pt x="235" y="275"/>
                  </a:cubicBezTo>
                  <a:cubicBezTo>
                    <a:pt x="235" y="275"/>
                    <a:pt x="235" y="275"/>
                    <a:pt x="235" y="275"/>
                  </a:cubicBezTo>
                  <a:cubicBezTo>
                    <a:pt x="235" y="270"/>
                    <a:pt x="231" y="266"/>
                    <a:pt x="227" y="266"/>
                  </a:cubicBezTo>
                  <a:cubicBezTo>
                    <a:pt x="227" y="266"/>
                    <a:pt x="226" y="266"/>
                    <a:pt x="226" y="266"/>
                  </a:cubicBezTo>
                  <a:cubicBezTo>
                    <a:pt x="206" y="266"/>
                    <a:pt x="206" y="266"/>
                    <a:pt x="206" y="266"/>
                  </a:cubicBezTo>
                  <a:cubicBezTo>
                    <a:pt x="206" y="172"/>
                    <a:pt x="206" y="172"/>
                    <a:pt x="206" y="172"/>
                  </a:cubicBezTo>
                  <a:cubicBezTo>
                    <a:pt x="204" y="172"/>
                    <a:pt x="204" y="172"/>
                    <a:pt x="204" y="172"/>
                  </a:cubicBezTo>
                  <a:cubicBezTo>
                    <a:pt x="204" y="138"/>
                    <a:pt x="204" y="138"/>
                    <a:pt x="204" y="138"/>
                  </a:cubicBezTo>
                  <a:cubicBezTo>
                    <a:pt x="206" y="138"/>
                    <a:pt x="207" y="137"/>
                    <a:pt x="208" y="137"/>
                  </a:cubicBezTo>
                  <a:cubicBezTo>
                    <a:pt x="220" y="169"/>
                    <a:pt x="220" y="169"/>
                    <a:pt x="220" y="169"/>
                  </a:cubicBezTo>
                  <a:cubicBezTo>
                    <a:pt x="218" y="170"/>
                    <a:pt x="218" y="170"/>
                    <a:pt x="218" y="170"/>
                  </a:cubicBezTo>
                  <a:cubicBezTo>
                    <a:pt x="218" y="170"/>
                    <a:pt x="218" y="170"/>
                    <a:pt x="218" y="170"/>
                  </a:cubicBezTo>
                  <a:cubicBezTo>
                    <a:pt x="220" y="174"/>
                    <a:pt x="220" y="174"/>
                    <a:pt x="220" y="174"/>
                  </a:cubicBezTo>
                  <a:cubicBezTo>
                    <a:pt x="238" y="167"/>
                    <a:pt x="238" y="167"/>
                    <a:pt x="238" y="167"/>
                  </a:cubicBezTo>
                  <a:cubicBezTo>
                    <a:pt x="237" y="163"/>
                    <a:pt x="237" y="163"/>
                    <a:pt x="237" y="163"/>
                  </a:cubicBezTo>
                  <a:cubicBezTo>
                    <a:pt x="235" y="163"/>
                    <a:pt x="235" y="163"/>
                    <a:pt x="235" y="163"/>
                  </a:cubicBezTo>
                  <a:cubicBezTo>
                    <a:pt x="222" y="131"/>
                    <a:pt x="222" y="131"/>
                    <a:pt x="222" y="131"/>
                  </a:cubicBezTo>
                  <a:cubicBezTo>
                    <a:pt x="223" y="130"/>
                    <a:pt x="224" y="130"/>
                    <a:pt x="225" y="129"/>
                  </a:cubicBezTo>
                  <a:cubicBezTo>
                    <a:pt x="250" y="153"/>
                    <a:pt x="250" y="153"/>
                    <a:pt x="250" y="153"/>
                  </a:cubicBezTo>
                  <a:cubicBezTo>
                    <a:pt x="248" y="155"/>
                    <a:pt x="248" y="155"/>
                    <a:pt x="248" y="155"/>
                  </a:cubicBezTo>
                  <a:cubicBezTo>
                    <a:pt x="248" y="155"/>
                    <a:pt x="248" y="155"/>
                    <a:pt x="248" y="155"/>
                  </a:cubicBezTo>
                  <a:cubicBezTo>
                    <a:pt x="251" y="158"/>
                    <a:pt x="251" y="158"/>
                    <a:pt x="251" y="158"/>
                  </a:cubicBezTo>
                  <a:cubicBezTo>
                    <a:pt x="265" y="144"/>
                    <a:pt x="265" y="144"/>
                    <a:pt x="265" y="144"/>
                  </a:cubicBezTo>
                  <a:cubicBezTo>
                    <a:pt x="262" y="141"/>
                    <a:pt x="262" y="141"/>
                    <a:pt x="262" y="141"/>
                  </a:cubicBezTo>
                  <a:cubicBezTo>
                    <a:pt x="260" y="142"/>
                    <a:pt x="260" y="142"/>
                    <a:pt x="260" y="142"/>
                  </a:cubicBezTo>
                  <a:cubicBezTo>
                    <a:pt x="235" y="118"/>
                    <a:pt x="235" y="118"/>
                    <a:pt x="235" y="118"/>
                  </a:cubicBezTo>
                  <a:cubicBezTo>
                    <a:pt x="236" y="117"/>
                    <a:pt x="237" y="116"/>
                    <a:pt x="237" y="115"/>
                  </a:cubicBezTo>
                  <a:cubicBezTo>
                    <a:pt x="270" y="128"/>
                    <a:pt x="270" y="128"/>
                    <a:pt x="270" y="128"/>
                  </a:cubicBezTo>
                  <a:cubicBezTo>
                    <a:pt x="269" y="131"/>
                    <a:pt x="269" y="131"/>
                    <a:pt x="269" y="131"/>
                  </a:cubicBezTo>
                  <a:cubicBezTo>
                    <a:pt x="269" y="131"/>
                    <a:pt x="269" y="131"/>
                    <a:pt x="269" y="131"/>
                  </a:cubicBezTo>
                  <a:cubicBezTo>
                    <a:pt x="273" y="132"/>
                    <a:pt x="273" y="132"/>
                    <a:pt x="273" y="132"/>
                  </a:cubicBezTo>
                  <a:cubicBezTo>
                    <a:pt x="281" y="114"/>
                    <a:pt x="281" y="114"/>
                    <a:pt x="281" y="114"/>
                  </a:cubicBezTo>
                  <a:cubicBezTo>
                    <a:pt x="277" y="112"/>
                    <a:pt x="277" y="112"/>
                    <a:pt x="277" y="112"/>
                  </a:cubicBezTo>
                  <a:cubicBezTo>
                    <a:pt x="276" y="114"/>
                    <a:pt x="276" y="114"/>
                    <a:pt x="276" y="114"/>
                  </a:cubicBezTo>
                  <a:cubicBezTo>
                    <a:pt x="243" y="101"/>
                    <a:pt x="243" y="101"/>
                    <a:pt x="243" y="101"/>
                  </a:cubicBezTo>
                  <a:cubicBezTo>
                    <a:pt x="243" y="100"/>
                    <a:pt x="243" y="99"/>
                    <a:pt x="243" y="98"/>
                  </a:cubicBezTo>
                  <a:cubicBezTo>
                    <a:pt x="278" y="98"/>
                    <a:pt x="278" y="98"/>
                    <a:pt x="278" y="98"/>
                  </a:cubicBezTo>
                  <a:cubicBezTo>
                    <a:pt x="278" y="100"/>
                    <a:pt x="278" y="100"/>
                    <a:pt x="278" y="100"/>
                  </a:cubicBezTo>
                  <a:cubicBezTo>
                    <a:pt x="368" y="100"/>
                    <a:pt x="368" y="100"/>
                    <a:pt x="368" y="100"/>
                  </a:cubicBezTo>
                  <a:cubicBezTo>
                    <a:pt x="368" y="101"/>
                    <a:pt x="368" y="103"/>
                    <a:pt x="369" y="105"/>
                  </a:cubicBezTo>
                  <a:cubicBezTo>
                    <a:pt x="371" y="109"/>
                    <a:pt x="373" y="112"/>
                    <a:pt x="374" y="112"/>
                  </a:cubicBezTo>
                  <a:cubicBezTo>
                    <a:pt x="374" y="112"/>
                    <a:pt x="374" y="112"/>
                    <a:pt x="374" y="112"/>
                  </a:cubicBezTo>
                  <a:cubicBezTo>
                    <a:pt x="374" y="112"/>
                    <a:pt x="374" y="112"/>
                    <a:pt x="374" y="112"/>
                  </a:cubicBezTo>
                  <a:cubicBezTo>
                    <a:pt x="406" y="100"/>
                    <a:pt x="406" y="100"/>
                    <a:pt x="406" y="100"/>
                  </a:cubicBezTo>
                  <a:cubicBezTo>
                    <a:pt x="415" y="100"/>
                    <a:pt x="415" y="100"/>
                    <a:pt x="415" y="100"/>
                  </a:cubicBezTo>
                  <a:cubicBezTo>
                    <a:pt x="393" y="130"/>
                    <a:pt x="393" y="130"/>
                    <a:pt x="393" y="130"/>
                  </a:cubicBezTo>
                  <a:cubicBezTo>
                    <a:pt x="393" y="130"/>
                    <a:pt x="393" y="130"/>
                    <a:pt x="393" y="130"/>
                  </a:cubicBezTo>
                  <a:cubicBezTo>
                    <a:pt x="393" y="130"/>
                    <a:pt x="393" y="130"/>
                    <a:pt x="393" y="130"/>
                  </a:cubicBezTo>
                  <a:cubicBezTo>
                    <a:pt x="393" y="130"/>
                    <a:pt x="393" y="130"/>
                    <a:pt x="393" y="130"/>
                  </a:cubicBezTo>
                  <a:cubicBezTo>
                    <a:pt x="393" y="130"/>
                    <a:pt x="393" y="130"/>
                    <a:pt x="393" y="130"/>
                  </a:cubicBezTo>
                  <a:cubicBezTo>
                    <a:pt x="393" y="131"/>
                    <a:pt x="395" y="134"/>
                    <a:pt x="398" y="137"/>
                  </a:cubicBezTo>
                  <a:cubicBezTo>
                    <a:pt x="402" y="139"/>
                    <a:pt x="405" y="140"/>
                    <a:pt x="406" y="139"/>
                  </a:cubicBezTo>
                  <a:cubicBezTo>
                    <a:pt x="406" y="139"/>
                    <a:pt x="406" y="139"/>
                    <a:pt x="406" y="139"/>
                  </a:cubicBezTo>
                  <a:cubicBezTo>
                    <a:pt x="438" y="100"/>
                    <a:pt x="438" y="100"/>
                    <a:pt x="438" y="100"/>
                  </a:cubicBezTo>
                  <a:cubicBezTo>
                    <a:pt x="438" y="100"/>
                    <a:pt x="438" y="100"/>
                    <a:pt x="438" y="100"/>
                  </a:cubicBezTo>
                  <a:cubicBezTo>
                    <a:pt x="422" y="147"/>
                    <a:pt x="422" y="147"/>
                    <a:pt x="422" y="147"/>
                  </a:cubicBezTo>
                  <a:cubicBezTo>
                    <a:pt x="422" y="147"/>
                    <a:pt x="422" y="147"/>
                    <a:pt x="422" y="147"/>
                  </a:cubicBezTo>
                  <a:cubicBezTo>
                    <a:pt x="422" y="147"/>
                    <a:pt x="422" y="147"/>
                    <a:pt x="422" y="147"/>
                  </a:cubicBezTo>
                  <a:cubicBezTo>
                    <a:pt x="422" y="149"/>
                    <a:pt x="425" y="151"/>
                    <a:pt x="429" y="153"/>
                  </a:cubicBezTo>
                  <a:cubicBezTo>
                    <a:pt x="434" y="154"/>
                    <a:pt x="437" y="155"/>
                    <a:pt x="438" y="154"/>
                  </a:cubicBezTo>
                  <a:cubicBezTo>
                    <a:pt x="438" y="154"/>
                    <a:pt x="438" y="154"/>
                    <a:pt x="438" y="154"/>
                  </a:cubicBezTo>
                  <a:cubicBezTo>
                    <a:pt x="438" y="154"/>
                    <a:pt x="438" y="154"/>
                    <a:pt x="438" y="154"/>
                  </a:cubicBezTo>
                  <a:cubicBezTo>
                    <a:pt x="438" y="154"/>
                    <a:pt x="438" y="153"/>
                    <a:pt x="438" y="153"/>
                  </a:cubicBezTo>
                  <a:cubicBezTo>
                    <a:pt x="438" y="153"/>
                    <a:pt x="438" y="153"/>
                    <a:pt x="438" y="153"/>
                  </a:cubicBezTo>
                  <a:cubicBezTo>
                    <a:pt x="456" y="100"/>
                    <a:pt x="456" y="100"/>
                    <a:pt x="456" y="100"/>
                  </a:cubicBezTo>
                  <a:cubicBezTo>
                    <a:pt x="456" y="100"/>
                    <a:pt x="456" y="100"/>
                    <a:pt x="456" y="100"/>
                  </a:cubicBezTo>
                  <a:cubicBezTo>
                    <a:pt x="456" y="159"/>
                    <a:pt x="456" y="159"/>
                    <a:pt x="456" y="159"/>
                  </a:cubicBezTo>
                  <a:cubicBezTo>
                    <a:pt x="456" y="159"/>
                    <a:pt x="456" y="159"/>
                    <a:pt x="456" y="159"/>
                  </a:cubicBezTo>
                  <a:cubicBezTo>
                    <a:pt x="456" y="159"/>
                    <a:pt x="456" y="159"/>
                    <a:pt x="456" y="159"/>
                  </a:cubicBezTo>
                  <a:cubicBezTo>
                    <a:pt x="456" y="159"/>
                    <a:pt x="456" y="159"/>
                    <a:pt x="456" y="159"/>
                  </a:cubicBezTo>
                  <a:cubicBezTo>
                    <a:pt x="456" y="159"/>
                    <a:pt x="456" y="159"/>
                    <a:pt x="456" y="159"/>
                  </a:cubicBezTo>
                  <a:cubicBezTo>
                    <a:pt x="457" y="160"/>
                    <a:pt x="461" y="161"/>
                    <a:pt x="465" y="161"/>
                  </a:cubicBezTo>
                  <a:cubicBezTo>
                    <a:pt x="470" y="161"/>
                    <a:pt x="474" y="160"/>
                    <a:pt x="474" y="159"/>
                  </a:cubicBezTo>
                  <a:cubicBezTo>
                    <a:pt x="474" y="159"/>
                    <a:pt x="474" y="159"/>
                    <a:pt x="474" y="159"/>
                  </a:cubicBezTo>
                  <a:cubicBezTo>
                    <a:pt x="474" y="159"/>
                    <a:pt x="474" y="159"/>
                    <a:pt x="474" y="159"/>
                  </a:cubicBezTo>
                  <a:cubicBezTo>
                    <a:pt x="474" y="159"/>
                    <a:pt x="474" y="159"/>
                    <a:pt x="474" y="159"/>
                  </a:cubicBezTo>
                  <a:cubicBezTo>
                    <a:pt x="474" y="159"/>
                    <a:pt x="474" y="159"/>
                    <a:pt x="474" y="159"/>
                  </a:cubicBezTo>
                  <a:cubicBezTo>
                    <a:pt x="474" y="100"/>
                    <a:pt x="474" y="100"/>
                    <a:pt x="474" y="100"/>
                  </a:cubicBezTo>
                  <a:cubicBezTo>
                    <a:pt x="481" y="100"/>
                    <a:pt x="481" y="100"/>
                    <a:pt x="481" y="100"/>
                  </a:cubicBezTo>
                  <a:cubicBezTo>
                    <a:pt x="481" y="88"/>
                    <a:pt x="481" y="88"/>
                    <a:pt x="481" y="88"/>
                  </a:cubicBezTo>
                  <a:cubicBezTo>
                    <a:pt x="412" y="88"/>
                    <a:pt x="412" y="88"/>
                    <a:pt x="412" y="88"/>
                  </a:cubicBezTo>
                  <a:cubicBezTo>
                    <a:pt x="412" y="84"/>
                    <a:pt x="412" y="84"/>
                    <a:pt x="412" y="84"/>
                  </a:cubicBezTo>
                  <a:cubicBezTo>
                    <a:pt x="481" y="84"/>
                    <a:pt x="481" y="84"/>
                    <a:pt x="481" y="84"/>
                  </a:cubicBezTo>
                  <a:cubicBezTo>
                    <a:pt x="481" y="80"/>
                    <a:pt x="481" y="80"/>
                    <a:pt x="481" y="80"/>
                  </a:cubicBezTo>
                  <a:cubicBezTo>
                    <a:pt x="455" y="80"/>
                    <a:pt x="455" y="80"/>
                    <a:pt x="455" y="80"/>
                  </a:cubicBezTo>
                  <a:cubicBezTo>
                    <a:pt x="455" y="80"/>
                    <a:pt x="455" y="80"/>
                    <a:pt x="455" y="80"/>
                  </a:cubicBezTo>
                  <a:cubicBezTo>
                    <a:pt x="411" y="80"/>
                    <a:pt x="411" y="80"/>
                    <a:pt x="411" y="80"/>
                  </a:cubicBezTo>
                  <a:cubicBezTo>
                    <a:pt x="404" y="79"/>
                    <a:pt x="385" y="75"/>
                    <a:pt x="373" y="63"/>
                  </a:cubicBezTo>
                  <a:cubicBezTo>
                    <a:pt x="357" y="46"/>
                    <a:pt x="356" y="34"/>
                    <a:pt x="356" y="34"/>
                  </a:cubicBezTo>
                  <a:cubicBezTo>
                    <a:pt x="353" y="34"/>
                    <a:pt x="353" y="34"/>
                    <a:pt x="353" y="34"/>
                  </a:cubicBezTo>
                  <a:cubicBezTo>
                    <a:pt x="353" y="80"/>
                    <a:pt x="353" y="80"/>
                    <a:pt x="353" y="80"/>
                  </a:cubicBezTo>
                  <a:cubicBezTo>
                    <a:pt x="350" y="80"/>
                    <a:pt x="350" y="80"/>
                    <a:pt x="350" y="80"/>
                  </a:cubicBezTo>
                  <a:cubicBezTo>
                    <a:pt x="350" y="34"/>
                    <a:pt x="350" y="34"/>
                    <a:pt x="350" y="34"/>
                  </a:cubicBezTo>
                  <a:cubicBezTo>
                    <a:pt x="343" y="34"/>
                    <a:pt x="343" y="34"/>
                    <a:pt x="343" y="34"/>
                  </a:cubicBezTo>
                  <a:cubicBezTo>
                    <a:pt x="343" y="80"/>
                    <a:pt x="343" y="80"/>
                    <a:pt x="343" y="80"/>
                  </a:cubicBezTo>
                  <a:cubicBezTo>
                    <a:pt x="278" y="80"/>
                    <a:pt x="278" y="80"/>
                    <a:pt x="278" y="80"/>
                  </a:cubicBezTo>
                  <a:cubicBezTo>
                    <a:pt x="278" y="83"/>
                    <a:pt x="278" y="83"/>
                    <a:pt x="278" y="83"/>
                  </a:cubicBezTo>
                  <a:cubicBezTo>
                    <a:pt x="243" y="83"/>
                    <a:pt x="243" y="83"/>
                    <a:pt x="243" y="83"/>
                  </a:cubicBezTo>
                  <a:cubicBezTo>
                    <a:pt x="240" y="62"/>
                    <a:pt x="224" y="46"/>
                    <a:pt x="204" y="43"/>
                  </a:cubicBezTo>
                  <a:cubicBezTo>
                    <a:pt x="204" y="4"/>
                    <a:pt x="204" y="4"/>
                    <a:pt x="204" y="4"/>
                  </a:cubicBezTo>
                  <a:cubicBezTo>
                    <a:pt x="206" y="4"/>
                    <a:pt x="206" y="4"/>
                    <a:pt x="206" y="4"/>
                  </a:cubicBezTo>
                  <a:cubicBezTo>
                    <a:pt x="206" y="0"/>
                    <a:pt x="206" y="0"/>
                    <a:pt x="206" y="0"/>
                  </a:cubicBezTo>
                  <a:cubicBezTo>
                    <a:pt x="186" y="0"/>
                    <a:pt x="186" y="0"/>
                    <a:pt x="186" y="0"/>
                  </a:cubicBezTo>
                  <a:cubicBezTo>
                    <a:pt x="186" y="4"/>
                    <a:pt x="186" y="4"/>
                    <a:pt x="186" y="4"/>
                  </a:cubicBezTo>
                  <a:cubicBezTo>
                    <a:pt x="189" y="4"/>
                    <a:pt x="189" y="4"/>
                    <a:pt x="189" y="4"/>
                  </a:cubicBezTo>
                  <a:cubicBezTo>
                    <a:pt x="189" y="43"/>
                    <a:pt x="189" y="43"/>
                    <a:pt x="189" y="43"/>
                  </a:cubicBezTo>
                  <a:cubicBezTo>
                    <a:pt x="188" y="43"/>
                    <a:pt x="186" y="43"/>
                    <a:pt x="185" y="44"/>
                  </a:cubicBezTo>
                  <a:cubicBezTo>
                    <a:pt x="171" y="8"/>
                    <a:pt x="171" y="8"/>
                    <a:pt x="171" y="8"/>
                  </a:cubicBezTo>
                  <a:cubicBezTo>
                    <a:pt x="173" y="7"/>
                    <a:pt x="173" y="7"/>
                    <a:pt x="173" y="7"/>
                  </a:cubicBezTo>
                  <a:cubicBezTo>
                    <a:pt x="173" y="7"/>
                    <a:pt x="173" y="7"/>
                    <a:pt x="173" y="7"/>
                  </a:cubicBezTo>
                  <a:cubicBezTo>
                    <a:pt x="171" y="3"/>
                    <a:pt x="171" y="3"/>
                    <a:pt x="171" y="3"/>
                  </a:cubicBezTo>
                  <a:cubicBezTo>
                    <a:pt x="153" y="11"/>
                    <a:pt x="153" y="11"/>
                    <a:pt x="153" y="11"/>
                  </a:cubicBezTo>
                  <a:cubicBezTo>
                    <a:pt x="155" y="15"/>
                    <a:pt x="155" y="15"/>
                    <a:pt x="155" y="15"/>
                  </a:cubicBezTo>
                  <a:cubicBezTo>
                    <a:pt x="157" y="14"/>
                    <a:pt x="157" y="14"/>
                    <a:pt x="157" y="14"/>
                  </a:cubicBezTo>
                  <a:cubicBezTo>
                    <a:pt x="171" y="49"/>
                    <a:pt x="171" y="49"/>
                    <a:pt x="171" y="49"/>
                  </a:cubicBezTo>
                  <a:cubicBezTo>
                    <a:pt x="170" y="50"/>
                    <a:pt x="169" y="50"/>
                    <a:pt x="168" y="51"/>
                  </a:cubicBezTo>
                  <a:cubicBezTo>
                    <a:pt x="142" y="25"/>
                    <a:pt x="142" y="25"/>
                    <a:pt x="142" y="25"/>
                  </a:cubicBezTo>
                  <a:cubicBezTo>
                    <a:pt x="143" y="23"/>
                    <a:pt x="143" y="23"/>
                    <a:pt x="143" y="23"/>
                  </a:cubicBezTo>
                  <a:cubicBezTo>
                    <a:pt x="143" y="23"/>
                    <a:pt x="143" y="23"/>
                    <a:pt x="143" y="23"/>
                  </a:cubicBezTo>
                  <a:cubicBezTo>
                    <a:pt x="140" y="20"/>
                    <a:pt x="140" y="20"/>
                    <a:pt x="140" y="20"/>
                  </a:cubicBezTo>
                  <a:cubicBezTo>
                    <a:pt x="126" y="34"/>
                    <a:pt x="126" y="34"/>
                    <a:pt x="126" y="34"/>
                  </a:cubicBezTo>
                  <a:cubicBezTo>
                    <a:pt x="129" y="37"/>
                    <a:pt x="129" y="37"/>
                    <a:pt x="129" y="37"/>
                  </a:cubicBezTo>
                  <a:cubicBezTo>
                    <a:pt x="131" y="35"/>
                    <a:pt x="131" y="35"/>
                    <a:pt x="131" y="35"/>
                  </a:cubicBezTo>
                  <a:cubicBezTo>
                    <a:pt x="157" y="61"/>
                    <a:pt x="157" y="61"/>
                    <a:pt x="157" y="61"/>
                  </a:cubicBezTo>
                  <a:cubicBezTo>
                    <a:pt x="157" y="62"/>
                    <a:pt x="156" y="63"/>
                    <a:pt x="155" y="64"/>
                  </a:cubicBezTo>
                  <a:cubicBezTo>
                    <a:pt x="121" y="51"/>
                    <a:pt x="121" y="51"/>
                    <a:pt x="121" y="51"/>
                  </a:cubicBezTo>
                  <a:cubicBezTo>
                    <a:pt x="122" y="49"/>
                    <a:pt x="122" y="49"/>
                    <a:pt x="122" y="49"/>
                  </a:cubicBezTo>
                  <a:cubicBezTo>
                    <a:pt x="122" y="48"/>
                    <a:pt x="122" y="48"/>
                    <a:pt x="122" y="48"/>
                  </a:cubicBezTo>
                  <a:cubicBezTo>
                    <a:pt x="118" y="47"/>
                    <a:pt x="118" y="47"/>
                    <a:pt x="118" y="47"/>
                  </a:cubicBezTo>
                  <a:cubicBezTo>
                    <a:pt x="111" y="65"/>
                    <a:pt x="111" y="65"/>
                    <a:pt x="111" y="65"/>
                  </a:cubicBezTo>
                  <a:cubicBezTo>
                    <a:pt x="115" y="67"/>
                    <a:pt x="115" y="67"/>
                    <a:pt x="115" y="67"/>
                  </a:cubicBezTo>
                  <a:cubicBezTo>
                    <a:pt x="116" y="65"/>
                    <a:pt x="116" y="65"/>
                    <a:pt x="116" y="65"/>
                  </a:cubicBezTo>
                  <a:cubicBezTo>
                    <a:pt x="149" y="78"/>
                    <a:pt x="149" y="78"/>
                    <a:pt x="149" y="78"/>
                  </a:cubicBezTo>
                  <a:cubicBezTo>
                    <a:pt x="149" y="80"/>
                    <a:pt x="149" y="81"/>
                    <a:pt x="148" y="83"/>
                  </a:cubicBezTo>
                  <a:cubicBezTo>
                    <a:pt x="109" y="83"/>
                    <a:pt x="109" y="83"/>
                    <a:pt x="109" y="83"/>
                  </a:cubicBezTo>
                  <a:cubicBezTo>
                    <a:pt x="109" y="81"/>
                    <a:pt x="109" y="81"/>
                    <a:pt x="109" y="81"/>
                  </a:cubicBezTo>
                  <a:cubicBezTo>
                    <a:pt x="67" y="81"/>
                    <a:pt x="67" y="81"/>
                    <a:pt x="67" y="81"/>
                  </a:cubicBezTo>
                  <a:cubicBezTo>
                    <a:pt x="67" y="81"/>
                    <a:pt x="67" y="81"/>
                    <a:pt x="67" y="81"/>
                  </a:cubicBezTo>
                  <a:cubicBezTo>
                    <a:pt x="62" y="81"/>
                    <a:pt x="59" y="84"/>
                    <a:pt x="59" y="89"/>
                  </a:cubicBezTo>
                  <a:cubicBezTo>
                    <a:pt x="59" y="89"/>
                    <a:pt x="59" y="89"/>
                    <a:pt x="59" y="89"/>
                  </a:cubicBezTo>
                  <a:cubicBezTo>
                    <a:pt x="59" y="98"/>
                    <a:pt x="59" y="98"/>
                    <a:pt x="59" y="98"/>
                  </a:cubicBezTo>
                  <a:cubicBezTo>
                    <a:pt x="59" y="98"/>
                    <a:pt x="59" y="98"/>
                    <a:pt x="59" y="98"/>
                  </a:cubicBezTo>
                  <a:cubicBezTo>
                    <a:pt x="59" y="266"/>
                    <a:pt x="59" y="266"/>
                    <a:pt x="59" y="266"/>
                  </a:cubicBezTo>
                  <a:cubicBezTo>
                    <a:pt x="59" y="266"/>
                    <a:pt x="59" y="266"/>
                    <a:pt x="59" y="266"/>
                  </a:cubicBezTo>
                  <a:cubicBezTo>
                    <a:pt x="59" y="277"/>
                    <a:pt x="59" y="277"/>
                    <a:pt x="59" y="277"/>
                  </a:cubicBezTo>
                  <a:cubicBezTo>
                    <a:pt x="59" y="277"/>
                    <a:pt x="59" y="278"/>
                    <a:pt x="59" y="278"/>
                  </a:cubicBezTo>
                  <a:cubicBezTo>
                    <a:pt x="59" y="282"/>
                    <a:pt x="62" y="286"/>
                    <a:pt x="67" y="286"/>
                  </a:cubicBezTo>
                  <a:cubicBezTo>
                    <a:pt x="67" y="286"/>
                    <a:pt x="67" y="286"/>
                    <a:pt x="67" y="286"/>
                  </a:cubicBezTo>
                  <a:cubicBezTo>
                    <a:pt x="108" y="286"/>
                    <a:pt x="108" y="286"/>
                    <a:pt x="108" y="286"/>
                  </a:cubicBezTo>
                  <a:cubicBezTo>
                    <a:pt x="108" y="286"/>
                    <a:pt x="108" y="286"/>
                    <a:pt x="108" y="286"/>
                  </a:cubicBezTo>
                  <a:cubicBezTo>
                    <a:pt x="184" y="286"/>
                    <a:pt x="184" y="286"/>
                    <a:pt x="184" y="286"/>
                  </a:cubicBezTo>
                  <a:cubicBezTo>
                    <a:pt x="184" y="286"/>
                    <a:pt x="184" y="286"/>
                    <a:pt x="184" y="286"/>
                  </a:cubicBezTo>
                  <a:cubicBezTo>
                    <a:pt x="187" y="286"/>
                    <a:pt x="187" y="286"/>
                    <a:pt x="187" y="286"/>
                  </a:cubicBezTo>
                  <a:cubicBezTo>
                    <a:pt x="187" y="307"/>
                    <a:pt x="187" y="307"/>
                    <a:pt x="187" y="307"/>
                  </a:cubicBezTo>
                  <a:cubicBezTo>
                    <a:pt x="184" y="307"/>
                    <a:pt x="184" y="307"/>
                    <a:pt x="184" y="307"/>
                  </a:cubicBezTo>
                  <a:cubicBezTo>
                    <a:pt x="184" y="307"/>
                    <a:pt x="184" y="307"/>
                    <a:pt x="184" y="307"/>
                  </a:cubicBezTo>
                  <a:cubicBezTo>
                    <a:pt x="153" y="307"/>
                    <a:pt x="153" y="307"/>
                    <a:pt x="153" y="307"/>
                  </a:cubicBezTo>
                  <a:cubicBezTo>
                    <a:pt x="152" y="307"/>
                    <a:pt x="152" y="307"/>
                    <a:pt x="152" y="307"/>
                  </a:cubicBezTo>
                  <a:cubicBezTo>
                    <a:pt x="147" y="307"/>
                    <a:pt x="144" y="311"/>
                    <a:pt x="144" y="315"/>
                  </a:cubicBezTo>
                  <a:cubicBezTo>
                    <a:pt x="144" y="315"/>
                    <a:pt x="144" y="315"/>
                    <a:pt x="144" y="315"/>
                  </a:cubicBezTo>
                  <a:cubicBezTo>
                    <a:pt x="144" y="326"/>
                    <a:pt x="144" y="326"/>
                    <a:pt x="144" y="326"/>
                  </a:cubicBezTo>
                  <a:cubicBezTo>
                    <a:pt x="144" y="326"/>
                    <a:pt x="144" y="326"/>
                    <a:pt x="144" y="326"/>
                  </a:cubicBezTo>
                  <a:cubicBezTo>
                    <a:pt x="144" y="351"/>
                    <a:pt x="144" y="351"/>
                    <a:pt x="144" y="351"/>
                  </a:cubicBezTo>
                  <a:cubicBezTo>
                    <a:pt x="86" y="351"/>
                    <a:pt x="86" y="351"/>
                    <a:pt x="86" y="351"/>
                  </a:cubicBezTo>
                  <a:cubicBezTo>
                    <a:pt x="86" y="400"/>
                    <a:pt x="86" y="400"/>
                    <a:pt x="86" y="400"/>
                  </a:cubicBezTo>
                  <a:cubicBezTo>
                    <a:pt x="102" y="418"/>
                    <a:pt x="102" y="418"/>
                    <a:pt x="102" y="418"/>
                  </a:cubicBezTo>
                  <a:cubicBezTo>
                    <a:pt x="102" y="451"/>
                    <a:pt x="102" y="451"/>
                    <a:pt x="102" y="451"/>
                  </a:cubicBezTo>
                  <a:cubicBezTo>
                    <a:pt x="121" y="459"/>
                    <a:pt x="121" y="459"/>
                    <a:pt x="121" y="459"/>
                  </a:cubicBezTo>
                  <a:cubicBezTo>
                    <a:pt x="121" y="505"/>
                    <a:pt x="121" y="505"/>
                    <a:pt x="121" y="505"/>
                  </a:cubicBezTo>
                  <a:cubicBezTo>
                    <a:pt x="38" y="520"/>
                    <a:pt x="7" y="539"/>
                    <a:pt x="4" y="540"/>
                  </a:cubicBezTo>
                  <a:cubicBezTo>
                    <a:pt x="0" y="541"/>
                    <a:pt x="19" y="544"/>
                    <a:pt x="46" y="556"/>
                  </a:cubicBezTo>
                  <a:cubicBezTo>
                    <a:pt x="80" y="572"/>
                    <a:pt x="75" y="581"/>
                    <a:pt x="75" y="581"/>
                  </a:cubicBezTo>
                  <a:cubicBezTo>
                    <a:pt x="75" y="581"/>
                    <a:pt x="135" y="543"/>
                    <a:pt x="263" y="520"/>
                  </a:cubicBezTo>
                  <a:cubicBezTo>
                    <a:pt x="329" y="509"/>
                    <a:pt x="450" y="504"/>
                    <a:pt x="495" y="512"/>
                  </a:cubicBezTo>
                  <a:cubicBezTo>
                    <a:pt x="495" y="512"/>
                    <a:pt x="460" y="504"/>
                    <a:pt x="413" y="497"/>
                  </a:cubicBezTo>
                  <a:close/>
                </a:path>
              </a:pathLst>
            </a:custGeom>
            <a:grpFill/>
            <a:ln>
              <a:noFill/>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3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Arial"/>
              </a:endParaRPr>
            </a:p>
          </p:txBody>
        </p:sp>
        <p:sp>
          <p:nvSpPr>
            <p:cNvPr id="237" name="Freeform 70"/>
            <p:cNvSpPr>
              <a:spLocks noEditPoints="1"/>
            </p:cNvSpPr>
            <p:nvPr/>
          </p:nvSpPr>
          <p:spPr bwMode="auto">
            <a:xfrm>
              <a:off x="594" y="467"/>
              <a:ext cx="1846" cy="1852"/>
            </a:xfrm>
            <a:custGeom>
              <a:avLst/>
              <a:gdLst>
                <a:gd name="T0" fmla="*/ 483 w 967"/>
                <a:gd name="T1" fmla="*/ 953 h 967"/>
                <a:gd name="T2" fmla="*/ 13 w 967"/>
                <a:gd name="T3" fmla="*/ 483 h 967"/>
                <a:gd name="T4" fmla="*/ 483 w 967"/>
                <a:gd name="T5" fmla="*/ 12 h 967"/>
                <a:gd name="T6" fmla="*/ 954 w 967"/>
                <a:gd name="T7" fmla="*/ 483 h 967"/>
                <a:gd name="T8" fmla="*/ 483 w 967"/>
                <a:gd name="T9" fmla="*/ 953 h 967"/>
                <a:gd name="T10" fmla="*/ 483 w 967"/>
                <a:gd name="T11" fmla="*/ 0 h 967"/>
                <a:gd name="T12" fmla="*/ 0 w 967"/>
                <a:gd name="T13" fmla="*/ 483 h 967"/>
                <a:gd name="T14" fmla="*/ 483 w 967"/>
                <a:gd name="T15" fmla="*/ 967 h 967"/>
                <a:gd name="T16" fmla="*/ 967 w 967"/>
                <a:gd name="T17" fmla="*/ 483 h 967"/>
                <a:gd name="T18" fmla="*/ 483 w 967"/>
                <a:gd name="T19" fmla="*/ 0 h 9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7" h="967">
                  <a:moveTo>
                    <a:pt x="483" y="953"/>
                  </a:moveTo>
                  <a:cubicBezTo>
                    <a:pt x="224" y="953"/>
                    <a:pt x="13" y="742"/>
                    <a:pt x="13" y="483"/>
                  </a:cubicBezTo>
                  <a:cubicBezTo>
                    <a:pt x="13" y="223"/>
                    <a:pt x="224" y="12"/>
                    <a:pt x="483" y="12"/>
                  </a:cubicBezTo>
                  <a:cubicBezTo>
                    <a:pt x="743" y="12"/>
                    <a:pt x="954" y="223"/>
                    <a:pt x="954" y="483"/>
                  </a:cubicBezTo>
                  <a:cubicBezTo>
                    <a:pt x="954" y="742"/>
                    <a:pt x="743" y="953"/>
                    <a:pt x="483" y="953"/>
                  </a:cubicBezTo>
                  <a:close/>
                  <a:moveTo>
                    <a:pt x="483" y="0"/>
                  </a:moveTo>
                  <a:cubicBezTo>
                    <a:pt x="216" y="0"/>
                    <a:pt x="0" y="216"/>
                    <a:pt x="0" y="483"/>
                  </a:cubicBezTo>
                  <a:cubicBezTo>
                    <a:pt x="0" y="751"/>
                    <a:pt x="216" y="967"/>
                    <a:pt x="483" y="967"/>
                  </a:cubicBezTo>
                  <a:cubicBezTo>
                    <a:pt x="750" y="967"/>
                    <a:pt x="967" y="751"/>
                    <a:pt x="967" y="483"/>
                  </a:cubicBezTo>
                  <a:cubicBezTo>
                    <a:pt x="967" y="216"/>
                    <a:pt x="750" y="0"/>
                    <a:pt x="483" y="0"/>
                  </a:cubicBezTo>
                  <a:close/>
                </a:path>
              </a:pathLst>
            </a:custGeom>
            <a:grpFill/>
            <a:ln>
              <a:noFill/>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3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Arial"/>
              </a:endParaRPr>
            </a:p>
          </p:txBody>
        </p:sp>
        <p:sp>
          <p:nvSpPr>
            <p:cNvPr id="238" name="Freeform 71"/>
            <p:cNvSpPr/>
            <p:nvPr/>
          </p:nvSpPr>
          <p:spPr bwMode="auto">
            <a:xfrm>
              <a:off x="802" y="1063"/>
              <a:ext cx="67" cy="61"/>
            </a:xfrm>
            <a:custGeom>
              <a:avLst/>
              <a:gdLst>
                <a:gd name="T0" fmla="*/ 23 w 35"/>
                <a:gd name="T1" fmla="*/ 3 h 32"/>
                <a:gd name="T2" fmla="*/ 10 w 35"/>
                <a:gd name="T3" fmla="*/ 1 h 32"/>
                <a:gd name="T4" fmla="*/ 2 w 35"/>
                <a:gd name="T5" fmla="*/ 9 h 32"/>
                <a:gd name="T6" fmla="*/ 2 w 35"/>
                <a:gd name="T7" fmla="*/ 21 h 32"/>
                <a:gd name="T8" fmla="*/ 12 w 35"/>
                <a:gd name="T9" fmla="*/ 29 h 32"/>
                <a:gd name="T10" fmla="*/ 25 w 35"/>
                <a:gd name="T11" fmla="*/ 31 h 32"/>
                <a:gd name="T12" fmla="*/ 33 w 35"/>
                <a:gd name="T13" fmla="*/ 23 h 32"/>
                <a:gd name="T14" fmla="*/ 33 w 35"/>
                <a:gd name="T15" fmla="*/ 12 h 32"/>
                <a:gd name="T16" fmla="*/ 23 w 35"/>
                <a:gd name="T17" fmla="*/ 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32">
                  <a:moveTo>
                    <a:pt x="23" y="3"/>
                  </a:moveTo>
                  <a:cubicBezTo>
                    <a:pt x="18" y="0"/>
                    <a:pt x="13" y="0"/>
                    <a:pt x="10" y="1"/>
                  </a:cubicBezTo>
                  <a:cubicBezTo>
                    <a:pt x="6" y="3"/>
                    <a:pt x="4" y="5"/>
                    <a:pt x="2" y="9"/>
                  </a:cubicBezTo>
                  <a:cubicBezTo>
                    <a:pt x="0" y="13"/>
                    <a:pt x="0" y="17"/>
                    <a:pt x="2" y="21"/>
                  </a:cubicBezTo>
                  <a:cubicBezTo>
                    <a:pt x="3" y="24"/>
                    <a:pt x="6" y="27"/>
                    <a:pt x="12" y="29"/>
                  </a:cubicBezTo>
                  <a:cubicBezTo>
                    <a:pt x="17" y="32"/>
                    <a:pt x="21" y="32"/>
                    <a:pt x="25" y="31"/>
                  </a:cubicBezTo>
                  <a:cubicBezTo>
                    <a:pt x="29" y="29"/>
                    <a:pt x="32" y="27"/>
                    <a:pt x="33" y="23"/>
                  </a:cubicBezTo>
                  <a:cubicBezTo>
                    <a:pt x="35" y="19"/>
                    <a:pt x="35" y="15"/>
                    <a:pt x="33" y="12"/>
                  </a:cubicBezTo>
                  <a:cubicBezTo>
                    <a:pt x="32" y="8"/>
                    <a:pt x="28" y="5"/>
                    <a:pt x="23" y="3"/>
                  </a:cubicBezTo>
                  <a:close/>
                </a:path>
              </a:pathLst>
            </a:custGeom>
            <a:grpFill/>
            <a:ln>
              <a:noFill/>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3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Arial"/>
              </a:endParaRPr>
            </a:p>
          </p:txBody>
        </p:sp>
        <p:sp>
          <p:nvSpPr>
            <p:cNvPr id="239" name="Freeform 72"/>
            <p:cNvSpPr/>
            <p:nvPr/>
          </p:nvSpPr>
          <p:spPr bwMode="auto">
            <a:xfrm>
              <a:off x="1392" y="1886"/>
              <a:ext cx="42" cy="77"/>
            </a:xfrm>
            <a:custGeom>
              <a:avLst/>
              <a:gdLst>
                <a:gd name="T0" fmla="*/ 22 w 22"/>
                <a:gd name="T1" fmla="*/ 0 h 40"/>
                <a:gd name="T2" fmla="*/ 22 w 22"/>
                <a:gd name="T3" fmla="*/ 40 h 40"/>
                <a:gd name="T4" fmla="*/ 12 w 22"/>
                <a:gd name="T5" fmla="*/ 40 h 40"/>
                <a:gd name="T6" fmla="*/ 12 w 22"/>
                <a:gd name="T7" fmla="*/ 14 h 40"/>
                <a:gd name="T8" fmla="*/ 6 w 22"/>
                <a:gd name="T9" fmla="*/ 17 h 40"/>
                <a:gd name="T10" fmla="*/ 0 w 22"/>
                <a:gd name="T11" fmla="*/ 20 h 40"/>
                <a:gd name="T12" fmla="*/ 0 w 22"/>
                <a:gd name="T13" fmla="*/ 11 h 40"/>
                <a:gd name="T14" fmla="*/ 9 w 22"/>
                <a:gd name="T15" fmla="*/ 7 h 40"/>
                <a:gd name="T16" fmla="*/ 14 w 22"/>
                <a:gd name="T17" fmla="*/ 0 h 40"/>
                <a:gd name="T18" fmla="*/ 22 w 22"/>
                <a:gd name="T19"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 h="40">
                  <a:moveTo>
                    <a:pt x="22" y="0"/>
                  </a:moveTo>
                  <a:cubicBezTo>
                    <a:pt x="22" y="40"/>
                    <a:pt x="22" y="40"/>
                    <a:pt x="22" y="40"/>
                  </a:cubicBezTo>
                  <a:cubicBezTo>
                    <a:pt x="12" y="40"/>
                    <a:pt x="12" y="40"/>
                    <a:pt x="12" y="40"/>
                  </a:cubicBezTo>
                  <a:cubicBezTo>
                    <a:pt x="12" y="14"/>
                    <a:pt x="12" y="14"/>
                    <a:pt x="12" y="14"/>
                  </a:cubicBezTo>
                  <a:cubicBezTo>
                    <a:pt x="10" y="15"/>
                    <a:pt x="8" y="17"/>
                    <a:pt x="6" y="17"/>
                  </a:cubicBezTo>
                  <a:cubicBezTo>
                    <a:pt x="5" y="18"/>
                    <a:pt x="3" y="19"/>
                    <a:pt x="0" y="20"/>
                  </a:cubicBezTo>
                  <a:cubicBezTo>
                    <a:pt x="0" y="11"/>
                    <a:pt x="0" y="11"/>
                    <a:pt x="0" y="11"/>
                  </a:cubicBezTo>
                  <a:cubicBezTo>
                    <a:pt x="4" y="10"/>
                    <a:pt x="7" y="8"/>
                    <a:pt x="9" y="7"/>
                  </a:cubicBezTo>
                  <a:cubicBezTo>
                    <a:pt x="11" y="5"/>
                    <a:pt x="12" y="3"/>
                    <a:pt x="14" y="0"/>
                  </a:cubicBezTo>
                  <a:lnTo>
                    <a:pt x="22" y="0"/>
                  </a:lnTo>
                  <a:close/>
                </a:path>
              </a:pathLst>
            </a:custGeom>
            <a:grpFill/>
            <a:ln>
              <a:noFill/>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3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Arial"/>
              </a:endParaRPr>
            </a:p>
          </p:txBody>
        </p:sp>
        <p:sp>
          <p:nvSpPr>
            <p:cNvPr id="240" name="Freeform 73"/>
            <p:cNvSpPr>
              <a:spLocks noEditPoints="1"/>
            </p:cNvSpPr>
            <p:nvPr/>
          </p:nvSpPr>
          <p:spPr bwMode="auto">
            <a:xfrm>
              <a:off x="1453" y="1886"/>
              <a:ext cx="61" cy="77"/>
            </a:xfrm>
            <a:custGeom>
              <a:avLst/>
              <a:gdLst>
                <a:gd name="T0" fmla="*/ 21 w 32"/>
                <a:gd name="T1" fmla="*/ 14 h 40"/>
                <a:gd name="T2" fmla="*/ 19 w 32"/>
                <a:gd name="T3" fmla="*/ 9 h 40"/>
                <a:gd name="T4" fmla="*/ 16 w 32"/>
                <a:gd name="T5" fmla="*/ 7 h 40"/>
                <a:gd name="T6" fmla="*/ 12 w 32"/>
                <a:gd name="T7" fmla="*/ 9 h 40"/>
                <a:gd name="T8" fmla="*/ 11 w 32"/>
                <a:gd name="T9" fmla="*/ 14 h 40"/>
                <a:gd name="T10" fmla="*/ 12 w 32"/>
                <a:gd name="T11" fmla="*/ 19 h 40"/>
                <a:gd name="T12" fmla="*/ 16 w 32"/>
                <a:gd name="T13" fmla="*/ 20 h 40"/>
                <a:gd name="T14" fmla="*/ 20 w 32"/>
                <a:gd name="T15" fmla="*/ 19 h 40"/>
                <a:gd name="T16" fmla="*/ 21 w 32"/>
                <a:gd name="T17" fmla="*/ 14 h 40"/>
                <a:gd name="T18" fmla="*/ 1 w 32"/>
                <a:gd name="T19" fmla="*/ 31 h 40"/>
                <a:gd name="T20" fmla="*/ 12 w 32"/>
                <a:gd name="T21" fmla="*/ 30 h 40"/>
                <a:gd name="T22" fmla="*/ 13 w 32"/>
                <a:gd name="T23" fmla="*/ 33 h 40"/>
                <a:gd name="T24" fmla="*/ 16 w 32"/>
                <a:gd name="T25" fmla="*/ 34 h 40"/>
                <a:gd name="T26" fmla="*/ 20 w 32"/>
                <a:gd name="T27" fmla="*/ 31 h 40"/>
                <a:gd name="T28" fmla="*/ 21 w 32"/>
                <a:gd name="T29" fmla="*/ 23 h 40"/>
                <a:gd name="T30" fmla="*/ 18 w 32"/>
                <a:gd name="T31" fmla="*/ 26 h 40"/>
                <a:gd name="T32" fmla="*/ 13 w 32"/>
                <a:gd name="T33" fmla="*/ 27 h 40"/>
                <a:gd name="T34" fmla="*/ 4 w 32"/>
                <a:gd name="T35" fmla="*/ 23 h 40"/>
                <a:gd name="T36" fmla="*/ 0 w 32"/>
                <a:gd name="T37" fmla="*/ 14 h 40"/>
                <a:gd name="T38" fmla="*/ 2 w 32"/>
                <a:gd name="T39" fmla="*/ 7 h 40"/>
                <a:gd name="T40" fmla="*/ 7 w 32"/>
                <a:gd name="T41" fmla="*/ 2 h 40"/>
                <a:gd name="T42" fmla="*/ 15 w 32"/>
                <a:gd name="T43" fmla="*/ 0 h 40"/>
                <a:gd name="T44" fmla="*/ 25 w 32"/>
                <a:gd name="T45" fmla="*/ 2 h 40"/>
                <a:gd name="T46" fmla="*/ 30 w 32"/>
                <a:gd name="T47" fmla="*/ 9 h 40"/>
                <a:gd name="T48" fmla="*/ 32 w 32"/>
                <a:gd name="T49" fmla="*/ 20 h 40"/>
                <a:gd name="T50" fmla="*/ 28 w 32"/>
                <a:gd name="T51" fmla="*/ 36 h 40"/>
                <a:gd name="T52" fmla="*/ 16 w 32"/>
                <a:gd name="T53" fmla="*/ 40 h 40"/>
                <a:gd name="T54" fmla="*/ 8 w 32"/>
                <a:gd name="T55" fmla="*/ 39 h 40"/>
                <a:gd name="T56" fmla="*/ 4 w 32"/>
                <a:gd name="T57" fmla="*/ 36 h 40"/>
                <a:gd name="T58" fmla="*/ 1 w 32"/>
                <a:gd name="T59" fmla="*/ 31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2" h="40">
                  <a:moveTo>
                    <a:pt x="21" y="14"/>
                  </a:moveTo>
                  <a:cubicBezTo>
                    <a:pt x="21" y="12"/>
                    <a:pt x="21" y="10"/>
                    <a:pt x="19" y="9"/>
                  </a:cubicBezTo>
                  <a:cubicBezTo>
                    <a:pt x="18" y="8"/>
                    <a:pt x="17" y="7"/>
                    <a:pt x="16" y="7"/>
                  </a:cubicBezTo>
                  <a:cubicBezTo>
                    <a:pt x="14" y="7"/>
                    <a:pt x="13" y="8"/>
                    <a:pt x="12" y="9"/>
                  </a:cubicBezTo>
                  <a:cubicBezTo>
                    <a:pt x="11" y="10"/>
                    <a:pt x="11" y="11"/>
                    <a:pt x="11" y="14"/>
                  </a:cubicBezTo>
                  <a:cubicBezTo>
                    <a:pt x="11" y="16"/>
                    <a:pt x="11" y="17"/>
                    <a:pt x="12" y="19"/>
                  </a:cubicBezTo>
                  <a:cubicBezTo>
                    <a:pt x="13" y="20"/>
                    <a:pt x="14" y="20"/>
                    <a:pt x="16" y="20"/>
                  </a:cubicBezTo>
                  <a:cubicBezTo>
                    <a:pt x="17" y="20"/>
                    <a:pt x="19" y="20"/>
                    <a:pt x="20" y="19"/>
                  </a:cubicBezTo>
                  <a:cubicBezTo>
                    <a:pt x="21" y="18"/>
                    <a:pt x="21" y="16"/>
                    <a:pt x="21" y="14"/>
                  </a:cubicBezTo>
                  <a:close/>
                  <a:moveTo>
                    <a:pt x="1" y="31"/>
                  </a:moveTo>
                  <a:cubicBezTo>
                    <a:pt x="12" y="30"/>
                    <a:pt x="12" y="30"/>
                    <a:pt x="12" y="30"/>
                  </a:cubicBezTo>
                  <a:cubicBezTo>
                    <a:pt x="12" y="31"/>
                    <a:pt x="13" y="32"/>
                    <a:pt x="13" y="33"/>
                  </a:cubicBezTo>
                  <a:cubicBezTo>
                    <a:pt x="14" y="34"/>
                    <a:pt x="15" y="34"/>
                    <a:pt x="16" y="34"/>
                  </a:cubicBezTo>
                  <a:cubicBezTo>
                    <a:pt x="18" y="34"/>
                    <a:pt x="19" y="33"/>
                    <a:pt x="20" y="31"/>
                  </a:cubicBezTo>
                  <a:cubicBezTo>
                    <a:pt x="21" y="30"/>
                    <a:pt x="21" y="27"/>
                    <a:pt x="21" y="23"/>
                  </a:cubicBezTo>
                  <a:cubicBezTo>
                    <a:pt x="20" y="24"/>
                    <a:pt x="19" y="25"/>
                    <a:pt x="18" y="26"/>
                  </a:cubicBezTo>
                  <a:cubicBezTo>
                    <a:pt x="16" y="27"/>
                    <a:pt x="15" y="27"/>
                    <a:pt x="13" y="27"/>
                  </a:cubicBezTo>
                  <a:cubicBezTo>
                    <a:pt x="9" y="27"/>
                    <a:pt x="6" y="26"/>
                    <a:pt x="4" y="23"/>
                  </a:cubicBezTo>
                  <a:cubicBezTo>
                    <a:pt x="2" y="21"/>
                    <a:pt x="0" y="18"/>
                    <a:pt x="0" y="14"/>
                  </a:cubicBezTo>
                  <a:cubicBezTo>
                    <a:pt x="0" y="11"/>
                    <a:pt x="1" y="9"/>
                    <a:pt x="2" y="7"/>
                  </a:cubicBezTo>
                  <a:cubicBezTo>
                    <a:pt x="3" y="5"/>
                    <a:pt x="5" y="3"/>
                    <a:pt x="7" y="2"/>
                  </a:cubicBezTo>
                  <a:cubicBezTo>
                    <a:pt x="9" y="1"/>
                    <a:pt x="12" y="0"/>
                    <a:pt x="15" y="0"/>
                  </a:cubicBezTo>
                  <a:cubicBezTo>
                    <a:pt x="19" y="0"/>
                    <a:pt x="22" y="1"/>
                    <a:pt x="25" y="2"/>
                  </a:cubicBezTo>
                  <a:cubicBezTo>
                    <a:pt x="27" y="4"/>
                    <a:pt x="29" y="6"/>
                    <a:pt x="30" y="9"/>
                  </a:cubicBezTo>
                  <a:cubicBezTo>
                    <a:pt x="32" y="12"/>
                    <a:pt x="32" y="16"/>
                    <a:pt x="32" y="20"/>
                  </a:cubicBezTo>
                  <a:cubicBezTo>
                    <a:pt x="32" y="27"/>
                    <a:pt x="31" y="32"/>
                    <a:pt x="28" y="36"/>
                  </a:cubicBezTo>
                  <a:cubicBezTo>
                    <a:pt x="25" y="39"/>
                    <a:pt x="21" y="40"/>
                    <a:pt x="16" y="40"/>
                  </a:cubicBezTo>
                  <a:cubicBezTo>
                    <a:pt x="13" y="40"/>
                    <a:pt x="10" y="40"/>
                    <a:pt x="8" y="39"/>
                  </a:cubicBezTo>
                  <a:cubicBezTo>
                    <a:pt x="7" y="39"/>
                    <a:pt x="5" y="38"/>
                    <a:pt x="4" y="36"/>
                  </a:cubicBezTo>
                  <a:cubicBezTo>
                    <a:pt x="3" y="35"/>
                    <a:pt x="2" y="33"/>
                    <a:pt x="1" y="31"/>
                  </a:cubicBezTo>
                  <a:close/>
                </a:path>
              </a:pathLst>
            </a:custGeom>
            <a:grpFill/>
            <a:ln>
              <a:noFill/>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3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Arial"/>
              </a:endParaRPr>
            </a:p>
          </p:txBody>
        </p:sp>
        <p:sp>
          <p:nvSpPr>
            <p:cNvPr id="241" name="Freeform 74"/>
            <p:cNvSpPr/>
            <p:nvPr/>
          </p:nvSpPr>
          <p:spPr bwMode="auto">
            <a:xfrm>
              <a:off x="1520" y="1888"/>
              <a:ext cx="61" cy="75"/>
            </a:xfrm>
            <a:custGeom>
              <a:avLst/>
              <a:gdLst>
                <a:gd name="T0" fmla="*/ 5 w 32"/>
                <a:gd name="T1" fmla="*/ 0 h 39"/>
                <a:gd name="T2" fmla="*/ 30 w 32"/>
                <a:gd name="T3" fmla="*/ 0 h 39"/>
                <a:gd name="T4" fmla="*/ 30 w 32"/>
                <a:gd name="T5" fmla="*/ 9 h 39"/>
                <a:gd name="T6" fmla="*/ 13 w 32"/>
                <a:gd name="T7" fmla="*/ 9 h 39"/>
                <a:gd name="T8" fmla="*/ 12 w 32"/>
                <a:gd name="T9" fmla="*/ 15 h 39"/>
                <a:gd name="T10" fmla="*/ 16 w 32"/>
                <a:gd name="T11" fmla="*/ 13 h 39"/>
                <a:gd name="T12" fmla="*/ 19 w 32"/>
                <a:gd name="T13" fmla="*/ 13 h 39"/>
                <a:gd name="T14" fmla="*/ 29 w 32"/>
                <a:gd name="T15" fmla="*/ 16 h 39"/>
                <a:gd name="T16" fmla="*/ 32 w 32"/>
                <a:gd name="T17" fmla="*/ 25 h 39"/>
                <a:gd name="T18" fmla="*/ 30 w 32"/>
                <a:gd name="T19" fmla="*/ 32 h 39"/>
                <a:gd name="T20" fmla="*/ 25 w 32"/>
                <a:gd name="T21" fmla="*/ 38 h 39"/>
                <a:gd name="T22" fmla="*/ 16 w 32"/>
                <a:gd name="T23" fmla="*/ 39 h 39"/>
                <a:gd name="T24" fmla="*/ 10 w 32"/>
                <a:gd name="T25" fmla="*/ 39 h 39"/>
                <a:gd name="T26" fmla="*/ 5 w 32"/>
                <a:gd name="T27" fmla="*/ 37 h 39"/>
                <a:gd name="T28" fmla="*/ 2 w 32"/>
                <a:gd name="T29" fmla="*/ 33 h 39"/>
                <a:gd name="T30" fmla="*/ 0 w 32"/>
                <a:gd name="T31" fmla="*/ 29 h 39"/>
                <a:gd name="T32" fmla="*/ 11 w 32"/>
                <a:gd name="T33" fmla="*/ 28 h 39"/>
                <a:gd name="T34" fmla="*/ 13 w 32"/>
                <a:gd name="T35" fmla="*/ 32 h 39"/>
                <a:gd name="T36" fmla="*/ 16 w 32"/>
                <a:gd name="T37" fmla="*/ 33 h 39"/>
                <a:gd name="T38" fmla="*/ 20 w 32"/>
                <a:gd name="T39" fmla="*/ 31 h 39"/>
                <a:gd name="T40" fmla="*/ 21 w 32"/>
                <a:gd name="T41" fmla="*/ 26 h 39"/>
                <a:gd name="T42" fmla="*/ 20 w 32"/>
                <a:gd name="T43" fmla="*/ 21 h 39"/>
                <a:gd name="T44" fmla="*/ 16 w 32"/>
                <a:gd name="T45" fmla="*/ 19 h 39"/>
                <a:gd name="T46" fmla="*/ 13 w 32"/>
                <a:gd name="T47" fmla="*/ 20 h 39"/>
                <a:gd name="T48" fmla="*/ 11 w 32"/>
                <a:gd name="T49" fmla="*/ 22 h 39"/>
                <a:gd name="T50" fmla="*/ 1 w 32"/>
                <a:gd name="T51" fmla="*/ 21 h 39"/>
                <a:gd name="T52" fmla="*/ 5 w 32"/>
                <a:gd name="T53"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2" h="39">
                  <a:moveTo>
                    <a:pt x="5" y="0"/>
                  </a:moveTo>
                  <a:cubicBezTo>
                    <a:pt x="30" y="0"/>
                    <a:pt x="30" y="0"/>
                    <a:pt x="30" y="0"/>
                  </a:cubicBezTo>
                  <a:cubicBezTo>
                    <a:pt x="30" y="9"/>
                    <a:pt x="30" y="9"/>
                    <a:pt x="30" y="9"/>
                  </a:cubicBezTo>
                  <a:cubicBezTo>
                    <a:pt x="13" y="9"/>
                    <a:pt x="13" y="9"/>
                    <a:pt x="13" y="9"/>
                  </a:cubicBezTo>
                  <a:cubicBezTo>
                    <a:pt x="12" y="15"/>
                    <a:pt x="12" y="15"/>
                    <a:pt x="12" y="15"/>
                  </a:cubicBezTo>
                  <a:cubicBezTo>
                    <a:pt x="13" y="14"/>
                    <a:pt x="14" y="14"/>
                    <a:pt x="16" y="13"/>
                  </a:cubicBezTo>
                  <a:cubicBezTo>
                    <a:pt x="17" y="13"/>
                    <a:pt x="18" y="13"/>
                    <a:pt x="19" y="13"/>
                  </a:cubicBezTo>
                  <a:cubicBezTo>
                    <a:pt x="23" y="13"/>
                    <a:pt x="26" y="14"/>
                    <a:pt x="29" y="16"/>
                  </a:cubicBezTo>
                  <a:cubicBezTo>
                    <a:pt x="31" y="19"/>
                    <a:pt x="32" y="22"/>
                    <a:pt x="32" y="25"/>
                  </a:cubicBezTo>
                  <a:cubicBezTo>
                    <a:pt x="32" y="28"/>
                    <a:pt x="32" y="30"/>
                    <a:pt x="30" y="32"/>
                  </a:cubicBezTo>
                  <a:cubicBezTo>
                    <a:pt x="29" y="35"/>
                    <a:pt x="27" y="36"/>
                    <a:pt x="25" y="38"/>
                  </a:cubicBezTo>
                  <a:cubicBezTo>
                    <a:pt x="23" y="39"/>
                    <a:pt x="20" y="39"/>
                    <a:pt x="16" y="39"/>
                  </a:cubicBezTo>
                  <a:cubicBezTo>
                    <a:pt x="14" y="39"/>
                    <a:pt x="12" y="39"/>
                    <a:pt x="10" y="39"/>
                  </a:cubicBezTo>
                  <a:cubicBezTo>
                    <a:pt x="8" y="38"/>
                    <a:pt x="6" y="38"/>
                    <a:pt x="5" y="37"/>
                  </a:cubicBezTo>
                  <a:cubicBezTo>
                    <a:pt x="4" y="36"/>
                    <a:pt x="3" y="35"/>
                    <a:pt x="2" y="33"/>
                  </a:cubicBezTo>
                  <a:cubicBezTo>
                    <a:pt x="1" y="32"/>
                    <a:pt x="1" y="31"/>
                    <a:pt x="0" y="29"/>
                  </a:cubicBezTo>
                  <a:cubicBezTo>
                    <a:pt x="11" y="28"/>
                    <a:pt x="11" y="28"/>
                    <a:pt x="11" y="28"/>
                  </a:cubicBezTo>
                  <a:cubicBezTo>
                    <a:pt x="11" y="29"/>
                    <a:pt x="12" y="31"/>
                    <a:pt x="13" y="32"/>
                  </a:cubicBezTo>
                  <a:cubicBezTo>
                    <a:pt x="14" y="33"/>
                    <a:pt x="15" y="33"/>
                    <a:pt x="16" y="33"/>
                  </a:cubicBezTo>
                  <a:cubicBezTo>
                    <a:pt x="18" y="33"/>
                    <a:pt x="19" y="32"/>
                    <a:pt x="20" y="31"/>
                  </a:cubicBezTo>
                  <a:cubicBezTo>
                    <a:pt x="21" y="30"/>
                    <a:pt x="21" y="28"/>
                    <a:pt x="21" y="26"/>
                  </a:cubicBezTo>
                  <a:cubicBezTo>
                    <a:pt x="21" y="24"/>
                    <a:pt x="21" y="22"/>
                    <a:pt x="20" y="21"/>
                  </a:cubicBezTo>
                  <a:cubicBezTo>
                    <a:pt x="19" y="20"/>
                    <a:pt x="18" y="19"/>
                    <a:pt x="16" y="19"/>
                  </a:cubicBezTo>
                  <a:cubicBezTo>
                    <a:pt x="15" y="19"/>
                    <a:pt x="14" y="20"/>
                    <a:pt x="13" y="20"/>
                  </a:cubicBezTo>
                  <a:cubicBezTo>
                    <a:pt x="12" y="21"/>
                    <a:pt x="11" y="21"/>
                    <a:pt x="11" y="22"/>
                  </a:cubicBezTo>
                  <a:cubicBezTo>
                    <a:pt x="1" y="21"/>
                    <a:pt x="1" y="21"/>
                    <a:pt x="1" y="21"/>
                  </a:cubicBezTo>
                  <a:lnTo>
                    <a:pt x="5" y="0"/>
                  </a:lnTo>
                  <a:close/>
                </a:path>
              </a:pathLst>
            </a:custGeom>
            <a:grpFill/>
            <a:ln>
              <a:noFill/>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3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Arial"/>
              </a:endParaRPr>
            </a:p>
          </p:txBody>
        </p:sp>
        <p:sp>
          <p:nvSpPr>
            <p:cNvPr id="242" name="Freeform 75"/>
            <p:cNvSpPr/>
            <p:nvPr/>
          </p:nvSpPr>
          <p:spPr bwMode="auto">
            <a:xfrm>
              <a:off x="1587" y="1886"/>
              <a:ext cx="61" cy="77"/>
            </a:xfrm>
            <a:custGeom>
              <a:avLst/>
              <a:gdLst>
                <a:gd name="T0" fmla="*/ 11 w 32"/>
                <a:gd name="T1" fmla="*/ 12 h 40"/>
                <a:gd name="T2" fmla="*/ 0 w 32"/>
                <a:gd name="T3" fmla="*/ 11 h 40"/>
                <a:gd name="T4" fmla="*/ 5 w 32"/>
                <a:gd name="T5" fmla="*/ 3 h 40"/>
                <a:gd name="T6" fmla="*/ 16 w 32"/>
                <a:gd name="T7" fmla="*/ 0 h 40"/>
                <a:gd name="T8" fmla="*/ 26 w 32"/>
                <a:gd name="T9" fmla="*/ 3 h 40"/>
                <a:gd name="T10" fmla="*/ 30 w 32"/>
                <a:gd name="T11" fmla="*/ 10 h 40"/>
                <a:gd name="T12" fmla="*/ 28 w 32"/>
                <a:gd name="T13" fmla="*/ 15 h 40"/>
                <a:gd name="T14" fmla="*/ 24 w 32"/>
                <a:gd name="T15" fmla="*/ 19 h 40"/>
                <a:gd name="T16" fmla="*/ 28 w 32"/>
                <a:gd name="T17" fmla="*/ 20 h 40"/>
                <a:gd name="T18" fmla="*/ 31 w 32"/>
                <a:gd name="T19" fmla="*/ 23 h 40"/>
                <a:gd name="T20" fmla="*/ 32 w 32"/>
                <a:gd name="T21" fmla="*/ 28 h 40"/>
                <a:gd name="T22" fmla="*/ 30 w 32"/>
                <a:gd name="T23" fmla="*/ 34 h 40"/>
                <a:gd name="T24" fmla="*/ 25 w 32"/>
                <a:gd name="T25" fmla="*/ 39 h 40"/>
                <a:gd name="T26" fmla="*/ 16 w 32"/>
                <a:gd name="T27" fmla="*/ 40 h 40"/>
                <a:gd name="T28" fmla="*/ 8 w 32"/>
                <a:gd name="T29" fmla="*/ 39 h 40"/>
                <a:gd name="T30" fmla="*/ 3 w 32"/>
                <a:gd name="T31" fmla="*/ 36 h 40"/>
                <a:gd name="T32" fmla="*/ 0 w 32"/>
                <a:gd name="T33" fmla="*/ 30 h 40"/>
                <a:gd name="T34" fmla="*/ 11 w 32"/>
                <a:gd name="T35" fmla="*/ 28 h 40"/>
                <a:gd name="T36" fmla="*/ 13 w 32"/>
                <a:gd name="T37" fmla="*/ 33 h 40"/>
                <a:gd name="T38" fmla="*/ 16 w 32"/>
                <a:gd name="T39" fmla="*/ 34 h 40"/>
                <a:gd name="T40" fmla="*/ 20 w 32"/>
                <a:gd name="T41" fmla="*/ 32 h 40"/>
                <a:gd name="T42" fmla="*/ 21 w 32"/>
                <a:gd name="T43" fmla="*/ 28 h 40"/>
                <a:gd name="T44" fmla="*/ 20 w 32"/>
                <a:gd name="T45" fmla="*/ 24 h 40"/>
                <a:gd name="T46" fmla="*/ 16 w 32"/>
                <a:gd name="T47" fmla="*/ 23 h 40"/>
                <a:gd name="T48" fmla="*/ 12 w 32"/>
                <a:gd name="T49" fmla="*/ 23 h 40"/>
                <a:gd name="T50" fmla="*/ 13 w 32"/>
                <a:gd name="T51" fmla="*/ 15 h 40"/>
                <a:gd name="T52" fmla="*/ 14 w 32"/>
                <a:gd name="T53" fmla="*/ 16 h 40"/>
                <a:gd name="T54" fmla="*/ 18 w 32"/>
                <a:gd name="T55" fmla="*/ 14 h 40"/>
                <a:gd name="T56" fmla="*/ 19 w 32"/>
                <a:gd name="T57" fmla="*/ 11 h 40"/>
                <a:gd name="T58" fmla="*/ 18 w 32"/>
                <a:gd name="T59" fmla="*/ 8 h 40"/>
                <a:gd name="T60" fmla="*/ 15 w 32"/>
                <a:gd name="T61" fmla="*/ 7 h 40"/>
                <a:gd name="T62" fmla="*/ 12 w 32"/>
                <a:gd name="T63" fmla="*/ 8 h 40"/>
                <a:gd name="T64" fmla="*/ 11 w 32"/>
                <a:gd name="T65" fmla="*/ 12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2" h="40">
                  <a:moveTo>
                    <a:pt x="11" y="12"/>
                  </a:moveTo>
                  <a:cubicBezTo>
                    <a:pt x="0" y="11"/>
                    <a:pt x="0" y="11"/>
                    <a:pt x="0" y="11"/>
                  </a:cubicBezTo>
                  <a:cubicBezTo>
                    <a:pt x="1" y="7"/>
                    <a:pt x="3" y="5"/>
                    <a:pt x="5" y="3"/>
                  </a:cubicBezTo>
                  <a:cubicBezTo>
                    <a:pt x="8" y="1"/>
                    <a:pt x="11" y="0"/>
                    <a:pt x="16" y="0"/>
                  </a:cubicBezTo>
                  <a:cubicBezTo>
                    <a:pt x="21" y="0"/>
                    <a:pt x="24" y="1"/>
                    <a:pt x="26" y="3"/>
                  </a:cubicBezTo>
                  <a:cubicBezTo>
                    <a:pt x="29" y="5"/>
                    <a:pt x="30" y="8"/>
                    <a:pt x="30" y="10"/>
                  </a:cubicBezTo>
                  <a:cubicBezTo>
                    <a:pt x="30" y="12"/>
                    <a:pt x="29" y="14"/>
                    <a:pt x="28" y="15"/>
                  </a:cubicBezTo>
                  <a:cubicBezTo>
                    <a:pt x="27" y="16"/>
                    <a:pt x="26" y="18"/>
                    <a:pt x="24" y="19"/>
                  </a:cubicBezTo>
                  <a:cubicBezTo>
                    <a:pt x="26" y="19"/>
                    <a:pt x="27" y="19"/>
                    <a:pt x="28" y="20"/>
                  </a:cubicBezTo>
                  <a:cubicBezTo>
                    <a:pt x="29" y="21"/>
                    <a:pt x="30" y="22"/>
                    <a:pt x="31" y="23"/>
                  </a:cubicBezTo>
                  <a:cubicBezTo>
                    <a:pt x="31" y="24"/>
                    <a:pt x="32" y="26"/>
                    <a:pt x="32" y="28"/>
                  </a:cubicBezTo>
                  <a:cubicBezTo>
                    <a:pt x="32" y="30"/>
                    <a:pt x="31" y="32"/>
                    <a:pt x="30" y="34"/>
                  </a:cubicBezTo>
                  <a:cubicBezTo>
                    <a:pt x="29" y="36"/>
                    <a:pt x="27" y="38"/>
                    <a:pt x="25" y="39"/>
                  </a:cubicBezTo>
                  <a:cubicBezTo>
                    <a:pt x="23" y="40"/>
                    <a:pt x="20" y="40"/>
                    <a:pt x="16" y="40"/>
                  </a:cubicBezTo>
                  <a:cubicBezTo>
                    <a:pt x="13" y="40"/>
                    <a:pt x="10" y="40"/>
                    <a:pt x="8" y="39"/>
                  </a:cubicBezTo>
                  <a:cubicBezTo>
                    <a:pt x="6" y="38"/>
                    <a:pt x="4" y="37"/>
                    <a:pt x="3" y="36"/>
                  </a:cubicBezTo>
                  <a:cubicBezTo>
                    <a:pt x="2" y="34"/>
                    <a:pt x="1" y="32"/>
                    <a:pt x="0" y="30"/>
                  </a:cubicBezTo>
                  <a:cubicBezTo>
                    <a:pt x="11" y="28"/>
                    <a:pt x="11" y="28"/>
                    <a:pt x="11" y="28"/>
                  </a:cubicBezTo>
                  <a:cubicBezTo>
                    <a:pt x="11" y="30"/>
                    <a:pt x="12" y="32"/>
                    <a:pt x="13" y="33"/>
                  </a:cubicBezTo>
                  <a:cubicBezTo>
                    <a:pt x="13" y="34"/>
                    <a:pt x="15" y="34"/>
                    <a:pt x="16" y="34"/>
                  </a:cubicBezTo>
                  <a:cubicBezTo>
                    <a:pt x="17" y="34"/>
                    <a:pt x="19" y="33"/>
                    <a:pt x="20" y="32"/>
                  </a:cubicBezTo>
                  <a:cubicBezTo>
                    <a:pt x="20" y="31"/>
                    <a:pt x="21" y="30"/>
                    <a:pt x="21" y="28"/>
                  </a:cubicBezTo>
                  <a:cubicBezTo>
                    <a:pt x="21" y="26"/>
                    <a:pt x="20" y="25"/>
                    <a:pt x="20" y="24"/>
                  </a:cubicBezTo>
                  <a:cubicBezTo>
                    <a:pt x="19" y="23"/>
                    <a:pt x="17" y="23"/>
                    <a:pt x="16" y="23"/>
                  </a:cubicBezTo>
                  <a:cubicBezTo>
                    <a:pt x="15" y="23"/>
                    <a:pt x="14" y="23"/>
                    <a:pt x="12" y="23"/>
                  </a:cubicBezTo>
                  <a:cubicBezTo>
                    <a:pt x="13" y="15"/>
                    <a:pt x="13" y="15"/>
                    <a:pt x="13" y="15"/>
                  </a:cubicBezTo>
                  <a:cubicBezTo>
                    <a:pt x="13" y="16"/>
                    <a:pt x="14" y="16"/>
                    <a:pt x="14" y="16"/>
                  </a:cubicBezTo>
                  <a:cubicBezTo>
                    <a:pt x="16" y="16"/>
                    <a:pt x="17" y="15"/>
                    <a:pt x="18" y="14"/>
                  </a:cubicBezTo>
                  <a:cubicBezTo>
                    <a:pt x="19" y="13"/>
                    <a:pt x="19" y="12"/>
                    <a:pt x="19" y="11"/>
                  </a:cubicBezTo>
                  <a:cubicBezTo>
                    <a:pt x="19" y="10"/>
                    <a:pt x="19" y="9"/>
                    <a:pt x="18" y="8"/>
                  </a:cubicBezTo>
                  <a:cubicBezTo>
                    <a:pt x="17" y="8"/>
                    <a:pt x="16" y="7"/>
                    <a:pt x="15" y="7"/>
                  </a:cubicBezTo>
                  <a:cubicBezTo>
                    <a:pt x="14" y="7"/>
                    <a:pt x="13" y="8"/>
                    <a:pt x="12" y="8"/>
                  </a:cubicBezTo>
                  <a:cubicBezTo>
                    <a:pt x="11" y="9"/>
                    <a:pt x="11" y="10"/>
                    <a:pt x="11" y="12"/>
                  </a:cubicBezTo>
                  <a:close/>
                </a:path>
              </a:pathLst>
            </a:custGeom>
            <a:grpFill/>
            <a:ln>
              <a:noFill/>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3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Arial"/>
              </a:endParaRPr>
            </a:p>
          </p:txBody>
        </p:sp>
        <p:sp>
          <p:nvSpPr>
            <p:cNvPr id="243" name="Freeform 76"/>
            <p:cNvSpPr/>
            <p:nvPr/>
          </p:nvSpPr>
          <p:spPr bwMode="auto">
            <a:xfrm>
              <a:off x="1079" y="1957"/>
              <a:ext cx="19" cy="10"/>
            </a:xfrm>
            <a:custGeom>
              <a:avLst/>
              <a:gdLst>
                <a:gd name="T0" fmla="*/ 0 w 19"/>
                <a:gd name="T1" fmla="*/ 10 h 10"/>
                <a:gd name="T2" fmla="*/ 9 w 19"/>
                <a:gd name="T3" fmla="*/ 8 h 10"/>
                <a:gd name="T4" fmla="*/ 19 w 19"/>
                <a:gd name="T5" fmla="*/ 6 h 10"/>
                <a:gd name="T6" fmla="*/ 13 w 19"/>
                <a:gd name="T7" fmla="*/ 2 h 10"/>
                <a:gd name="T8" fmla="*/ 7 w 19"/>
                <a:gd name="T9" fmla="*/ 0 h 10"/>
                <a:gd name="T10" fmla="*/ 0 w 19"/>
                <a:gd name="T11" fmla="*/ 10 h 10"/>
              </a:gdLst>
              <a:ahLst/>
              <a:cxnLst>
                <a:cxn ang="0">
                  <a:pos x="T0" y="T1"/>
                </a:cxn>
                <a:cxn ang="0">
                  <a:pos x="T2" y="T3"/>
                </a:cxn>
                <a:cxn ang="0">
                  <a:pos x="T4" y="T5"/>
                </a:cxn>
                <a:cxn ang="0">
                  <a:pos x="T6" y="T7"/>
                </a:cxn>
                <a:cxn ang="0">
                  <a:pos x="T8" y="T9"/>
                </a:cxn>
                <a:cxn ang="0">
                  <a:pos x="T10" y="T11"/>
                </a:cxn>
              </a:cxnLst>
              <a:rect l="0" t="0" r="r" b="b"/>
              <a:pathLst>
                <a:path w="19" h="10">
                  <a:moveTo>
                    <a:pt x="0" y="10"/>
                  </a:moveTo>
                  <a:lnTo>
                    <a:pt x="9" y="8"/>
                  </a:lnTo>
                  <a:lnTo>
                    <a:pt x="19" y="6"/>
                  </a:lnTo>
                  <a:lnTo>
                    <a:pt x="13" y="2"/>
                  </a:lnTo>
                  <a:lnTo>
                    <a:pt x="7" y="0"/>
                  </a:lnTo>
                  <a:lnTo>
                    <a:pt x="0" y="10"/>
                  </a:lnTo>
                  <a:close/>
                </a:path>
              </a:pathLst>
            </a:custGeom>
            <a:grpFill/>
            <a:ln>
              <a:noFill/>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3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Arial"/>
              </a:endParaRPr>
            </a:p>
          </p:txBody>
        </p:sp>
        <p:sp>
          <p:nvSpPr>
            <p:cNvPr id="244" name="Freeform 77"/>
            <p:cNvSpPr/>
            <p:nvPr/>
          </p:nvSpPr>
          <p:spPr bwMode="auto">
            <a:xfrm>
              <a:off x="1182" y="684"/>
              <a:ext cx="48" cy="36"/>
            </a:xfrm>
            <a:custGeom>
              <a:avLst/>
              <a:gdLst>
                <a:gd name="T0" fmla="*/ 22 w 25"/>
                <a:gd name="T1" fmla="*/ 11 h 19"/>
                <a:gd name="T2" fmla="*/ 24 w 25"/>
                <a:gd name="T3" fmla="*/ 8 h 19"/>
                <a:gd name="T4" fmla="*/ 24 w 25"/>
                <a:gd name="T5" fmla="*/ 4 h 19"/>
                <a:gd name="T6" fmla="*/ 21 w 25"/>
                <a:gd name="T7" fmla="*/ 1 h 19"/>
                <a:gd name="T8" fmla="*/ 16 w 25"/>
                <a:gd name="T9" fmla="*/ 1 h 19"/>
                <a:gd name="T10" fmla="*/ 8 w 25"/>
                <a:gd name="T11" fmla="*/ 4 h 19"/>
                <a:gd name="T12" fmla="*/ 0 w 25"/>
                <a:gd name="T13" fmla="*/ 7 h 19"/>
                <a:gd name="T14" fmla="*/ 5 w 25"/>
                <a:gd name="T15" fmla="*/ 19 h 19"/>
                <a:gd name="T16" fmla="*/ 13 w 25"/>
                <a:gd name="T17" fmla="*/ 16 h 19"/>
                <a:gd name="T18" fmla="*/ 22 w 25"/>
                <a:gd name="T19" fmla="*/ 1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 h="19">
                  <a:moveTo>
                    <a:pt x="22" y="11"/>
                  </a:moveTo>
                  <a:cubicBezTo>
                    <a:pt x="23" y="10"/>
                    <a:pt x="24" y="9"/>
                    <a:pt x="24" y="8"/>
                  </a:cubicBezTo>
                  <a:cubicBezTo>
                    <a:pt x="25" y="7"/>
                    <a:pt x="25" y="5"/>
                    <a:pt x="24" y="4"/>
                  </a:cubicBezTo>
                  <a:cubicBezTo>
                    <a:pt x="23" y="2"/>
                    <a:pt x="22" y="1"/>
                    <a:pt x="21" y="1"/>
                  </a:cubicBezTo>
                  <a:cubicBezTo>
                    <a:pt x="19" y="0"/>
                    <a:pt x="18" y="0"/>
                    <a:pt x="16" y="1"/>
                  </a:cubicBezTo>
                  <a:cubicBezTo>
                    <a:pt x="15" y="1"/>
                    <a:pt x="13" y="2"/>
                    <a:pt x="8" y="4"/>
                  </a:cubicBezTo>
                  <a:cubicBezTo>
                    <a:pt x="0" y="7"/>
                    <a:pt x="0" y="7"/>
                    <a:pt x="0" y="7"/>
                  </a:cubicBezTo>
                  <a:cubicBezTo>
                    <a:pt x="5" y="19"/>
                    <a:pt x="5" y="19"/>
                    <a:pt x="5" y="19"/>
                  </a:cubicBezTo>
                  <a:cubicBezTo>
                    <a:pt x="13" y="16"/>
                    <a:pt x="13" y="16"/>
                    <a:pt x="13" y="16"/>
                  </a:cubicBezTo>
                  <a:cubicBezTo>
                    <a:pt x="18" y="14"/>
                    <a:pt x="21" y="12"/>
                    <a:pt x="22" y="11"/>
                  </a:cubicBezTo>
                  <a:close/>
                </a:path>
              </a:pathLst>
            </a:custGeom>
            <a:grpFill/>
            <a:ln>
              <a:noFill/>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3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Arial"/>
              </a:endParaRPr>
            </a:p>
          </p:txBody>
        </p:sp>
        <p:sp>
          <p:nvSpPr>
            <p:cNvPr id="245" name="Freeform 78"/>
            <p:cNvSpPr/>
            <p:nvPr/>
          </p:nvSpPr>
          <p:spPr bwMode="auto">
            <a:xfrm>
              <a:off x="2129" y="971"/>
              <a:ext cx="40" cy="46"/>
            </a:xfrm>
            <a:custGeom>
              <a:avLst/>
              <a:gdLst>
                <a:gd name="T0" fmla="*/ 10 w 21"/>
                <a:gd name="T1" fmla="*/ 22 h 24"/>
                <a:gd name="T2" fmla="*/ 14 w 21"/>
                <a:gd name="T3" fmla="*/ 24 h 24"/>
                <a:gd name="T4" fmla="*/ 18 w 21"/>
                <a:gd name="T5" fmla="*/ 23 h 24"/>
                <a:gd name="T6" fmla="*/ 20 w 21"/>
                <a:gd name="T7" fmla="*/ 19 h 24"/>
                <a:gd name="T8" fmla="*/ 20 w 21"/>
                <a:gd name="T9" fmla="*/ 14 h 24"/>
                <a:gd name="T10" fmla="*/ 16 w 21"/>
                <a:gd name="T11" fmla="*/ 7 h 24"/>
                <a:gd name="T12" fmla="*/ 11 w 21"/>
                <a:gd name="T13" fmla="*/ 0 h 24"/>
                <a:gd name="T14" fmla="*/ 0 w 21"/>
                <a:gd name="T15" fmla="*/ 6 h 24"/>
                <a:gd name="T16" fmla="*/ 4 w 21"/>
                <a:gd name="T17" fmla="*/ 14 h 24"/>
                <a:gd name="T18" fmla="*/ 10 w 21"/>
                <a:gd name="T19" fmla="*/ 2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 h="24">
                  <a:moveTo>
                    <a:pt x="10" y="22"/>
                  </a:moveTo>
                  <a:cubicBezTo>
                    <a:pt x="11" y="23"/>
                    <a:pt x="12" y="24"/>
                    <a:pt x="14" y="24"/>
                  </a:cubicBezTo>
                  <a:cubicBezTo>
                    <a:pt x="15" y="24"/>
                    <a:pt x="16" y="24"/>
                    <a:pt x="18" y="23"/>
                  </a:cubicBezTo>
                  <a:cubicBezTo>
                    <a:pt x="19" y="22"/>
                    <a:pt x="20" y="21"/>
                    <a:pt x="20" y="19"/>
                  </a:cubicBezTo>
                  <a:cubicBezTo>
                    <a:pt x="21" y="18"/>
                    <a:pt x="21" y="16"/>
                    <a:pt x="20" y="14"/>
                  </a:cubicBezTo>
                  <a:cubicBezTo>
                    <a:pt x="19" y="14"/>
                    <a:pt x="18" y="11"/>
                    <a:pt x="16" y="7"/>
                  </a:cubicBezTo>
                  <a:cubicBezTo>
                    <a:pt x="11" y="0"/>
                    <a:pt x="11" y="0"/>
                    <a:pt x="11" y="0"/>
                  </a:cubicBezTo>
                  <a:cubicBezTo>
                    <a:pt x="0" y="6"/>
                    <a:pt x="0" y="6"/>
                    <a:pt x="0" y="6"/>
                  </a:cubicBezTo>
                  <a:cubicBezTo>
                    <a:pt x="4" y="14"/>
                    <a:pt x="4" y="14"/>
                    <a:pt x="4" y="14"/>
                  </a:cubicBezTo>
                  <a:cubicBezTo>
                    <a:pt x="7" y="18"/>
                    <a:pt x="9" y="21"/>
                    <a:pt x="10" y="22"/>
                  </a:cubicBezTo>
                  <a:close/>
                </a:path>
              </a:pathLst>
            </a:custGeom>
            <a:grpFill/>
            <a:ln>
              <a:noFill/>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3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Arial"/>
              </a:endParaRPr>
            </a:p>
          </p:txBody>
        </p:sp>
        <p:sp>
          <p:nvSpPr>
            <p:cNvPr id="246" name="Freeform 79"/>
            <p:cNvSpPr/>
            <p:nvPr/>
          </p:nvSpPr>
          <p:spPr bwMode="auto">
            <a:xfrm>
              <a:off x="789" y="1157"/>
              <a:ext cx="40" cy="28"/>
            </a:xfrm>
            <a:custGeom>
              <a:avLst/>
              <a:gdLst>
                <a:gd name="T0" fmla="*/ 40 w 40"/>
                <a:gd name="T1" fmla="*/ 0 h 28"/>
                <a:gd name="T2" fmla="*/ 0 w 40"/>
                <a:gd name="T3" fmla="*/ 3 h 28"/>
                <a:gd name="T4" fmla="*/ 30 w 40"/>
                <a:gd name="T5" fmla="*/ 28 h 28"/>
                <a:gd name="T6" fmla="*/ 40 w 40"/>
                <a:gd name="T7" fmla="*/ 0 h 28"/>
              </a:gdLst>
              <a:ahLst/>
              <a:cxnLst>
                <a:cxn ang="0">
                  <a:pos x="T0" y="T1"/>
                </a:cxn>
                <a:cxn ang="0">
                  <a:pos x="T2" y="T3"/>
                </a:cxn>
                <a:cxn ang="0">
                  <a:pos x="T4" y="T5"/>
                </a:cxn>
                <a:cxn ang="0">
                  <a:pos x="T6" y="T7"/>
                </a:cxn>
              </a:cxnLst>
              <a:rect l="0" t="0" r="r" b="b"/>
              <a:pathLst>
                <a:path w="40" h="28">
                  <a:moveTo>
                    <a:pt x="40" y="0"/>
                  </a:moveTo>
                  <a:lnTo>
                    <a:pt x="0" y="3"/>
                  </a:lnTo>
                  <a:lnTo>
                    <a:pt x="30" y="28"/>
                  </a:lnTo>
                  <a:lnTo>
                    <a:pt x="40" y="0"/>
                  </a:lnTo>
                  <a:close/>
                </a:path>
              </a:pathLst>
            </a:custGeom>
            <a:grpFill/>
            <a:ln>
              <a:noFill/>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3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Arial"/>
              </a:endParaRPr>
            </a:p>
          </p:txBody>
        </p:sp>
        <p:sp>
          <p:nvSpPr>
            <p:cNvPr id="247" name="Freeform 80"/>
            <p:cNvSpPr/>
            <p:nvPr/>
          </p:nvSpPr>
          <p:spPr bwMode="auto">
            <a:xfrm>
              <a:off x="1590" y="2112"/>
              <a:ext cx="41" cy="63"/>
            </a:xfrm>
            <a:custGeom>
              <a:avLst/>
              <a:gdLst>
                <a:gd name="T0" fmla="*/ 8 w 21"/>
                <a:gd name="T1" fmla="*/ 10 h 33"/>
                <a:gd name="T2" fmla="*/ 4 w 21"/>
                <a:gd name="T3" fmla="*/ 12 h 33"/>
                <a:gd name="T4" fmla="*/ 2 w 21"/>
                <a:gd name="T5" fmla="*/ 15 h 33"/>
                <a:gd name="T6" fmla="*/ 1 w 21"/>
                <a:gd name="T7" fmla="*/ 20 h 33"/>
                <a:gd name="T8" fmla="*/ 1 w 21"/>
                <a:gd name="T9" fmla="*/ 23 h 33"/>
                <a:gd name="T10" fmla="*/ 2 w 21"/>
                <a:gd name="T11" fmla="*/ 27 h 33"/>
                <a:gd name="T12" fmla="*/ 9 w 21"/>
                <a:gd name="T13" fmla="*/ 32 h 33"/>
                <a:gd name="T14" fmla="*/ 13 w 21"/>
                <a:gd name="T15" fmla="*/ 33 h 33"/>
                <a:gd name="T16" fmla="*/ 16 w 21"/>
                <a:gd name="T17" fmla="*/ 33 h 33"/>
                <a:gd name="T18" fmla="*/ 19 w 21"/>
                <a:gd name="T19" fmla="*/ 30 h 33"/>
                <a:gd name="T20" fmla="*/ 20 w 21"/>
                <a:gd name="T21" fmla="*/ 27 h 33"/>
                <a:gd name="T22" fmla="*/ 21 w 21"/>
                <a:gd name="T23" fmla="*/ 25 h 33"/>
                <a:gd name="T24" fmla="*/ 20 w 21"/>
                <a:gd name="T25" fmla="*/ 20 h 33"/>
                <a:gd name="T26" fmla="*/ 14 w 21"/>
                <a:gd name="T27" fmla="*/ 16 h 33"/>
                <a:gd name="T28" fmla="*/ 15 w 21"/>
                <a:gd name="T29" fmla="*/ 12 h 33"/>
                <a:gd name="T30" fmla="*/ 17 w 21"/>
                <a:gd name="T31" fmla="*/ 11 h 33"/>
                <a:gd name="T32" fmla="*/ 18 w 21"/>
                <a:gd name="T33" fmla="*/ 8 h 33"/>
                <a:gd name="T34" fmla="*/ 18 w 21"/>
                <a:gd name="T35" fmla="*/ 5 h 33"/>
                <a:gd name="T36" fmla="*/ 18 w 21"/>
                <a:gd name="T37" fmla="*/ 2 h 33"/>
                <a:gd name="T38" fmla="*/ 15 w 21"/>
                <a:gd name="T39" fmla="*/ 3 h 33"/>
                <a:gd name="T40" fmla="*/ 10 w 21"/>
                <a:gd name="T41" fmla="*/ 8 h 33"/>
                <a:gd name="T42" fmla="*/ 9 w 21"/>
                <a:gd name="T43" fmla="*/ 9 h 33"/>
                <a:gd name="T44" fmla="*/ 8 w 21"/>
                <a:gd name="T45" fmla="*/ 1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 h="33">
                  <a:moveTo>
                    <a:pt x="8" y="10"/>
                  </a:moveTo>
                  <a:cubicBezTo>
                    <a:pt x="6" y="10"/>
                    <a:pt x="4" y="12"/>
                    <a:pt x="4" y="12"/>
                  </a:cubicBezTo>
                  <a:cubicBezTo>
                    <a:pt x="2" y="14"/>
                    <a:pt x="2" y="15"/>
                    <a:pt x="2" y="15"/>
                  </a:cubicBezTo>
                  <a:cubicBezTo>
                    <a:pt x="2" y="16"/>
                    <a:pt x="1" y="20"/>
                    <a:pt x="1" y="20"/>
                  </a:cubicBezTo>
                  <a:cubicBezTo>
                    <a:pt x="1" y="20"/>
                    <a:pt x="0" y="23"/>
                    <a:pt x="1" y="23"/>
                  </a:cubicBezTo>
                  <a:cubicBezTo>
                    <a:pt x="1" y="24"/>
                    <a:pt x="2" y="26"/>
                    <a:pt x="2" y="27"/>
                  </a:cubicBezTo>
                  <a:cubicBezTo>
                    <a:pt x="4" y="29"/>
                    <a:pt x="9" y="32"/>
                    <a:pt x="9" y="32"/>
                  </a:cubicBezTo>
                  <a:cubicBezTo>
                    <a:pt x="10" y="33"/>
                    <a:pt x="12" y="33"/>
                    <a:pt x="13" y="33"/>
                  </a:cubicBezTo>
                  <a:cubicBezTo>
                    <a:pt x="14" y="33"/>
                    <a:pt x="15" y="33"/>
                    <a:pt x="16" y="33"/>
                  </a:cubicBezTo>
                  <a:cubicBezTo>
                    <a:pt x="19" y="33"/>
                    <a:pt x="19" y="30"/>
                    <a:pt x="19" y="30"/>
                  </a:cubicBezTo>
                  <a:cubicBezTo>
                    <a:pt x="19" y="28"/>
                    <a:pt x="20" y="27"/>
                    <a:pt x="20" y="27"/>
                  </a:cubicBezTo>
                  <a:cubicBezTo>
                    <a:pt x="21" y="26"/>
                    <a:pt x="21" y="25"/>
                    <a:pt x="21" y="25"/>
                  </a:cubicBezTo>
                  <a:cubicBezTo>
                    <a:pt x="20" y="23"/>
                    <a:pt x="20" y="20"/>
                    <a:pt x="20" y="20"/>
                  </a:cubicBezTo>
                  <a:cubicBezTo>
                    <a:pt x="18" y="19"/>
                    <a:pt x="14" y="16"/>
                    <a:pt x="14" y="16"/>
                  </a:cubicBezTo>
                  <a:cubicBezTo>
                    <a:pt x="12" y="12"/>
                    <a:pt x="15" y="12"/>
                    <a:pt x="15" y="12"/>
                  </a:cubicBezTo>
                  <a:cubicBezTo>
                    <a:pt x="16" y="12"/>
                    <a:pt x="17" y="11"/>
                    <a:pt x="17" y="11"/>
                  </a:cubicBezTo>
                  <a:cubicBezTo>
                    <a:pt x="19" y="11"/>
                    <a:pt x="18" y="8"/>
                    <a:pt x="18" y="8"/>
                  </a:cubicBezTo>
                  <a:cubicBezTo>
                    <a:pt x="18" y="6"/>
                    <a:pt x="18" y="5"/>
                    <a:pt x="18" y="5"/>
                  </a:cubicBezTo>
                  <a:cubicBezTo>
                    <a:pt x="19" y="2"/>
                    <a:pt x="18" y="2"/>
                    <a:pt x="18" y="2"/>
                  </a:cubicBezTo>
                  <a:cubicBezTo>
                    <a:pt x="17" y="0"/>
                    <a:pt x="15" y="3"/>
                    <a:pt x="15" y="3"/>
                  </a:cubicBezTo>
                  <a:cubicBezTo>
                    <a:pt x="14" y="4"/>
                    <a:pt x="10" y="8"/>
                    <a:pt x="10" y="8"/>
                  </a:cubicBezTo>
                  <a:cubicBezTo>
                    <a:pt x="10" y="8"/>
                    <a:pt x="9" y="9"/>
                    <a:pt x="9" y="9"/>
                  </a:cubicBezTo>
                  <a:cubicBezTo>
                    <a:pt x="8" y="10"/>
                    <a:pt x="8" y="10"/>
                    <a:pt x="8" y="10"/>
                  </a:cubicBezTo>
                  <a:close/>
                </a:path>
              </a:pathLst>
            </a:custGeom>
            <a:grpFill/>
            <a:ln>
              <a:noFill/>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3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Arial"/>
              </a:endParaRPr>
            </a:p>
          </p:txBody>
        </p:sp>
        <p:sp>
          <p:nvSpPr>
            <p:cNvPr id="248" name="Freeform 81"/>
            <p:cNvSpPr/>
            <p:nvPr/>
          </p:nvSpPr>
          <p:spPr bwMode="auto">
            <a:xfrm>
              <a:off x="1224" y="2049"/>
              <a:ext cx="9" cy="21"/>
            </a:xfrm>
            <a:custGeom>
              <a:avLst/>
              <a:gdLst>
                <a:gd name="T0" fmla="*/ 0 w 5"/>
                <a:gd name="T1" fmla="*/ 0 h 11"/>
                <a:gd name="T2" fmla="*/ 2 w 5"/>
                <a:gd name="T3" fmla="*/ 5 h 11"/>
                <a:gd name="T4" fmla="*/ 3 w 5"/>
                <a:gd name="T5" fmla="*/ 7 h 11"/>
                <a:gd name="T6" fmla="*/ 3 w 5"/>
                <a:gd name="T7" fmla="*/ 10 h 11"/>
                <a:gd name="T8" fmla="*/ 5 w 5"/>
                <a:gd name="T9" fmla="*/ 9 h 11"/>
                <a:gd name="T10" fmla="*/ 4 w 5"/>
                <a:gd name="T11" fmla="*/ 3 h 11"/>
                <a:gd name="T12" fmla="*/ 3 w 5"/>
                <a:gd name="T13" fmla="*/ 0 h 11"/>
                <a:gd name="T14" fmla="*/ 0 w 5"/>
                <a:gd name="T15" fmla="*/ 0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11">
                  <a:moveTo>
                    <a:pt x="0" y="0"/>
                  </a:moveTo>
                  <a:cubicBezTo>
                    <a:pt x="1" y="3"/>
                    <a:pt x="2" y="4"/>
                    <a:pt x="2" y="5"/>
                  </a:cubicBezTo>
                  <a:cubicBezTo>
                    <a:pt x="3" y="6"/>
                    <a:pt x="3" y="7"/>
                    <a:pt x="3" y="7"/>
                  </a:cubicBezTo>
                  <a:cubicBezTo>
                    <a:pt x="4" y="9"/>
                    <a:pt x="3" y="8"/>
                    <a:pt x="3" y="10"/>
                  </a:cubicBezTo>
                  <a:cubicBezTo>
                    <a:pt x="4" y="11"/>
                    <a:pt x="4" y="10"/>
                    <a:pt x="5" y="9"/>
                  </a:cubicBezTo>
                  <a:cubicBezTo>
                    <a:pt x="4" y="8"/>
                    <a:pt x="4" y="5"/>
                    <a:pt x="4" y="3"/>
                  </a:cubicBezTo>
                  <a:cubicBezTo>
                    <a:pt x="3" y="2"/>
                    <a:pt x="3" y="1"/>
                    <a:pt x="3" y="0"/>
                  </a:cubicBezTo>
                  <a:cubicBezTo>
                    <a:pt x="2" y="0"/>
                    <a:pt x="1" y="1"/>
                    <a:pt x="0" y="0"/>
                  </a:cubicBezTo>
                  <a:close/>
                </a:path>
              </a:pathLst>
            </a:custGeom>
            <a:grpFill/>
            <a:ln>
              <a:noFill/>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3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Arial"/>
              </a:endParaRPr>
            </a:p>
          </p:txBody>
        </p:sp>
        <p:sp>
          <p:nvSpPr>
            <p:cNvPr id="249" name="Freeform 82"/>
            <p:cNvSpPr/>
            <p:nvPr/>
          </p:nvSpPr>
          <p:spPr bwMode="auto">
            <a:xfrm>
              <a:off x="1190" y="2064"/>
              <a:ext cx="34" cy="12"/>
            </a:xfrm>
            <a:custGeom>
              <a:avLst/>
              <a:gdLst>
                <a:gd name="T0" fmla="*/ 0 w 18"/>
                <a:gd name="T1" fmla="*/ 6 h 6"/>
                <a:gd name="T2" fmla="*/ 5 w 18"/>
                <a:gd name="T3" fmla="*/ 5 h 6"/>
                <a:gd name="T4" fmla="*/ 17 w 18"/>
                <a:gd name="T5" fmla="*/ 3 h 6"/>
                <a:gd name="T6" fmla="*/ 18 w 18"/>
                <a:gd name="T7" fmla="*/ 2 h 6"/>
                <a:gd name="T8" fmla="*/ 18 w 18"/>
                <a:gd name="T9" fmla="*/ 1 h 6"/>
                <a:gd name="T10" fmla="*/ 17 w 18"/>
                <a:gd name="T11" fmla="*/ 0 h 6"/>
                <a:gd name="T12" fmla="*/ 0 w 18"/>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8" h="6">
                  <a:moveTo>
                    <a:pt x="0" y="6"/>
                  </a:moveTo>
                  <a:cubicBezTo>
                    <a:pt x="1" y="6"/>
                    <a:pt x="4" y="5"/>
                    <a:pt x="5" y="5"/>
                  </a:cubicBezTo>
                  <a:cubicBezTo>
                    <a:pt x="9" y="5"/>
                    <a:pt x="15" y="4"/>
                    <a:pt x="17" y="3"/>
                  </a:cubicBezTo>
                  <a:cubicBezTo>
                    <a:pt x="18" y="2"/>
                    <a:pt x="18" y="2"/>
                    <a:pt x="18" y="2"/>
                  </a:cubicBezTo>
                  <a:cubicBezTo>
                    <a:pt x="18" y="1"/>
                    <a:pt x="18" y="1"/>
                    <a:pt x="18" y="1"/>
                  </a:cubicBezTo>
                  <a:cubicBezTo>
                    <a:pt x="18" y="1"/>
                    <a:pt x="18" y="0"/>
                    <a:pt x="17" y="0"/>
                  </a:cubicBezTo>
                  <a:cubicBezTo>
                    <a:pt x="13" y="3"/>
                    <a:pt x="3" y="4"/>
                    <a:pt x="0" y="6"/>
                  </a:cubicBezTo>
                  <a:close/>
                </a:path>
              </a:pathLst>
            </a:custGeom>
            <a:grpFill/>
            <a:ln>
              <a:noFill/>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3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Arial"/>
              </a:endParaRPr>
            </a:p>
          </p:txBody>
        </p:sp>
        <p:sp>
          <p:nvSpPr>
            <p:cNvPr id="250" name="Freeform 83"/>
            <p:cNvSpPr/>
            <p:nvPr/>
          </p:nvSpPr>
          <p:spPr bwMode="auto">
            <a:xfrm>
              <a:off x="1671" y="647"/>
              <a:ext cx="63" cy="71"/>
            </a:xfrm>
            <a:custGeom>
              <a:avLst/>
              <a:gdLst>
                <a:gd name="T0" fmla="*/ 12 w 33"/>
                <a:gd name="T1" fmla="*/ 35 h 37"/>
                <a:gd name="T2" fmla="*/ 24 w 33"/>
                <a:gd name="T3" fmla="*/ 34 h 37"/>
                <a:gd name="T4" fmla="*/ 32 w 33"/>
                <a:gd name="T5" fmla="*/ 22 h 37"/>
                <a:gd name="T6" fmla="*/ 31 w 33"/>
                <a:gd name="T7" fmla="*/ 8 h 37"/>
                <a:gd name="T8" fmla="*/ 21 w 33"/>
                <a:gd name="T9" fmla="*/ 1 h 37"/>
                <a:gd name="T10" fmla="*/ 9 w 33"/>
                <a:gd name="T11" fmla="*/ 2 h 37"/>
                <a:gd name="T12" fmla="*/ 1 w 33"/>
                <a:gd name="T13" fmla="*/ 14 h 37"/>
                <a:gd name="T14" fmla="*/ 2 w 33"/>
                <a:gd name="T15" fmla="*/ 28 h 37"/>
                <a:gd name="T16" fmla="*/ 12 w 33"/>
                <a:gd name="T17" fmla="*/ 35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37">
                  <a:moveTo>
                    <a:pt x="12" y="35"/>
                  </a:moveTo>
                  <a:cubicBezTo>
                    <a:pt x="16" y="37"/>
                    <a:pt x="20" y="36"/>
                    <a:pt x="24" y="34"/>
                  </a:cubicBezTo>
                  <a:cubicBezTo>
                    <a:pt x="27" y="32"/>
                    <a:pt x="30" y="28"/>
                    <a:pt x="32" y="22"/>
                  </a:cubicBezTo>
                  <a:cubicBezTo>
                    <a:pt x="33" y="16"/>
                    <a:pt x="33" y="12"/>
                    <a:pt x="31" y="8"/>
                  </a:cubicBezTo>
                  <a:cubicBezTo>
                    <a:pt x="29" y="4"/>
                    <a:pt x="26" y="2"/>
                    <a:pt x="21" y="1"/>
                  </a:cubicBezTo>
                  <a:cubicBezTo>
                    <a:pt x="17" y="0"/>
                    <a:pt x="13" y="0"/>
                    <a:pt x="9" y="2"/>
                  </a:cubicBezTo>
                  <a:cubicBezTo>
                    <a:pt x="5" y="4"/>
                    <a:pt x="3" y="8"/>
                    <a:pt x="1" y="14"/>
                  </a:cubicBezTo>
                  <a:cubicBezTo>
                    <a:pt x="0" y="20"/>
                    <a:pt x="0" y="24"/>
                    <a:pt x="2" y="28"/>
                  </a:cubicBezTo>
                  <a:cubicBezTo>
                    <a:pt x="4" y="32"/>
                    <a:pt x="7" y="34"/>
                    <a:pt x="12" y="35"/>
                  </a:cubicBezTo>
                  <a:close/>
                </a:path>
              </a:pathLst>
            </a:custGeom>
            <a:grpFill/>
            <a:ln>
              <a:noFill/>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3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Arial"/>
              </a:endParaRPr>
            </a:p>
          </p:txBody>
        </p:sp>
        <p:sp>
          <p:nvSpPr>
            <p:cNvPr id="251" name="Freeform 84"/>
            <p:cNvSpPr>
              <a:spLocks noEditPoints="1"/>
            </p:cNvSpPr>
            <p:nvPr/>
          </p:nvSpPr>
          <p:spPr bwMode="auto">
            <a:xfrm>
              <a:off x="653" y="521"/>
              <a:ext cx="1726" cy="1733"/>
            </a:xfrm>
            <a:custGeom>
              <a:avLst/>
              <a:gdLst>
                <a:gd name="T0" fmla="*/ 811 w 904"/>
                <a:gd name="T1" fmla="*/ 404 h 905"/>
                <a:gd name="T2" fmla="*/ 773 w 904"/>
                <a:gd name="T3" fmla="*/ 280 h 905"/>
                <a:gd name="T4" fmla="*/ 778 w 904"/>
                <a:gd name="T5" fmla="*/ 210 h 905"/>
                <a:gd name="T6" fmla="*/ 721 w 904"/>
                <a:gd name="T7" fmla="*/ 187 h 905"/>
                <a:gd name="T8" fmla="*/ 685 w 904"/>
                <a:gd name="T9" fmla="*/ 149 h 905"/>
                <a:gd name="T10" fmla="*/ 616 w 904"/>
                <a:gd name="T11" fmla="*/ 113 h 905"/>
                <a:gd name="T12" fmla="*/ 564 w 904"/>
                <a:gd name="T13" fmla="*/ 108 h 905"/>
                <a:gd name="T14" fmla="*/ 460 w 904"/>
                <a:gd name="T15" fmla="*/ 45 h 905"/>
                <a:gd name="T16" fmla="*/ 374 w 904"/>
                <a:gd name="T17" fmla="*/ 52 h 905"/>
                <a:gd name="T18" fmla="*/ 347 w 904"/>
                <a:gd name="T19" fmla="*/ 78 h 905"/>
                <a:gd name="T20" fmla="*/ 361 w 904"/>
                <a:gd name="T21" fmla="*/ 92 h 905"/>
                <a:gd name="T22" fmla="*/ 311 w 904"/>
                <a:gd name="T23" fmla="*/ 104 h 905"/>
                <a:gd name="T24" fmla="*/ 249 w 904"/>
                <a:gd name="T25" fmla="*/ 97 h 905"/>
                <a:gd name="T26" fmla="*/ 174 w 904"/>
                <a:gd name="T27" fmla="*/ 151 h 905"/>
                <a:gd name="T28" fmla="*/ 120 w 904"/>
                <a:gd name="T29" fmla="*/ 211 h 905"/>
                <a:gd name="T30" fmla="*/ 120 w 904"/>
                <a:gd name="T31" fmla="*/ 282 h 905"/>
                <a:gd name="T32" fmla="*/ 131 w 904"/>
                <a:gd name="T33" fmla="*/ 289 h 905"/>
                <a:gd name="T34" fmla="*/ 95 w 904"/>
                <a:gd name="T35" fmla="*/ 411 h 905"/>
                <a:gd name="T36" fmla="*/ 40 w 904"/>
                <a:gd name="T37" fmla="*/ 454 h 905"/>
                <a:gd name="T38" fmla="*/ 50 w 904"/>
                <a:gd name="T39" fmla="*/ 519 h 905"/>
                <a:gd name="T40" fmla="*/ 101 w 904"/>
                <a:gd name="T41" fmla="*/ 526 h 905"/>
                <a:gd name="T42" fmla="*/ 237 w 904"/>
                <a:gd name="T43" fmla="*/ 764 h 905"/>
                <a:gd name="T44" fmla="*/ 217 w 904"/>
                <a:gd name="T45" fmla="*/ 741 h 905"/>
                <a:gd name="T46" fmla="*/ 195 w 904"/>
                <a:gd name="T47" fmla="*/ 742 h 905"/>
                <a:gd name="T48" fmla="*/ 288 w 904"/>
                <a:gd name="T49" fmla="*/ 830 h 905"/>
                <a:gd name="T50" fmla="*/ 283 w 904"/>
                <a:gd name="T51" fmla="*/ 801 h 905"/>
                <a:gd name="T52" fmla="*/ 308 w 904"/>
                <a:gd name="T53" fmla="*/ 811 h 905"/>
                <a:gd name="T54" fmla="*/ 316 w 904"/>
                <a:gd name="T55" fmla="*/ 787 h 905"/>
                <a:gd name="T56" fmla="*/ 309 w 904"/>
                <a:gd name="T57" fmla="*/ 843 h 905"/>
                <a:gd name="T58" fmla="*/ 351 w 904"/>
                <a:gd name="T59" fmla="*/ 858 h 905"/>
                <a:gd name="T60" fmla="*/ 420 w 904"/>
                <a:gd name="T61" fmla="*/ 807 h 905"/>
                <a:gd name="T62" fmla="*/ 412 w 904"/>
                <a:gd name="T63" fmla="*/ 875 h 905"/>
                <a:gd name="T64" fmla="*/ 399 w 904"/>
                <a:gd name="T65" fmla="*/ 866 h 905"/>
                <a:gd name="T66" fmla="*/ 429 w 904"/>
                <a:gd name="T67" fmla="*/ 859 h 905"/>
                <a:gd name="T68" fmla="*/ 478 w 904"/>
                <a:gd name="T69" fmla="*/ 857 h 905"/>
                <a:gd name="T70" fmla="*/ 476 w 904"/>
                <a:gd name="T71" fmla="*/ 832 h 905"/>
                <a:gd name="T72" fmla="*/ 528 w 904"/>
                <a:gd name="T73" fmla="*/ 866 h 905"/>
                <a:gd name="T74" fmla="*/ 485 w 904"/>
                <a:gd name="T75" fmla="*/ 851 h 905"/>
                <a:gd name="T76" fmla="*/ 515 w 904"/>
                <a:gd name="T77" fmla="*/ 820 h 905"/>
                <a:gd name="T78" fmla="*/ 598 w 904"/>
                <a:gd name="T79" fmla="*/ 840 h 905"/>
                <a:gd name="T80" fmla="*/ 587 w 904"/>
                <a:gd name="T81" fmla="*/ 835 h 905"/>
                <a:gd name="T82" fmla="*/ 583 w 904"/>
                <a:gd name="T83" fmla="*/ 805 h 905"/>
                <a:gd name="T84" fmla="*/ 599 w 904"/>
                <a:gd name="T85" fmla="*/ 797 h 905"/>
                <a:gd name="T86" fmla="*/ 615 w 904"/>
                <a:gd name="T87" fmla="*/ 825 h 905"/>
                <a:gd name="T88" fmla="*/ 655 w 904"/>
                <a:gd name="T89" fmla="*/ 793 h 905"/>
                <a:gd name="T90" fmla="*/ 653 w 904"/>
                <a:gd name="T91" fmla="*/ 761 h 905"/>
                <a:gd name="T92" fmla="*/ 663 w 904"/>
                <a:gd name="T93" fmla="*/ 752 h 905"/>
                <a:gd name="T94" fmla="*/ 667 w 904"/>
                <a:gd name="T95" fmla="*/ 737 h 905"/>
                <a:gd name="T96" fmla="*/ 675 w 904"/>
                <a:gd name="T97" fmla="*/ 737 h 905"/>
                <a:gd name="T98" fmla="*/ 676 w 904"/>
                <a:gd name="T99" fmla="*/ 722 h 905"/>
                <a:gd name="T100" fmla="*/ 690 w 904"/>
                <a:gd name="T101" fmla="*/ 738 h 905"/>
                <a:gd name="T102" fmla="*/ 665 w 904"/>
                <a:gd name="T103" fmla="*/ 771 h 905"/>
                <a:gd name="T104" fmla="*/ 688 w 904"/>
                <a:gd name="T105" fmla="*/ 807 h 905"/>
                <a:gd name="T106" fmla="*/ 679 w 904"/>
                <a:gd name="T107" fmla="*/ 769 h 905"/>
                <a:gd name="T108" fmla="*/ 705 w 904"/>
                <a:gd name="T109" fmla="*/ 766 h 905"/>
                <a:gd name="T110" fmla="*/ 777 w 904"/>
                <a:gd name="T111" fmla="*/ 296 h 905"/>
                <a:gd name="T112" fmla="*/ 809 w 904"/>
                <a:gd name="T113" fmla="*/ 386 h 905"/>
                <a:gd name="T114" fmla="*/ 842 w 904"/>
                <a:gd name="T115" fmla="*/ 517 h 905"/>
                <a:gd name="T116" fmla="*/ 806 w 904"/>
                <a:gd name="T117" fmla="*/ 478 h 9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04" h="905">
                  <a:moveTo>
                    <a:pt x="452" y="0"/>
                  </a:moveTo>
                  <a:cubicBezTo>
                    <a:pt x="202" y="0"/>
                    <a:pt x="0" y="203"/>
                    <a:pt x="0" y="453"/>
                  </a:cubicBezTo>
                  <a:cubicBezTo>
                    <a:pt x="0" y="703"/>
                    <a:pt x="202" y="905"/>
                    <a:pt x="452" y="905"/>
                  </a:cubicBezTo>
                  <a:cubicBezTo>
                    <a:pt x="702" y="905"/>
                    <a:pt x="904" y="703"/>
                    <a:pt x="904" y="453"/>
                  </a:cubicBezTo>
                  <a:cubicBezTo>
                    <a:pt x="904" y="203"/>
                    <a:pt x="702" y="0"/>
                    <a:pt x="452" y="0"/>
                  </a:cubicBezTo>
                  <a:close/>
                  <a:moveTo>
                    <a:pt x="857" y="430"/>
                  </a:moveTo>
                  <a:cubicBezTo>
                    <a:pt x="849" y="431"/>
                    <a:pt x="849" y="431"/>
                    <a:pt x="849" y="431"/>
                  </a:cubicBezTo>
                  <a:cubicBezTo>
                    <a:pt x="845" y="400"/>
                    <a:pt x="845" y="400"/>
                    <a:pt x="845" y="400"/>
                  </a:cubicBezTo>
                  <a:cubicBezTo>
                    <a:pt x="834" y="402"/>
                    <a:pt x="834" y="402"/>
                    <a:pt x="834" y="402"/>
                  </a:cubicBezTo>
                  <a:cubicBezTo>
                    <a:pt x="837" y="430"/>
                    <a:pt x="837" y="430"/>
                    <a:pt x="837" y="430"/>
                  </a:cubicBezTo>
                  <a:cubicBezTo>
                    <a:pt x="828" y="431"/>
                    <a:pt x="828" y="431"/>
                    <a:pt x="828" y="431"/>
                  </a:cubicBezTo>
                  <a:cubicBezTo>
                    <a:pt x="825" y="403"/>
                    <a:pt x="825" y="403"/>
                    <a:pt x="825" y="403"/>
                  </a:cubicBezTo>
                  <a:cubicBezTo>
                    <a:pt x="811" y="404"/>
                    <a:pt x="811" y="404"/>
                    <a:pt x="811" y="404"/>
                  </a:cubicBezTo>
                  <a:cubicBezTo>
                    <a:pt x="815" y="436"/>
                    <a:pt x="815" y="436"/>
                    <a:pt x="815" y="436"/>
                  </a:cubicBezTo>
                  <a:cubicBezTo>
                    <a:pt x="806" y="437"/>
                    <a:pt x="806" y="437"/>
                    <a:pt x="806" y="437"/>
                  </a:cubicBezTo>
                  <a:cubicBezTo>
                    <a:pt x="802" y="394"/>
                    <a:pt x="802" y="394"/>
                    <a:pt x="802" y="394"/>
                  </a:cubicBezTo>
                  <a:cubicBezTo>
                    <a:pt x="853" y="388"/>
                    <a:pt x="853" y="388"/>
                    <a:pt x="853" y="388"/>
                  </a:cubicBezTo>
                  <a:lnTo>
                    <a:pt x="857" y="430"/>
                  </a:lnTo>
                  <a:close/>
                  <a:moveTo>
                    <a:pt x="798" y="241"/>
                  </a:moveTo>
                  <a:cubicBezTo>
                    <a:pt x="801" y="246"/>
                    <a:pt x="803" y="250"/>
                    <a:pt x="804" y="253"/>
                  </a:cubicBezTo>
                  <a:cubicBezTo>
                    <a:pt x="804" y="256"/>
                    <a:pt x="804" y="258"/>
                    <a:pt x="803" y="261"/>
                  </a:cubicBezTo>
                  <a:cubicBezTo>
                    <a:pt x="802" y="264"/>
                    <a:pt x="800" y="266"/>
                    <a:pt x="797" y="267"/>
                  </a:cubicBezTo>
                  <a:cubicBezTo>
                    <a:pt x="794" y="270"/>
                    <a:pt x="791" y="270"/>
                    <a:pt x="787" y="269"/>
                  </a:cubicBezTo>
                  <a:cubicBezTo>
                    <a:pt x="784" y="268"/>
                    <a:pt x="780" y="266"/>
                    <a:pt x="777" y="262"/>
                  </a:cubicBezTo>
                  <a:cubicBezTo>
                    <a:pt x="777" y="265"/>
                    <a:pt x="777" y="267"/>
                    <a:pt x="777" y="270"/>
                  </a:cubicBezTo>
                  <a:cubicBezTo>
                    <a:pt x="776" y="272"/>
                    <a:pt x="775" y="275"/>
                    <a:pt x="773" y="280"/>
                  </a:cubicBezTo>
                  <a:cubicBezTo>
                    <a:pt x="768" y="291"/>
                    <a:pt x="768" y="291"/>
                    <a:pt x="768" y="291"/>
                  </a:cubicBezTo>
                  <a:cubicBezTo>
                    <a:pt x="761" y="279"/>
                    <a:pt x="761" y="279"/>
                    <a:pt x="761" y="279"/>
                  </a:cubicBezTo>
                  <a:cubicBezTo>
                    <a:pt x="766" y="266"/>
                    <a:pt x="766" y="266"/>
                    <a:pt x="766" y="266"/>
                  </a:cubicBezTo>
                  <a:cubicBezTo>
                    <a:pt x="768" y="262"/>
                    <a:pt x="769" y="259"/>
                    <a:pt x="769" y="257"/>
                  </a:cubicBezTo>
                  <a:cubicBezTo>
                    <a:pt x="770" y="256"/>
                    <a:pt x="770" y="254"/>
                    <a:pt x="770" y="253"/>
                  </a:cubicBezTo>
                  <a:cubicBezTo>
                    <a:pt x="769" y="252"/>
                    <a:pt x="768" y="250"/>
                    <a:pt x="767" y="248"/>
                  </a:cubicBezTo>
                  <a:cubicBezTo>
                    <a:pt x="766" y="246"/>
                    <a:pt x="766" y="246"/>
                    <a:pt x="766" y="246"/>
                  </a:cubicBezTo>
                  <a:cubicBezTo>
                    <a:pt x="747" y="257"/>
                    <a:pt x="747" y="257"/>
                    <a:pt x="747" y="257"/>
                  </a:cubicBezTo>
                  <a:cubicBezTo>
                    <a:pt x="741" y="247"/>
                    <a:pt x="741" y="247"/>
                    <a:pt x="741" y="247"/>
                  </a:cubicBezTo>
                  <a:cubicBezTo>
                    <a:pt x="785" y="220"/>
                    <a:pt x="785" y="220"/>
                    <a:pt x="785" y="220"/>
                  </a:cubicBezTo>
                  <a:lnTo>
                    <a:pt x="798" y="241"/>
                  </a:lnTo>
                  <a:close/>
                  <a:moveTo>
                    <a:pt x="750" y="176"/>
                  </a:moveTo>
                  <a:cubicBezTo>
                    <a:pt x="778" y="210"/>
                    <a:pt x="778" y="210"/>
                    <a:pt x="778" y="210"/>
                  </a:cubicBezTo>
                  <a:cubicBezTo>
                    <a:pt x="771" y="216"/>
                    <a:pt x="771" y="216"/>
                    <a:pt x="771" y="216"/>
                  </a:cubicBezTo>
                  <a:cubicBezTo>
                    <a:pt x="761" y="203"/>
                    <a:pt x="761" y="203"/>
                    <a:pt x="761" y="203"/>
                  </a:cubicBezTo>
                  <a:cubicBezTo>
                    <a:pt x="728" y="230"/>
                    <a:pt x="728" y="230"/>
                    <a:pt x="728" y="230"/>
                  </a:cubicBezTo>
                  <a:cubicBezTo>
                    <a:pt x="720" y="222"/>
                    <a:pt x="720" y="222"/>
                    <a:pt x="720" y="222"/>
                  </a:cubicBezTo>
                  <a:cubicBezTo>
                    <a:pt x="754" y="194"/>
                    <a:pt x="754" y="194"/>
                    <a:pt x="754" y="194"/>
                  </a:cubicBezTo>
                  <a:cubicBezTo>
                    <a:pt x="743" y="181"/>
                    <a:pt x="743" y="181"/>
                    <a:pt x="743" y="181"/>
                  </a:cubicBezTo>
                  <a:lnTo>
                    <a:pt x="750" y="176"/>
                  </a:lnTo>
                  <a:close/>
                  <a:moveTo>
                    <a:pt x="742" y="168"/>
                  </a:moveTo>
                  <a:cubicBezTo>
                    <a:pt x="736" y="174"/>
                    <a:pt x="736" y="174"/>
                    <a:pt x="736" y="174"/>
                  </a:cubicBezTo>
                  <a:cubicBezTo>
                    <a:pt x="713" y="153"/>
                    <a:pt x="713" y="153"/>
                    <a:pt x="713" y="153"/>
                  </a:cubicBezTo>
                  <a:cubicBezTo>
                    <a:pt x="706" y="162"/>
                    <a:pt x="706" y="162"/>
                    <a:pt x="706" y="162"/>
                  </a:cubicBezTo>
                  <a:cubicBezTo>
                    <a:pt x="726" y="181"/>
                    <a:pt x="726" y="181"/>
                    <a:pt x="726" y="181"/>
                  </a:cubicBezTo>
                  <a:cubicBezTo>
                    <a:pt x="721" y="187"/>
                    <a:pt x="721" y="187"/>
                    <a:pt x="721" y="187"/>
                  </a:cubicBezTo>
                  <a:cubicBezTo>
                    <a:pt x="700" y="168"/>
                    <a:pt x="700" y="168"/>
                    <a:pt x="700" y="168"/>
                  </a:cubicBezTo>
                  <a:cubicBezTo>
                    <a:pt x="690" y="178"/>
                    <a:pt x="690" y="178"/>
                    <a:pt x="690" y="178"/>
                  </a:cubicBezTo>
                  <a:cubicBezTo>
                    <a:pt x="713" y="200"/>
                    <a:pt x="713" y="200"/>
                    <a:pt x="713" y="200"/>
                  </a:cubicBezTo>
                  <a:cubicBezTo>
                    <a:pt x="708" y="206"/>
                    <a:pt x="708" y="206"/>
                    <a:pt x="708" y="206"/>
                  </a:cubicBezTo>
                  <a:cubicBezTo>
                    <a:pt x="676" y="177"/>
                    <a:pt x="676" y="177"/>
                    <a:pt x="676" y="177"/>
                  </a:cubicBezTo>
                  <a:cubicBezTo>
                    <a:pt x="711" y="139"/>
                    <a:pt x="711" y="139"/>
                    <a:pt x="711" y="139"/>
                  </a:cubicBezTo>
                  <a:lnTo>
                    <a:pt x="742" y="168"/>
                  </a:lnTo>
                  <a:close/>
                  <a:moveTo>
                    <a:pt x="664" y="106"/>
                  </a:moveTo>
                  <a:cubicBezTo>
                    <a:pt x="679" y="116"/>
                    <a:pt x="679" y="116"/>
                    <a:pt x="679" y="116"/>
                  </a:cubicBezTo>
                  <a:cubicBezTo>
                    <a:pt x="685" y="120"/>
                    <a:pt x="689" y="123"/>
                    <a:pt x="690" y="124"/>
                  </a:cubicBezTo>
                  <a:cubicBezTo>
                    <a:pt x="692" y="127"/>
                    <a:pt x="693" y="130"/>
                    <a:pt x="694" y="133"/>
                  </a:cubicBezTo>
                  <a:cubicBezTo>
                    <a:pt x="694" y="137"/>
                    <a:pt x="693" y="140"/>
                    <a:pt x="691" y="143"/>
                  </a:cubicBezTo>
                  <a:cubicBezTo>
                    <a:pt x="689" y="146"/>
                    <a:pt x="687" y="148"/>
                    <a:pt x="685" y="149"/>
                  </a:cubicBezTo>
                  <a:cubicBezTo>
                    <a:pt x="682" y="150"/>
                    <a:pt x="680" y="150"/>
                    <a:pt x="678" y="150"/>
                  </a:cubicBezTo>
                  <a:cubicBezTo>
                    <a:pt x="676" y="150"/>
                    <a:pt x="673" y="150"/>
                    <a:pt x="672" y="149"/>
                  </a:cubicBezTo>
                  <a:cubicBezTo>
                    <a:pt x="669" y="148"/>
                    <a:pt x="666" y="146"/>
                    <a:pt x="661" y="143"/>
                  </a:cubicBezTo>
                  <a:cubicBezTo>
                    <a:pt x="655" y="138"/>
                    <a:pt x="655" y="138"/>
                    <a:pt x="655" y="138"/>
                  </a:cubicBezTo>
                  <a:cubicBezTo>
                    <a:pt x="644" y="154"/>
                    <a:pt x="644" y="154"/>
                    <a:pt x="644" y="154"/>
                  </a:cubicBezTo>
                  <a:cubicBezTo>
                    <a:pt x="635" y="148"/>
                    <a:pt x="635" y="148"/>
                    <a:pt x="635" y="148"/>
                  </a:cubicBezTo>
                  <a:lnTo>
                    <a:pt x="664" y="106"/>
                  </a:lnTo>
                  <a:close/>
                  <a:moveTo>
                    <a:pt x="631" y="87"/>
                  </a:moveTo>
                  <a:cubicBezTo>
                    <a:pt x="628" y="95"/>
                    <a:pt x="628" y="95"/>
                    <a:pt x="628" y="95"/>
                  </a:cubicBezTo>
                  <a:cubicBezTo>
                    <a:pt x="603" y="84"/>
                    <a:pt x="603" y="84"/>
                    <a:pt x="603" y="84"/>
                  </a:cubicBezTo>
                  <a:cubicBezTo>
                    <a:pt x="598" y="95"/>
                    <a:pt x="598" y="95"/>
                    <a:pt x="598" y="95"/>
                  </a:cubicBezTo>
                  <a:cubicBezTo>
                    <a:pt x="620" y="105"/>
                    <a:pt x="620" y="105"/>
                    <a:pt x="620" y="105"/>
                  </a:cubicBezTo>
                  <a:cubicBezTo>
                    <a:pt x="616" y="113"/>
                    <a:pt x="616" y="113"/>
                    <a:pt x="616" y="113"/>
                  </a:cubicBezTo>
                  <a:cubicBezTo>
                    <a:pt x="594" y="103"/>
                    <a:pt x="594" y="103"/>
                    <a:pt x="594" y="103"/>
                  </a:cubicBezTo>
                  <a:cubicBezTo>
                    <a:pt x="585" y="124"/>
                    <a:pt x="585" y="124"/>
                    <a:pt x="585" y="124"/>
                  </a:cubicBezTo>
                  <a:cubicBezTo>
                    <a:pt x="575" y="119"/>
                    <a:pt x="575" y="119"/>
                    <a:pt x="575" y="119"/>
                  </a:cubicBezTo>
                  <a:cubicBezTo>
                    <a:pt x="596" y="72"/>
                    <a:pt x="596" y="72"/>
                    <a:pt x="596" y="72"/>
                  </a:cubicBezTo>
                  <a:lnTo>
                    <a:pt x="631" y="87"/>
                  </a:lnTo>
                  <a:close/>
                  <a:moveTo>
                    <a:pt x="523" y="77"/>
                  </a:moveTo>
                  <a:cubicBezTo>
                    <a:pt x="524" y="72"/>
                    <a:pt x="526" y="68"/>
                    <a:pt x="529" y="65"/>
                  </a:cubicBezTo>
                  <a:cubicBezTo>
                    <a:pt x="531" y="63"/>
                    <a:pt x="533" y="61"/>
                    <a:pt x="536" y="60"/>
                  </a:cubicBezTo>
                  <a:cubicBezTo>
                    <a:pt x="538" y="58"/>
                    <a:pt x="541" y="57"/>
                    <a:pt x="544" y="57"/>
                  </a:cubicBezTo>
                  <a:cubicBezTo>
                    <a:pt x="548" y="57"/>
                    <a:pt x="552" y="57"/>
                    <a:pt x="556" y="58"/>
                  </a:cubicBezTo>
                  <a:cubicBezTo>
                    <a:pt x="564" y="60"/>
                    <a:pt x="570" y="64"/>
                    <a:pt x="574" y="70"/>
                  </a:cubicBezTo>
                  <a:cubicBezTo>
                    <a:pt x="578" y="76"/>
                    <a:pt x="578" y="83"/>
                    <a:pt x="576" y="91"/>
                  </a:cubicBezTo>
                  <a:cubicBezTo>
                    <a:pt x="574" y="99"/>
                    <a:pt x="570" y="105"/>
                    <a:pt x="564" y="108"/>
                  </a:cubicBezTo>
                  <a:cubicBezTo>
                    <a:pt x="558" y="112"/>
                    <a:pt x="551" y="112"/>
                    <a:pt x="542" y="110"/>
                  </a:cubicBezTo>
                  <a:cubicBezTo>
                    <a:pt x="534" y="108"/>
                    <a:pt x="528" y="104"/>
                    <a:pt x="525" y="98"/>
                  </a:cubicBezTo>
                  <a:cubicBezTo>
                    <a:pt x="521" y="92"/>
                    <a:pt x="521" y="85"/>
                    <a:pt x="523" y="77"/>
                  </a:cubicBezTo>
                  <a:close/>
                  <a:moveTo>
                    <a:pt x="460" y="45"/>
                  </a:moveTo>
                  <a:cubicBezTo>
                    <a:pt x="472" y="66"/>
                    <a:pt x="472" y="66"/>
                    <a:pt x="472" y="66"/>
                  </a:cubicBezTo>
                  <a:cubicBezTo>
                    <a:pt x="486" y="46"/>
                    <a:pt x="486" y="46"/>
                    <a:pt x="486" y="46"/>
                  </a:cubicBezTo>
                  <a:cubicBezTo>
                    <a:pt x="499" y="47"/>
                    <a:pt x="499" y="47"/>
                    <a:pt x="499" y="47"/>
                  </a:cubicBezTo>
                  <a:cubicBezTo>
                    <a:pt x="477" y="76"/>
                    <a:pt x="477" y="76"/>
                    <a:pt x="477" y="76"/>
                  </a:cubicBezTo>
                  <a:cubicBezTo>
                    <a:pt x="475" y="97"/>
                    <a:pt x="475" y="97"/>
                    <a:pt x="475" y="97"/>
                  </a:cubicBezTo>
                  <a:cubicBezTo>
                    <a:pt x="464" y="97"/>
                    <a:pt x="464" y="97"/>
                    <a:pt x="464" y="97"/>
                  </a:cubicBezTo>
                  <a:cubicBezTo>
                    <a:pt x="465" y="75"/>
                    <a:pt x="465" y="75"/>
                    <a:pt x="465" y="75"/>
                  </a:cubicBezTo>
                  <a:cubicBezTo>
                    <a:pt x="446" y="44"/>
                    <a:pt x="446" y="44"/>
                    <a:pt x="446" y="44"/>
                  </a:cubicBezTo>
                  <a:lnTo>
                    <a:pt x="460" y="45"/>
                  </a:lnTo>
                  <a:close/>
                  <a:moveTo>
                    <a:pt x="440" y="44"/>
                  </a:moveTo>
                  <a:cubicBezTo>
                    <a:pt x="441" y="53"/>
                    <a:pt x="441" y="53"/>
                    <a:pt x="441" y="53"/>
                  </a:cubicBezTo>
                  <a:cubicBezTo>
                    <a:pt x="424" y="54"/>
                    <a:pt x="424" y="54"/>
                    <a:pt x="424" y="54"/>
                  </a:cubicBezTo>
                  <a:cubicBezTo>
                    <a:pt x="427" y="97"/>
                    <a:pt x="427" y="97"/>
                    <a:pt x="427" y="97"/>
                  </a:cubicBezTo>
                  <a:cubicBezTo>
                    <a:pt x="416" y="98"/>
                    <a:pt x="416" y="98"/>
                    <a:pt x="416" y="98"/>
                  </a:cubicBezTo>
                  <a:cubicBezTo>
                    <a:pt x="413" y="55"/>
                    <a:pt x="413" y="55"/>
                    <a:pt x="413" y="55"/>
                  </a:cubicBezTo>
                  <a:cubicBezTo>
                    <a:pt x="396" y="57"/>
                    <a:pt x="396" y="57"/>
                    <a:pt x="396" y="57"/>
                  </a:cubicBezTo>
                  <a:cubicBezTo>
                    <a:pt x="395" y="48"/>
                    <a:pt x="395" y="48"/>
                    <a:pt x="395" y="48"/>
                  </a:cubicBezTo>
                  <a:lnTo>
                    <a:pt x="440" y="44"/>
                  </a:lnTo>
                  <a:close/>
                  <a:moveTo>
                    <a:pt x="386" y="50"/>
                  </a:moveTo>
                  <a:cubicBezTo>
                    <a:pt x="394" y="101"/>
                    <a:pt x="394" y="101"/>
                    <a:pt x="394" y="101"/>
                  </a:cubicBezTo>
                  <a:cubicBezTo>
                    <a:pt x="383" y="103"/>
                    <a:pt x="383" y="103"/>
                    <a:pt x="383" y="103"/>
                  </a:cubicBezTo>
                  <a:cubicBezTo>
                    <a:pt x="374" y="52"/>
                    <a:pt x="374" y="52"/>
                    <a:pt x="374" y="52"/>
                  </a:cubicBezTo>
                  <a:lnTo>
                    <a:pt x="386" y="50"/>
                  </a:lnTo>
                  <a:close/>
                  <a:moveTo>
                    <a:pt x="324" y="71"/>
                  </a:moveTo>
                  <a:cubicBezTo>
                    <a:pt x="325" y="68"/>
                    <a:pt x="327" y="66"/>
                    <a:pt x="329" y="64"/>
                  </a:cubicBezTo>
                  <a:cubicBezTo>
                    <a:pt x="332" y="62"/>
                    <a:pt x="335" y="60"/>
                    <a:pt x="339" y="59"/>
                  </a:cubicBezTo>
                  <a:cubicBezTo>
                    <a:pt x="346" y="57"/>
                    <a:pt x="352" y="57"/>
                    <a:pt x="356" y="59"/>
                  </a:cubicBezTo>
                  <a:cubicBezTo>
                    <a:pt x="360" y="61"/>
                    <a:pt x="363" y="64"/>
                    <a:pt x="365" y="68"/>
                  </a:cubicBezTo>
                  <a:cubicBezTo>
                    <a:pt x="354" y="72"/>
                    <a:pt x="354" y="72"/>
                    <a:pt x="354" y="72"/>
                  </a:cubicBezTo>
                  <a:cubicBezTo>
                    <a:pt x="353" y="69"/>
                    <a:pt x="351" y="68"/>
                    <a:pt x="349" y="67"/>
                  </a:cubicBezTo>
                  <a:cubicBezTo>
                    <a:pt x="347" y="66"/>
                    <a:pt x="345" y="66"/>
                    <a:pt x="342" y="67"/>
                  </a:cubicBezTo>
                  <a:cubicBezTo>
                    <a:pt x="338" y="68"/>
                    <a:pt x="336" y="69"/>
                    <a:pt x="335" y="71"/>
                  </a:cubicBezTo>
                  <a:cubicBezTo>
                    <a:pt x="334" y="72"/>
                    <a:pt x="333" y="73"/>
                    <a:pt x="334" y="75"/>
                  </a:cubicBezTo>
                  <a:cubicBezTo>
                    <a:pt x="334" y="76"/>
                    <a:pt x="335" y="77"/>
                    <a:pt x="336" y="77"/>
                  </a:cubicBezTo>
                  <a:cubicBezTo>
                    <a:pt x="338" y="78"/>
                    <a:pt x="342" y="78"/>
                    <a:pt x="347" y="78"/>
                  </a:cubicBezTo>
                  <a:cubicBezTo>
                    <a:pt x="353" y="78"/>
                    <a:pt x="357" y="78"/>
                    <a:pt x="360" y="78"/>
                  </a:cubicBezTo>
                  <a:cubicBezTo>
                    <a:pt x="363" y="79"/>
                    <a:pt x="366" y="80"/>
                    <a:pt x="368" y="82"/>
                  </a:cubicBezTo>
                  <a:cubicBezTo>
                    <a:pt x="370" y="83"/>
                    <a:pt x="371" y="86"/>
                    <a:pt x="372" y="89"/>
                  </a:cubicBezTo>
                  <a:cubicBezTo>
                    <a:pt x="373" y="92"/>
                    <a:pt x="373" y="95"/>
                    <a:pt x="372" y="98"/>
                  </a:cubicBezTo>
                  <a:cubicBezTo>
                    <a:pt x="370" y="101"/>
                    <a:pt x="369" y="103"/>
                    <a:pt x="366" y="105"/>
                  </a:cubicBezTo>
                  <a:cubicBezTo>
                    <a:pt x="363" y="107"/>
                    <a:pt x="359" y="109"/>
                    <a:pt x="354" y="110"/>
                  </a:cubicBezTo>
                  <a:cubicBezTo>
                    <a:pt x="347" y="112"/>
                    <a:pt x="342" y="112"/>
                    <a:pt x="337" y="111"/>
                  </a:cubicBezTo>
                  <a:cubicBezTo>
                    <a:pt x="333" y="109"/>
                    <a:pt x="329" y="105"/>
                    <a:pt x="327" y="100"/>
                  </a:cubicBezTo>
                  <a:cubicBezTo>
                    <a:pt x="337" y="96"/>
                    <a:pt x="337" y="96"/>
                    <a:pt x="337" y="96"/>
                  </a:cubicBezTo>
                  <a:cubicBezTo>
                    <a:pt x="339" y="99"/>
                    <a:pt x="341" y="101"/>
                    <a:pt x="343" y="102"/>
                  </a:cubicBezTo>
                  <a:cubicBezTo>
                    <a:pt x="346" y="103"/>
                    <a:pt x="349" y="103"/>
                    <a:pt x="352" y="102"/>
                  </a:cubicBezTo>
                  <a:cubicBezTo>
                    <a:pt x="356" y="101"/>
                    <a:pt x="358" y="99"/>
                    <a:pt x="360" y="98"/>
                  </a:cubicBezTo>
                  <a:cubicBezTo>
                    <a:pt x="361" y="96"/>
                    <a:pt x="361" y="94"/>
                    <a:pt x="361" y="92"/>
                  </a:cubicBezTo>
                  <a:cubicBezTo>
                    <a:pt x="361" y="91"/>
                    <a:pt x="360" y="90"/>
                    <a:pt x="359" y="89"/>
                  </a:cubicBezTo>
                  <a:cubicBezTo>
                    <a:pt x="358" y="89"/>
                    <a:pt x="356" y="89"/>
                    <a:pt x="354" y="88"/>
                  </a:cubicBezTo>
                  <a:cubicBezTo>
                    <a:pt x="353" y="88"/>
                    <a:pt x="350" y="88"/>
                    <a:pt x="345" y="89"/>
                  </a:cubicBezTo>
                  <a:cubicBezTo>
                    <a:pt x="339" y="89"/>
                    <a:pt x="334" y="88"/>
                    <a:pt x="331" y="87"/>
                  </a:cubicBezTo>
                  <a:cubicBezTo>
                    <a:pt x="327" y="85"/>
                    <a:pt x="324" y="82"/>
                    <a:pt x="323" y="78"/>
                  </a:cubicBezTo>
                  <a:cubicBezTo>
                    <a:pt x="323" y="76"/>
                    <a:pt x="323" y="73"/>
                    <a:pt x="324" y="71"/>
                  </a:cubicBezTo>
                  <a:close/>
                  <a:moveTo>
                    <a:pt x="285" y="79"/>
                  </a:moveTo>
                  <a:cubicBezTo>
                    <a:pt x="291" y="77"/>
                    <a:pt x="295" y="75"/>
                    <a:pt x="298" y="75"/>
                  </a:cubicBezTo>
                  <a:cubicBezTo>
                    <a:pt x="301" y="75"/>
                    <a:pt x="304" y="76"/>
                    <a:pt x="306" y="77"/>
                  </a:cubicBezTo>
                  <a:cubicBezTo>
                    <a:pt x="308" y="79"/>
                    <a:pt x="310" y="81"/>
                    <a:pt x="312" y="83"/>
                  </a:cubicBezTo>
                  <a:cubicBezTo>
                    <a:pt x="313" y="87"/>
                    <a:pt x="313" y="90"/>
                    <a:pt x="312" y="94"/>
                  </a:cubicBezTo>
                  <a:cubicBezTo>
                    <a:pt x="311" y="97"/>
                    <a:pt x="308" y="100"/>
                    <a:pt x="304" y="103"/>
                  </a:cubicBezTo>
                  <a:cubicBezTo>
                    <a:pt x="306" y="103"/>
                    <a:pt x="309" y="103"/>
                    <a:pt x="311" y="104"/>
                  </a:cubicBezTo>
                  <a:cubicBezTo>
                    <a:pt x="313" y="105"/>
                    <a:pt x="316" y="107"/>
                    <a:pt x="320" y="109"/>
                  </a:cubicBezTo>
                  <a:cubicBezTo>
                    <a:pt x="331" y="116"/>
                    <a:pt x="331" y="116"/>
                    <a:pt x="331" y="116"/>
                  </a:cubicBezTo>
                  <a:cubicBezTo>
                    <a:pt x="318" y="121"/>
                    <a:pt x="318" y="121"/>
                    <a:pt x="318" y="121"/>
                  </a:cubicBezTo>
                  <a:cubicBezTo>
                    <a:pt x="306" y="114"/>
                    <a:pt x="306" y="114"/>
                    <a:pt x="306" y="114"/>
                  </a:cubicBezTo>
                  <a:cubicBezTo>
                    <a:pt x="302" y="112"/>
                    <a:pt x="299" y="110"/>
                    <a:pt x="297" y="110"/>
                  </a:cubicBezTo>
                  <a:cubicBezTo>
                    <a:pt x="296" y="109"/>
                    <a:pt x="295" y="109"/>
                    <a:pt x="293" y="109"/>
                  </a:cubicBezTo>
                  <a:cubicBezTo>
                    <a:pt x="292" y="109"/>
                    <a:pt x="290" y="110"/>
                    <a:pt x="288" y="111"/>
                  </a:cubicBezTo>
                  <a:cubicBezTo>
                    <a:pt x="286" y="112"/>
                    <a:pt x="286" y="112"/>
                    <a:pt x="286" y="112"/>
                  </a:cubicBezTo>
                  <a:cubicBezTo>
                    <a:pt x="295" y="132"/>
                    <a:pt x="295" y="132"/>
                    <a:pt x="295" y="132"/>
                  </a:cubicBezTo>
                  <a:cubicBezTo>
                    <a:pt x="284" y="136"/>
                    <a:pt x="284" y="136"/>
                    <a:pt x="284" y="136"/>
                  </a:cubicBezTo>
                  <a:cubicBezTo>
                    <a:pt x="263" y="89"/>
                    <a:pt x="263" y="89"/>
                    <a:pt x="263" y="89"/>
                  </a:cubicBezTo>
                  <a:lnTo>
                    <a:pt x="285" y="79"/>
                  </a:lnTo>
                  <a:close/>
                  <a:moveTo>
                    <a:pt x="249" y="97"/>
                  </a:moveTo>
                  <a:cubicBezTo>
                    <a:pt x="254" y="104"/>
                    <a:pt x="254" y="104"/>
                    <a:pt x="254" y="104"/>
                  </a:cubicBezTo>
                  <a:cubicBezTo>
                    <a:pt x="228" y="120"/>
                    <a:pt x="228" y="120"/>
                    <a:pt x="228" y="120"/>
                  </a:cubicBezTo>
                  <a:cubicBezTo>
                    <a:pt x="234" y="130"/>
                    <a:pt x="234" y="130"/>
                    <a:pt x="234" y="130"/>
                  </a:cubicBezTo>
                  <a:cubicBezTo>
                    <a:pt x="258" y="115"/>
                    <a:pt x="258" y="115"/>
                    <a:pt x="258" y="115"/>
                  </a:cubicBezTo>
                  <a:cubicBezTo>
                    <a:pt x="263" y="122"/>
                    <a:pt x="263" y="122"/>
                    <a:pt x="263" y="122"/>
                  </a:cubicBezTo>
                  <a:cubicBezTo>
                    <a:pt x="239" y="137"/>
                    <a:pt x="239" y="137"/>
                    <a:pt x="239" y="137"/>
                  </a:cubicBezTo>
                  <a:cubicBezTo>
                    <a:pt x="246" y="149"/>
                    <a:pt x="246" y="149"/>
                    <a:pt x="246" y="149"/>
                  </a:cubicBezTo>
                  <a:cubicBezTo>
                    <a:pt x="273" y="132"/>
                    <a:pt x="273" y="132"/>
                    <a:pt x="273" y="132"/>
                  </a:cubicBezTo>
                  <a:cubicBezTo>
                    <a:pt x="278" y="140"/>
                    <a:pt x="278" y="140"/>
                    <a:pt x="278" y="140"/>
                  </a:cubicBezTo>
                  <a:cubicBezTo>
                    <a:pt x="241" y="163"/>
                    <a:pt x="241" y="163"/>
                    <a:pt x="241" y="163"/>
                  </a:cubicBezTo>
                  <a:cubicBezTo>
                    <a:pt x="214" y="119"/>
                    <a:pt x="214" y="119"/>
                    <a:pt x="214" y="119"/>
                  </a:cubicBezTo>
                  <a:lnTo>
                    <a:pt x="249" y="97"/>
                  </a:lnTo>
                  <a:close/>
                  <a:moveTo>
                    <a:pt x="174" y="151"/>
                  </a:moveTo>
                  <a:cubicBezTo>
                    <a:pt x="210" y="171"/>
                    <a:pt x="210" y="171"/>
                    <a:pt x="210" y="171"/>
                  </a:cubicBezTo>
                  <a:cubicBezTo>
                    <a:pt x="196" y="133"/>
                    <a:pt x="196" y="133"/>
                    <a:pt x="196" y="133"/>
                  </a:cubicBezTo>
                  <a:cubicBezTo>
                    <a:pt x="205" y="125"/>
                    <a:pt x="205" y="125"/>
                    <a:pt x="205" y="125"/>
                  </a:cubicBezTo>
                  <a:cubicBezTo>
                    <a:pt x="223" y="178"/>
                    <a:pt x="223" y="178"/>
                    <a:pt x="223" y="178"/>
                  </a:cubicBezTo>
                  <a:cubicBezTo>
                    <a:pt x="213" y="186"/>
                    <a:pt x="213" y="186"/>
                    <a:pt x="213" y="186"/>
                  </a:cubicBezTo>
                  <a:cubicBezTo>
                    <a:pt x="165" y="159"/>
                    <a:pt x="165" y="159"/>
                    <a:pt x="165" y="159"/>
                  </a:cubicBezTo>
                  <a:lnTo>
                    <a:pt x="174" y="151"/>
                  </a:lnTo>
                  <a:close/>
                  <a:moveTo>
                    <a:pt x="159" y="166"/>
                  </a:moveTo>
                  <a:cubicBezTo>
                    <a:pt x="197" y="201"/>
                    <a:pt x="197" y="201"/>
                    <a:pt x="197" y="201"/>
                  </a:cubicBezTo>
                  <a:cubicBezTo>
                    <a:pt x="189" y="210"/>
                    <a:pt x="189" y="210"/>
                    <a:pt x="189" y="210"/>
                  </a:cubicBezTo>
                  <a:cubicBezTo>
                    <a:pt x="151" y="174"/>
                    <a:pt x="151" y="174"/>
                    <a:pt x="151" y="174"/>
                  </a:cubicBezTo>
                  <a:lnTo>
                    <a:pt x="159" y="166"/>
                  </a:lnTo>
                  <a:close/>
                  <a:moveTo>
                    <a:pt x="120" y="211"/>
                  </a:moveTo>
                  <a:cubicBezTo>
                    <a:pt x="162" y="214"/>
                    <a:pt x="162" y="214"/>
                    <a:pt x="162" y="214"/>
                  </a:cubicBezTo>
                  <a:cubicBezTo>
                    <a:pt x="134" y="193"/>
                    <a:pt x="134" y="193"/>
                    <a:pt x="134" y="193"/>
                  </a:cubicBezTo>
                  <a:cubicBezTo>
                    <a:pt x="141" y="185"/>
                    <a:pt x="141" y="185"/>
                    <a:pt x="141" y="185"/>
                  </a:cubicBezTo>
                  <a:cubicBezTo>
                    <a:pt x="182" y="216"/>
                    <a:pt x="182" y="216"/>
                    <a:pt x="182" y="216"/>
                  </a:cubicBezTo>
                  <a:cubicBezTo>
                    <a:pt x="175" y="225"/>
                    <a:pt x="175" y="225"/>
                    <a:pt x="175" y="225"/>
                  </a:cubicBezTo>
                  <a:cubicBezTo>
                    <a:pt x="134" y="223"/>
                    <a:pt x="134" y="223"/>
                    <a:pt x="134" y="223"/>
                  </a:cubicBezTo>
                  <a:cubicBezTo>
                    <a:pt x="160" y="244"/>
                    <a:pt x="160" y="244"/>
                    <a:pt x="160" y="244"/>
                  </a:cubicBezTo>
                  <a:cubicBezTo>
                    <a:pt x="154" y="252"/>
                    <a:pt x="154" y="252"/>
                    <a:pt x="154" y="252"/>
                  </a:cubicBezTo>
                  <a:cubicBezTo>
                    <a:pt x="113" y="220"/>
                    <a:pt x="113" y="220"/>
                    <a:pt x="113" y="220"/>
                  </a:cubicBezTo>
                  <a:lnTo>
                    <a:pt x="120" y="211"/>
                  </a:lnTo>
                  <a:close/>
                  <a:moveTo>
                    <a:pt x="87" y="264"/>
                  </a:moveTo>
                  <a:cubicBezTo>
                    <a:pt x="112" y="278"/>
                    <a:pt x="112" y="278"/>
                    <a:pt x="112" y="278"/>
                  </a:cubicBezTo>
                  <a:cubicBezTo>
                    <a:pt x="116" y="280"/>
                    <a:pt x="118" y="281"/>
                    <a:pt x="120" y="282"/>
                  </a:cubicBezTo>
                  <a:cubicBezTo>
                    <a:pt x="122" y="282"/>
                    <a:pt x="124" y="282"/>
                    <a:pt x="126" y="281"/>
                  </a:cubicBezTo>
                  <a:cubicBezTo>
                    <a:pt x="128" y="280"/>
                    <a:pt x="130" y="278"/>
                    <a:pt x="131" y="275"/>
                  </a:cubicBezTo>
                  <a:cubicBezTo>
                    <a:pt x="133" y="273"/>
                    <a:pt x="133" y="270"/>
                    <a:pt x="133" y="268"/>
                  </a:cubicBezTo>
                  <a:cubicBezTo>
                    <a:pt x="133" y="266"/>
                    <a:pt x="132" y="264"/>
                    <a:pt x="131" y="263"/>
                  </a:cubicBezTo>
                  <a:cubicBezTo>
                    <a:pt x="129" y="262"/>
                    <a:pt x="127" y="260"/>
                    <a:pt x="123" y="258"/>
                  </a:cubicBezTo>
                  <a:cubicBezTo>
                    <a:pt x="98" y="244"/>
                    <a:pt x="98" y="244"/>
                    <a:pt x="98" y="244"/>
                  </a:cubicBezTo>
                  <a:cubicBezTo>
                    <a:pt x="104" y="234"/>
                    <a:pt x="104" y="234"/>
                    <a:pt x="104" y="234"/>
                  </a:cubicBezTo>
                  <a:cubicBezTo>
                    <a:pt x="127" y="248"/>
                    <a:pt x="127" y="248"/>
                    <a:pt x="127" y="248"/>
                  </a:cubicBezTo>
                  <a:cubicBezTo>
                    <a:pt x="133" y="251"/>
                    <a:pt x="137" y="253"/>
                    <a:pt x="138" y="255"/>
                  </a:cubicBezTo>
                  <a:cubicBezTo>
                    <a:pt x="140" y="257"/>
                    <a:pt x="142" y="259"/>
                    <a:pt x="142" y="261"/>
                  </a:cubicBezTo>
                  <a:cubicBezTo>
                    <a:pt x="143" y="263"/>
                    <a:pt x="143" y="266"/>
                    <a:pt x="143" y="269"/>
                  </a:cubicBezTo>
                  <a:cubicBezTo>
                    <a:pt x="142" y="272"/>
                    <a:pt x="141" y="275"/>
                    <a:pt x="139" y="279"/>
                  </a:cubicBezTo>
                  <a:cubicBezTo>
                    <a:pt x="136" y="284"/>
                    <a:pt x="134" y="287"/>
                    <a:pt x="131" y="289"/>
                  </a:cubicBezTo>
                  <a:cubicBezTo>
                    <a:pt x="129" y="291"/>
                    <a:pt x="127" y="292"/>
                    <a:pt x="124" y="293"/>
                  </a:cubicBezTo>
                  <a:cubicBezTo>
                    <a:pt x="122" y="293"/>
                    <a:pt x="120" y="293"/>
                    <a:pt x="118" y="293"/>
                  </a:cubicBezTo>
                  <a:cubicBezTo>
                    <a:pt x="115" y="292"/>
                    <a:pt x="111" y="290"/>
                    <a:pt x="106" y="287"/>
                  </a:cubicBezTo>
                  <a:cubicBezTo>
                    <a:pt x="82" y="274"/>
                    <a:pt x="82" y="274"/>
                    <a:pt x="82" y="274"/>
                  </a:cubicBezTo>
                  <a:lnTo>
                    <a:pt x="87" y="264"/>
                  </a:lnTo>
                  <a:close/>
                  <a:moveTo>
                    <a:pt x="44" y="402"/>
                  </a:moveTo>
                  <a:cubicBezTo>
                    <a:pt x="82" y="384"/>
                    <a:pt x="82" y="384"/>
                    <a:pt x="82" y="384"/>
                  </a:cubicBezTo>
                  <a:cubicBezTo>
                    <a:pt x="47" y="379"/>
                    <a:pt x="47" y="379"/>
                    <a:pt x="47" y="379"/>
                  </a:cubicBezTo>
                  <a:cubicBezTo>
                    <a:pt x="49" y="368"/>
                    <a:pt x="49" y="368"/>
                    <a:pt x="49" y="368"/>
                  </a:cubicBezTo>
                  <a:cubicBezTo>
                    <a:pt x="100" y="376"/>
                    <a:pt x="100" y="376"/>
                    <a:pt x="100" y="376"/>
                  </a:cubicBezTo>
                  <a:cubicBezTo>
                    <a:pt x="98" y="388"/>
                    <a:pt x="98" y="388"/>
                    <a:pt x="98" y="388"/>
                  </a:cubicBezTo>
                  <a:cubicBezTo>
                    <a:pt x="61" y="405"/>
                    <a:pt x="61" y="405"/>
                    <a:pt x="61" y="405"/>
                  </a:cubicBezTo>
                  <a:cubicBezTo>
                    <a:pt x="95" y="411"/>
                    <a:pt x="95" y="411"/>
                    <a:pt x="95" y="411"/>
                  </a:cubicBezTo>
                  <a:cubicBezTo>
                    <a:pt x="93" y="421"/>
                    <a:pt x="93" y="421"/>
                    <a:pt x="93" y="421"/>
                  </a:cubicBezTo>
                  <a:cubicBezTo>
                    <a:pt x="42" y="413"/>
                    <a:pt x="42" y="413"/>
                    <a:pt x="42" y="413"/>
                  </a:cubicBezTo>
                  <a:lnTo>
                    <a:pt x="44" y="402"/>
                  </a:lnTo>
                  <a:close/>
                  <a:moveTo>
                    <a:pt x="42" y="427"/>
                  </a:moveTo>
                  <a:cubicBezTo>
                    <a:pt x="93" y="430"/>
                    <a:pt x="93" y="430"/>
                    <a:pt x="93" y="430"/>
                  </a:cubicBezTo>
                  <a:cubicBezTo>
                    <a:pt x="93" y="441"/>
                    <a:pt x="93" y="441"/>
                    <a:pt x="93" y="441"/>
                  </a:cubicBezTo>
                  <a:cubicBezTo>
                    <a:pt x="41" y="439"/>
                    <a:pt x="41" y="439"/>
                    <a:pt x="41" y="439"/>
                  </a:cubicBezTo>
                  <a:lnTo>
                    <a:pt x="42" y="427"/>
                  </a:lnTo>
                  <a:close/>
                  <a:moveTo>
                    <a:pt x="42" y="488"/>
                  </a:moveTo>
                  <a:cubicBezTo>
                    <a:pt x="62" y="486"/>
                    <a:pt x="62" y="486"/>
                    <a:pt x="62" y="486"/>
                  </a:cubicBezTo>
                  <a:cubicBezTo>
                    <a:pt x="61" y="464"/>
                    <a:pt x="61" y="464"/>
                    <a:pt x="61" y="464"/>
                  </a:cubicBezTo>
                  <a:cubicBezTo>
                    <a:pt x="41" y="465"/>
                    <a:pt x="41" y="465"/>
                    <a:pt x="41" y="465"/>
                  </a:cubicBezTo>
                  <a:cubicBezTo>
                    <a:pt x="40" y="454"/>
                    <a:pt x="40" y="454"/>
                    <a:pt x="40" y="454"/>
                  </a:cubicBezTo>
                  <a:cubicBezTo>
                    <a:pt x="92" y="451"/>
                    <a:pt x="92" y="451"/>
                    <a:pt x="92" y="451"/>
                  </a:cubicBezTo>
                  <a:cubicBezTo>
                    <a:pt x="92" y="462"/>
                    <a:pt x="92" y="462"/>
                    <a:pt x="92" y="462"/>
                  </a:cubicBezTo>
                  <a:cubicBezTo>
                    <a:pt x="70" y="463"/>
                    <a:pt x="70" y="463"/>
                    <a:pt x="70" y="463"/>
                  </a:cubicBezTo>
                  <a:cubicBezTo>
                    <a:pt x="71" y="486"/>
                    <a:pt x="71" y="486"/>
                    <a:pt x="71" y="486"/>
                  </a:cubicBezTo>
                  <a:cubicBezTo>
                    <a:pt x="94" y="485"/>
                    <a:pt x="94" y="485"/>
                    <a:pt x="94" y="485"/>
                  </a:cubicBezTo>
                  <a:cubicBezTo>
                    <a:pt x="94" y="496"/>
                    <a:pt x="94" y="496"/>
                    <a:pt x="94" y="496"/>
                  </a:cubicBezTo>
                  <a:cubicBezTo>
                    <a:pt x="43" y="499"/>
                    <a:pt x="43" y="499"/>
                    <a:pt x="43" y="499"/>
                  </a:cubicBezTo>
                  <a:lnTo>
                    <a:pt x="42" y="488"/>
                  </a:lnTo>
                  <a:close/>
                  <a:moveTo>
                    <a:pt x="98" y="546"/>
                  </a:moveTo>
                  <a:cubicBezTo>
                    <a:pt x="94" y="552"/>
                    <a:pt x="88" y="555"/>
                    <a:pt x="80" y="557"/>
                  </a:cubicBezTo>
                  <a:cubicBezTo>
                    <a:pt x="72" y="559"/>
                    <a:pt x="65" y="558"/>
                    <a:pt x="59" y="554"/>
                  </a:cubicBezTo>
                  <a:cubicBezTo>
                    <a:pt x="54" y="550"/>
                    <a:pt x="50" y="544"/>
                    <a:pt x="48" y="536"/>
                  </a:cubicBezTo>
                  <a:cubicBezTo>
                    <a:pt x="47" y="530"/>
                    <a:pt x="48" y="524"/>
                    <a:pt x="50" y="519"/>
                  </a:cubicBezTo>
                  <a:cubicBezTo>
                    <a:pt x="52" y="516"/>
                    <a:pt x="55" y="513"/>
                    <a:pt x="58" y="511"/>
                  </a:cubicBezTo>
                  <a:cubicBezTo>
                    <a:pt x="63" y="522"/>
                    <a:pt x="63" y="522"/>
                    <a:pt x="63" y="522"/>
                  </a:cubicBezTo>
                  <a:cubicBezTo>
                    <a:pt x="61" y="523"/>
                    <a:pt x="59" y="525"/>
                    <a:pt x="58" y="527"/>
                  </a:cubicBezTo>
                  <a:cubicBezTo>
                    <a:pt x="57" y="529"/>
                    <a:pt x="56" y="532"/>
                    <a:pt x="57" y="535"/>
                  </a:cubicBezTo>
                  <a:cubicBezTo>
                    <a:pt x="58" y="539"/>
                    <a:pt x="60" y="542"/>
                    <a:pt x="63" y="544"/>
                  </a:cubicBezTo>
                  <a:cubicBezTo>
                    <a:pt x="67" y="546"/>
                    <a:pt x="71" y="547"/>
                    <a:pt x="77" y="546"/>
                  </a:cubicBezTo>
                  <a:cubicBezTo>
                    <a:pt x="84" y="544"/>
                    <a:pt x="88" y="542"/>
                    <a:pt x="90" y="539"/>
                  </a:cubicBezTo>
                  <a:cubicBezTo>
                    <a:pt x="92" y="536"/>
                    <a:pt x="93" y="532"/>
                    <a:pt x="92" y="528"/>
                  </a:cubicBezTo>
                  <a:cubicBezTo>
                    <a:pt x="91" y="525"/>
                    <a:pt x="90" y="523"/>
                    <a:pt x="88" y="521"/>
                  </a:cubicBezTo>
                  <a:cubicBezTo>
                    <a:pt x="86" y="519"/>
                    <a:pt x="83" y="518"/>
                    <a:pt x="79" y="518"/>
                  </a:cubicBezTo>
                  <a:cubicBezTo>
                    <a:pt x="80" y="506"/>
                    <a:pt x="80" y="506"/>
                    <a:pt x="80" y="506"/>
                  </a:cubicBezTo>
                  <a:cubicBezTo>
                    <a:pt x="85" y="507"/>
                    <a:pt x="90" y="509"/>
                    <a:pt x="94" y="512"/>
                  </a:cubicBezTo>
                  <a:cubicBezTo>
                    <a:pt x="97" y="515"/>
                    <a:pt x="100" y="520"/>
                    <a:pt x="101" y="526"/>
                  </a:cubicBezTo>
                  <a:cubicBezTo>
                    <a:pt x="102" y="534"/>
                    <a:pt x="101" y="540"/>
                    <a:pt x="98" y="546"/>
                  </a:cubicBezTo>
                  <a:close/>
                  <a:moveTo>
                    <a:pt x="114" y="330"/>
                  </a:moveTo>
                  <a:cubicBezTo>
                    <a:pt x="101" y="331"/>
                    <a:pt x="101" y="331"/>
                    <a:pt x="101" y="331"/>
                  </a:cubicBezTo>
                  <a:cubicBezTo>
                    <a:pt x="94" y="353"/>
                    <a:pt x="94" y="353"/>
                    <a:pt x="94" y="353"/>
                  </a:cubicBezTo>
                  <a:cubicBezTo>
                    <a:pt x="104" y="361"/>
                    <a:pt x="104" y="361"/>
                    <a:pt x="104" y="361"/>
                  </a:cubicBezTo>
                  <a:cubicBezTo>
                    <a:pt x="100" y="373"/>
                    <a:pt x="100" y="373"/>
                    <a:pt x="100" y="373"/>
                  </a:cubicBezTo>
                  <a:cubicBezTo>
                    <a:pt x="58" y="336"/>
                    <a:pt x="58" y="336"/>
                    <a:pt x="58" y="336"/>
                  </a:cubicBezTo>
                  <a:cubicBezTo>
                    <a:pt x="62" y="325"/>
                    <a:pt x="62" y="325"/>
                    <a:pt x="62" y="325"/>
                  </a:cubicBezTo>
                  <a:cubicBezTo>
                    <a:pt x="118" y="318"/>
                    <a:pt x="118" y="318"/>
                    <a:pt x="118" y="318"/>
                  </a:cubicBezTo>
                  <a:lnTo>
                    <a:pt x="114" y="330"/>
                  </a:lnTo>
                  <a:close/>
                  <a:moveTo>
                    <a:pt x="252" y="762"/>
                  </a:moveTo>
                  <a:cubicBezTo>
                    <a:pt x="251" y="763"/>
                    <a:pt x="251" y="764"/>
                    <a:pt x="250" y="764"/>
                  </a:cubicBezTo>
                  <a:cubicBezTo>
                    <a:pt x="248" y="766"/>
                    <a:pt x="238" y="764"/>
                    <a:pt x="237" y="764"/>
                  </a:cubicBezTo>
                  <a:cubicBezTo>
                    <a:pt x="233" y="764"/>
                    <a:pt x="231" y="764"/>
                    <a:pt x="230" y="766"/>
                  </a:cubicBezTo>
                  <a:cubicBezTo>
                    <a:pt x="231" y="767"/>
                    <a:pt x="230" y="770"/>
                    <a:pt x="228" y="770"/>
                  </a:cubicBezTo>
                  <a:cubicBezTo>
                    <a:pt x="226" y="770"/>
                    <a:pt x="222" y="768"/>
                    <a:pt x="218" y="768"/>
                  </a:cubicBezTo>
                  <a:cubicBezTo>
                    <a:pt x="217" y="768"/>
                    <a:pt x="216" y="768"/>
                    <a:pt x="215" y="768"/>
                  </a:cubicBezTo>
                  <a:cubicBezTo>
                    <a:pt x="205" y="781"/>
                    <a:pt x="196" y="792"/>
                    <a:pt x="185" y="805"/>
                  </a:cubicBezTo>
                  <a:cubicBezTo>
                    <a:pt x="184" y="804"/>
                    <a:pt x="183" y="805"/>
                    <a:pt x="182" y="805"/>
                  </a:cubicBezTo>
                  <a:cubicBezTo>
                    <a:pt x="191" y="793"/>
                    <a:pt x="199" y="779"/>
                    <a:pt x="208" y="766"/>
                  </a:cubicBezTo>
                  <a:cubicBezTo>
                    <a:pt x="208" y="765"/>
                    <a:pt x="207" y="764"/>
                    <a:pt x="207" y="763"/>
                  </a:cubicBezTo>
                  <a:cubicBezTo>
                    <a:pt x="207" y="761"/>
                    <a:pt x="209" y="758"/>
                    <a:pt x="211" y="758"/>
                  </a:cubicBezTo>
                  <a:cubicBezTo>
                    <a:pt x="211" y="758"/>
                    <a:pt x="212" y="758"/>
                    <a:pt x="213" y="758"/>
                  </a:cubicBezTo>
                  <a:cubicBezTo>
                    <a:pt x="218" y="750"/>
                    <a:pt x="218" y="750"/>
                    <a:pt x="220" y="748"/>
                  </a:cubicBezTo>
                  <a:cubicBezTo>
                    <a:pt x="219" y="746"/>
                    <a:pt x="210" y="743"/>
                    <a:pt x="212" y="741"/>
                  </a:cubicBezTo>
                  <a:cubicBezTo>
                    <a:pt x="213" y="741"/>
                    <a:pt x="216" y="741"/>
                    <a:pt x="217" y="741"/>
                  </a:cubicBezTo>
                  <a:cubicBezTo>
                    <a:pt x="219" y="742"/>
                    <a:pt x="221" y="742"/>
                    <a:pt x="223" y="743"/>
                  </a:cubicBezTo>
                  <a:cubicBezTo>
                    <a:pt x="226" y="739"/>
                    <a:pt x="228" y="736"/>
                    <a:pt x="230" y="731"/>
                  </a:cubicBezTo>
                  <a:cubicBezTo>
                    <a:pt x="230" y="730"/>
                    <a:pt x="233" y="726"/>
                    <a:pt x="232" y="726"/>
                  </a:cubicBezTo>
                  <a:cubicBezTo>
                    <a:pt x="232" y="725"/>
                    <a:pt x="232" y="724"/>
                    <a:pt x="232" y="723"/>
                  </a:cubicBezTo>
                  <a:cubicBezTo>
                    <a:pt x="236" y="725"/>
                    <a:pt x="238" y="727"/>
                    <a:pt x="238" y="731"/>
                  </a:cubicBezTo>
                  <a:cubicBezTo>
                    <a:pt x="239" y="731"/>
                    <a:pt x="239" y="734"/>
                    <a:pt x="238" y="735"/>
                  </a:cubicBezTo>
                  <a:cubicBezTo>
                    <a:pt x="236" y="738"/>
                    <a:pt x="233" y="742"/>
                    <a:pt x="231" y="745"/>
                  </a:cubicBezTo>
                  <a:cubicBezTo>
                    <a:pt x="232" y="746"/>
                    <a:pt x="232" y="746"/>
                    <a:pt x="233" y="747"/>
                  </a:cubicBezTo>
                  <a:cubicBezTo>
                    <a:pt x="236" y="748"/>
                    <a:pt x="239" y="748"/>
                    <a:pt x="242" y="750"/>
                  </a:cubicBezTo>
                  <a:cubicBezTo>
                    <a:pt x="242" y="750"/>
                    <a:pt x="243" y="750"/>
                    <a:pt x="244" y="749"/>
                  </a:cubicBezTo>
                  <a:cubicBezTo>
                    <a:pt x="251" y="753"/>
                    <a:pt x="253" y="761"/>
                    <a:pt x="252" y="762"/>
                  </a:cubicBezTo>
                  <a:close/>
                  <a:moveTo>
                    <a:pt x="188" y="735"/>
                  </a:moveTo>
                  <a:cubicBezTo>
                    <a:pt x="191" y="738"/>
                    <a:pt x="194" y="740"/>
                    <a:pt x="195" y="742"/>
                  </a:cubicBezTo>
                  <a:cubicBezTo>
                    <a:pt x="196" y="743"/>
                    <a:pt x="200" y="748"/>
                    <a:pt x="202" y="755"/>
                  </a:cubicBezTo>
                  <a:cubicBezTo>
                    <a:pt x="203" y="757"/>
                    <a:pt x="204" y="758"/>
                    <a:pt x="203" y="761"/>
                  </a:cubicBezTo>
                  <a:cubicBezTo>
                    <a:pt x="199" y="758"/>
                    <a:pt x="199" y="757"/>
                    <a:pt x="197" y="752"/>
                  </a:cubicBezTo>
                  <a:cubicBezTo>
                    <a:pt x="197" y="750"/>
                    <a:pt x="196" y="748"/>
                    <a:pt x="193" y="744"/>
                  </a:cubicBezTo>
                  <a:cubicBezTo>
                    <a:pt x="192" y="742"/>
                    <a:pt x="188" y="738"/>
                    <a:pt x="188" y="735"/>
                  </a:cubicBezTo>
                  <a:close/>
                  <a:moveTo>
                    <a:pt x="261" y="821"/>
                  </a:moveTo>
                  <a:cubicBezTo>
                    <a:pt x="261" y="819"/>
                    <a:pt x="259" y="818"/>
                    <a:pt x="260" y="815"/>
                  </a:cubicBezTo>
                  <a:cubicBezTo>
                    <a:pt x="265" y="807"/>
                    <a:pt x="273" y="790"/>
                    <a:pt x="281" y="779"/>
                  </a:cubicBezTo>
                  <a:cubicBezTo>
                    <a:pt x="281" y="778"/>
                    <a:pt x="282" y="776"/>
                    <a:pt x="283" y="777"/>
                  </a:cubicBezTo>
                  <a:cubicBezTo>
                    <a:pt x="283" y="778"/>
                    <a:pt x="284" y="778"/>
                    <a:pt x="282" y="782"/>
                  </a:cubicBezTo>
                  <a:cubicBezTo>
                    <a:pt x="282" y="783"/>
                    <a:pt x="262" y="820"/>
                    <a:pt x="264" y="821"/>
                  </a:cubicBezTo>
                  <a:cubicBezTo>
                    <a:pt x="262" y="821"/>
                    <a:pt x="263" y="821"/>
                    <a:pt x="261" y="821"/>
                  </a:cubicBezTo>
                  <a:close/>
                  <a:moveTo>
                    <a:pt x="288" y="830"/>
                  </a:moveTo>
                  <a:cubicBezTo>
                    <a:pt x="288" y="830"/>
                    <a:pt x="287" y="830"/>
                    <a:pt x="287" y="830"/>
                  </a:cubicBezTo>
                  <a:cubicBezTo>
                    <a:pt x="285" y="830"/>
                    <a:pt x="283" y="829"/>
                    <a:pt x="281" y="828"/>
                  </a:cubicBezTo>
                  <a:cubicBezTo>
                    <a:pt x="280" y="826"/>
                    <a:pt x="275" y="818"/>
                    <a:pt x="275" y="816"/>
                  </a:cubicBezTo>
                  <a:cubicBezTo>
                    <a:pt x="275" y="816"/>
                    <a:pt x="275" y="816"/>
                    <a:pt x="276" y="816"/>
                  </a:cubicBezTo>
                  <a:cubicBezTo>
                    <a:pt x="277" y="822"/>
                    <a:pt x="286" y="820"/>
                    <a:pt x="293" y="818"/>
                  </a:cubicBezTo>
                  <a:cubicBezTo>
                    <a:pt x="299" y="816"/>
                    <a:pt x="304" y="813"/>
                    <a:pt x="305" y="812"/>
                  </a:cubicBezTo>
                  <a:cubicBezTo>
                    <a:pt x="304" y="811"/>
                    <a:pt x="305" y="811"/>
                    <a:pt x="303" y="809"/>
                  </a:cubicBezTo>
                  <a:cubicBezTo>
                    <a:pt x="303" y="810"/>
                    <a:pt x="300" y="811"/>
                    <a:pt x="296" y="812"/>
                  </a:cubicBezTo>
                  <a:cubicBezTo>
                    <a:pt x="288" y="814"/>
                    <a:pt x="274" y="816"/>
                    <a:pt x="273" y="815"/>
                  </a:cubicBezTo>
                  <a:cubicBezTo>
                    <a:pt x="269" y="814"/>
                    <a:pt x="270" y="813"/>
                    <a:pt x="272" y="809"/>
                  </a:cubicBezTo>
                  <a:cubicBezTo>
                    <a:pt x="279" y="807"/>
                    <a:pt x="290" y="805"/>
                    <a:pt x="296" y="802"/>
                  </a:cubicBezTo>
                  <a:cubicBezTo>
                    <a:pt x="297" y="802"/>
                    <a:pt x="298" y="801"/>
                    <a:pt x="297" y="799"/>
                  </a:cubicBezTo>
                  <a:cubicBezTo>
                    <a:pt x="294" y="801"/>
                    <a:pt x="286" y="801"/>
                    <a:pt x="283" y="801"/>
                  </a:cubicBezTo>
                  <a:cubicBezTo>
                    <a:pt x="280" y="798"/>
                    <a:pt x="282" y="795"/>
                    <a:pt x="284" y="792"/>
                  </a:cubicBezTo>
                  <a:cubicBezTo>
                    <a:pt x="284" y="792"/>
                    <a:pt x="284" y="792"/>
                    <a:pt x="284" y="792"/>
                  </a:cubicBezTo>
                  <a:cubicBezTo>
                    <a:pt x="286" y="794"/>
                    <a:pt x="293" y="793"/>
                    <a:pt x="295" y="791"/>
                  </a:cubicBezTo>
                  <a:cubicBezTo>
                    <a:pt x="294" y="789"/>
                    <a:pt x="291" y="784"/>
                    <a:pt x="293" y="785"/>
                  </a:cubicBezTo>
                  <a:cubicBezTo>
                    <a:pt x="295" y="786"/>
                    <a:pt x="295" y="787"/>
                    <a:pt x="297" y="788"/>
                  </a:cubicBezTo>
                  <a:cubicBezTo>
                    <a:pt x="298" y="788"/>
                    <a:pt x="298" y="787"/>
                    <a:pt x="298" y="787"/>
                  </a:cubicBezTo>
                  <a:cubicBezTo>
                    <a:pt x="296" y="786"/>
                    <a:pt x="295" y="785"/>
                    <a:pt x="294" y="785"/>
                  </a:cubicBezTo>
                  <a:cubicBezTo>
                    <a:pt x="295" y="782"/>
                    <a:pt x="297" y="782"/>
                    <a:pt x="299" y="783"/>
                  </a:cubicBezTo>
                  <a:cubicBezTo>
                    <a:pt x="301" y="784"/>
                    <a:pt x="307" y="790"/>
                    <a:pt x="308" y="790"/>
                  </a:cubicBezTo>
                  <a:cubicBezTo>
                    <a:pt x="308" y="790"/>
                    <a:pt x="308" y="790"/>
                    <a:pt x="308" y="790"/>
                  </a:cubicBezTo>
                  <a:cubicBezTo>
                    <a:pt x="309" y="791"/>
                    <a:pt x="309" y="792"/>
                    <a:pt x="310" y="793"/>
                  </a:cubicBezTo>
                  <a:cubicBezTo>
                    <a:pt x="309" y="797"/>
                    <a:pt x="307" y="798"/>
                    <a:pt x="305" y="798"/>
                  </a:cubicBezTo>
                  <a:cubicBezTo>
                    <a:pt x="305" y="802"/>
                    <a:pt x="305" y="806"/>
                    <a:pt x="308" y="811"/>
                  </a:cubicBezTo>
                  <a:cubicBezTo>
                    <a:pt x="310" y="810"/>
                    <a:pt x="312" y="809"/>
                    <a:pt x="313" y="808"/>
                  </a:cubicBezTo>
                  <a:cubicBezTo>
                    <a:pt x="315" y="810"/>
                    <a:pt x="316" y="811"/>
                    <a:pt x="316" y="814"/>
                  </a:cubicBezTo>
                  <a:cubicBezTo>
                    <a:pt x="314" y="818"/>
                    <a:pt x="309" y="817"/>
                    <a:pt x="309" y="819"/>
                  </a:cubicBezTo>
                  <a:cubicBezTo>
                    <a:pt x="307" y="824"/>
                    <a:pt x="308" y="831"/>
                    <a:pt x="307" y="835"/>
                  </a:cubicBezTo>
                  <a:cubicBezTo>
                    <a:pt x="306" y="835"/>
                    <a:pt x="305" y="835"/>
                    <a:pt x="305" y="835"/>
                  </a:cubicBezTo>
                  <a:cubicBezTo>
                    <a:pt x="304" y="831"/>
                    <a:pt x="304" y="824"/>
                    <a:pt x="305" y="821"/>
                  </a:cubicBezTo>
                  <a:cubicBezTo>
                    <a:pt x="302" y="821"/>
                    <a:pt x="299" y="823"/>
                    <a:pt x="294" y="824"/>
                  </a:cubicBezTo>
                  <a:cubicBezTo>
                    <a:pt x="294" y="825"/>
                    <a:pt x="294" y="824"/>
                    <a:pt x="294" y="825"/>
                  </a:cubicBezTo>
                  <a:cubicBezTo>
                    <a:pt x="296" y="826"/>
                    <a:pt x="297" y="827"/>
                    <a:pt x="297" y="828"/>
                  </a:cubicBezTo>
                  <a:cubicBezTo>
                    <a:pt x="297" y="829"/>
                    <a:pt x="296" y="831"/>
                    <a:pt x="295" y="831"/>
                  </a:cubicBezTo>
                  <a:cubicBezTo>
                    <a:pt x="294" y="831"/>
                    <a:pt x="293" y="830"/>
                    <a:pt x="290" y="829"/>
                  </a:cubicBezTo>
                  <a:cubicBezTo>
                    <a:pt x="289" y="829"/>
                    <a:pt x="289" y="829"/>
                    <a:pt x="288" y="830"/>
                  </a:cubicBezTo>
                  <a:close/>
                  <a:moveTo>
                    <a:pt x="316" y="787"/>
                  </a:moveTo>
                  <a:cubicBezTo>
                    <a:pt x="316" y="785"/>
                    <a:pt x="319" y="786"/>
                    <a:pt x="320" y="787"/>
                  </a:cubicBezTo>
                  <a:cubicBezTo>
                    <a:pt x="322" y="788"/>
                    <a:pt x="324" y="789"/>
                    <a:pt x="326" y="794"/>
                  </a:cubicBezTo>
                  <a:cubicBezTo>
                    <a:pt x="325" y="796"/>
                    <a:pt x="325" y="797"/>
                    <a:pt x="324" y="798"/>
                  </a:cubicBezTo>
                  <a:cubicBezTo>
                    <a:pt x="323" y="799"/>
                    <a:pt x="318" y="798"/>
                    <a:pt x="318" y="795"/>
                  </a:cubicBezTo>
                  <a:cubicBezTo>
                    <a:pt x="317" y="793"/>
                    <a:pt x="316" y="788"/>
                    <a:pt x="316" y="787"/>
                  </a:cubicBezTo>
                  <a:close/>
                  <a:moveTo>
                    <a:pt x="340" y="802"/>
                  </a:moveTo>
                  <a:cubicBezTo>
                    <a:pt x="333" y="803"/>
                    <a:pt x="318" y="845"/>
                    <a:pt x="312" y="854"/>
                  </a:cubicBezTo>
                  <a:cubicBezTo>
                    <a:pt x="307" y="861"/>
                    <a:pt x="305" y="861"/>
                    <a:pt x="302" y="858"/>
                  </a:cubicBezTo>
                  <a:cubicBezTo>
                    <a:pt x="298" y="854"/>
                    <a:pt x="293" y="836"/>
                    <a:pt x="294" y="832"/>
                  </a:cubicBezTo>
                  <a:cubicBezTo>
                    <a:pt x="295" y="833"/>
                    <a:pt x="296" y="836"/>
                    <a:pt x="297" y="837"/>
                  </a:cubicBezTo>
                  <a:cubicBezTo>
                    <a:pt x="297" y="836"/>
                    <a:pt x="297" y="836"/>
                    <a:pt x="297" y="835"/>
                  </a:cubicBezTo>
                  <a:cubicBezTo>
                    <a:pt x="298" y="838"/>
                    <a:pt x="302" y="846"/>
                    <a:pt x="303" y="847"/>
                  </a:cubicBezTo>
                  <a:cubicBezTo>
                    <a:pt x="306" y="849"/>
                    <a:pt x="307" y="845"/>
                    <a:pt x="309" y="843"/>
                  </a:cubicBezTo>
                  <a:cubicBezTo>
                    <a:pt x="313" y="834"/>
                    <a:pt x="324" y="807"/>
                    <a:pt x="329" y="799"/>
                  </a:cubicBezTo>
                  <a:cubicBezTo>
                    <a:pt x="331" y="794"/>
                    <a:pt x="334" y="789"/>
                    <a:pt x="330" y="786"/>
                  </a:cubicBezTo>
                  <a:cubicBezTo>
                    <a:pt x="319" y="780"/>
                    <a:pt x="305" y="785"/>
                    <a:pt x="295" y="779"/>
                  </a:cubicBezTo>
                  <a:cubicBezTo>
                    <a:pt x="295" y="778"/>
                    <a:pt x="295" y="778"/>
                    <a:pt x="296" y="778"/>
                  </a:cubicBezTo>
                  <a:cubicBezTo>
                    <a:pt x="301" y="776"/>
                    <a:pt x="327" y="782"/>
                    <a:pt x="327" y="782"/>
                  </a:cubicBezTo>
                  <a:cubicBezTo>
                    <a:pt x="335" y="784"/>
                    <a:pt x="345" y="793"/>
                    <a:pt x="340" y="802"/>
                  </a:cubicBezTo>
                  <a:close/>
                  <a:moveTo>
                    <a:pt x="364" y="858"/>
                  </a:moveTo>
                  <a:cubicBezTo>
                    <a:pt x="364" y="858"/>
                    <a:pt x="362" y="859"/>
                    <a:pt x="362" y="860"/>
                  </a:cubicBezTo>
                  <a:cubicBezTo>
                    <a:pt x="362" y="860"/>
                    <a:pt x="361" y="861"/>
                    <a:pt x="360" y="861"/>
                  </a:cubicBezTo>
                  <a:cubicBezTo>
                    <a:pt x="360" y="861"/>
                    <a:pt x="357" y="862"/>
                    <a:pt x="355" y="861"/>
                  </a:cubicBezTo>
                  <a:cubicBezTo>
                    <a:pt x="355" y="861"/>
                    <a:pt x="354" y="860"/>
                    <a:pt x="353" y="860"/>
                  </a:cubicBezTo>
                  <a:cubicBezTo>
                    <a:pt x="353" y="860"/>
                    <a:pt x="351" y="859"/>
                    <a:pt x="350" y="859"/>
                  </a:cubicBezTo>
                  <a:cubicBezTo>
                    <a:pt x="350" y="859"/>
                    <a:pt x="349" y="859"/>
                    <a:pt x="351" y="858"/>
                  </a:cubicBezTo>
                  <a:cubicBezTo>
                    <a:pt x="351" y="858"/>
                    <a:pt x="351" y="858"/>
                    <a:pt x="353" y="858"/>
                  </a:cubicBezTo>
                  <a:cubicBezTo>
                    <a:pt x="353" y="858"/>
                    <a:pt x="353" y="858"/>
                    <a:pt x="354" y="857"/>
                  </a:cubicBezTo>
                  <a:cubicBezTo>
                    <a:pt x="354" y="857"/>
                    <a:pt x="354" y="857"/>
                    <a:pt x="354" y="857"/>
                  </a:cubicBezTo>
                  <a:cubicBezTo>
                    <a:pt x="354" y="857"/>
                    <a:pt x="355" y="858"/>
                    <a:pt x="356" y="856"/>
                  </a:cubicBezTo>
                  <a:cubicBezTo>
                    <a:pt x="356" y="856"/>
                    <a:pt x="356" y="855"/>
                    <a:pt x="357" y="855"/>
                  </a:cubicBezTo>
                  <a:cubicBezTo>
                    <a:pt x="357" y="855"/>
                    <a:pt x="361" y="853"/>
                    <a:pt x="370" y="848"/>
                  </a:cubicBezTo>
                  <a:cubicBezTo>
                    <a:pt x="370" y="848"/>
                    <a:pt x="378" y="843"/>
                    <a:pt x="384" y="837"/>
                  </a:cubicBezTo>
                  <a:cubicBezTo>
                    <a:pt x="384" y="837"/>
                    <a:pt x="388" y="834"/>
                    <a:pt x="392" y="831"/>
                  </a:cubicBezTo>
                  <a:cubicBezTo>
                    <a:pt x="392" y="831"/>
                    <a:pt x="405" y="820"/>
                    <a:pt x="408" y="817"/>
                  </a:cubicBezTo>
                  <a:cubicBezTo>
                    <a:pt x="408" y="817"/>
                    <a:pt x="398" y="813"/>
                    <a:pt x="400" y="808"/>
                  </a:cubicBezTo>
                  <a:cubicBezTo>
                    <a:pt x="400" y="808"/>
                    <a:pt x="400" y="806"/>
                    <a:pt x="401" y="808"/>
                  </a:cubicBezTo>
                  <a:cubicBezTo>
                    <a:pt x="401" y="808"/>
                    <a:pt x="405" y="812"/>
                    <a:pt x="412" y="810"/>
                  </a:cubicBezTo>
                  <a:cubicBezTo>
                    <a:pt x="412" y="810"/>
                    <a:pt x="416" y="810"/>
                    <a:pt x="420" y="807"/>
                  </a:cubicBezTo>
                  <a:cubicBezTo>
                    <a:pt x="420" y="807"/>
                    <a:pt x="424" y="807"/>
                    <a:pt x="426" y="815"/>
                  </a:cubicBezTo>
                  <a:cubicBezTo>
                    <a:pt x="426" y="815"/>
                    <a:pt x="427" y="819"/>
                    <a:pt x="424" y="818"/>
                  </a:cubicBezTo>
                  <a:cubicBezTo>
                    <a:pt x="424" y="818"/>
                    <a:pt x="421" y="818"/>
                    <a:pt x="419" y="819"/>
                  </a:cubicBezTo>
                  <a:cubicBezTo>
                    <a:pt x="418" y="819"/>
                    <a:pt x="417" y="819"/>
                    <a:pt x="416" y="820"/>
                  </a:cubicBezTo>
                  <a:cubicBezTo>
                    <a:pt x="416" y="820"/>
                    <a:pt x="409" y="826"/>
                    <a:pt x="396" y="835"/>
                  </a:cubicBezTo>
                  <a:cubicBezTo>
                    <a:pt x="396" y="835"/>
                    <a:pt x="390" y="839"/>
                    <a:pt x="380" y="848"/>
                  </a:cubicBezTo>
                  <a:cubicBezTo>
                    <a:pt x="380" y="848"/>
                    <a:pt x="373" y="855"/>
                    <a:pt x="364" y="858"/>
                  </a:cubicBezTo>
                  <a:close/>
                  <a:moveTo>
                    <a:pt x="429" y="859"/>
                  </a:moveTo>
                  <a:cubicBezTo>
                    <a:pt x="429" y="859"/>
                    <a:pt x="429" y="860"/>
                    <a:pt x="429" y="861"/>
                  </a:cubicBezTo>
                  <a:cubicBezTo>
                    <a:pt x="429" y="861"/>
                    <a:pt x="429" y="863"/>
                    <a:pt x="427" y="862"/>
                  </a:cubicBezTo>
                  <a:cubicBezTo>
                    <a:pt x="427" y="862"/>
                    <a:pt x="420" y="864"/>
                    <a:pt x="418" y="866"/>
                  </a:cubicBezTo>
                  <a:cubicBezTo>
                    <a:pt x="418" y="866"/>
                    <a:pt x="415" y="870"/>
                    <a:pt x="415" y="872"/>
                  </a:cubicBezTo>
                  <a:cubicBezTo>
                    <a:pt x="415" y="872"/>
                    <a:pt x="415" y="875"/>
                    <a:pt x="412" y="875"/>
                  </a:cubicBezTo>
                  <a:cubicBezTo>
                    <a:pt x="412" y="875"/>
                    <a:pt x="411" y="876"/>
                    <a:pt x="409" y="875"/>
                  </a:cubicBezTo>
                  <a:cubicBezTo>
                    <a:pt x="409" y="875"/>
                    <a:pt x="406" y="873"/>
                    <a:pt x="403" y="876"/>
                  </a:cubicBezTo>
                  <a:cubicBezTo>
                    <a:pt x="403" y="876"/>
                    <a:pt x="403" y="877"/>
                    <a:pt x="402" y="875"/>
                  </a:cubicBezTo>
                  <a:cubicBezTo>
                    <a:pt x="402" y="875"/>
                    <a:pt x="402" y="874"/>
                    <a:pt x="400" y="874"/>
                  </a:cubicBezTo>
                  <a:cubicBezTo>
                    <a:pt x="400" y="874"/>
                    <a:pt x="400" y="873"/>
                    <a:pt x="400" y="872"/>
                  </a:cubicBezTo>
                  <a:cubicBezTo>
                    <a:pt x="400" y="872"/>
                    <a:pt x="400" y="870"/>
                    <a:pt x="398" y="869"/>
                  </a:cubicBezTo>
                  <a:cubicBezTo>
                    <a:pt x="398" y="869"/>
                    <a:pt x="397" y="869"/>
                    <a:pt x="396" y="867"/>
                  </a:cubicBezTo>
                  <a:cubicBezTo>
                    <a:pt x="396" y="867"/>
                    <a:pt x="395" y="861"/>
                    <a:pt x="394" y="858"/>
                  </a:cubicBezTo>
                  <a:cubicBezTo>
                    <a:pt x="394" y="858"/>
                    <a:pt x="393" y="855"/>
                    <a:pt x="390" y="854"/>
                  </a:cubicBezTo>
                  <a:cubicBezTo>
                    <a:pt x="390" y="854"/>
                    <a:pt x="386" y="848"/>
                    <a:pt x="388" y="848"/>
                  </a:cubicBezTo>
                  <a:cubicBezTo>
                    <a:pt x="388" y="848"/>
                    <a:pt x="393" y="848"/>
                    <a:pt x="395" y="854"/>
                  </a:cubicBezTo>
                  <a:cubicBezTo>
                    <a:pt x="395" y="854"/>
                    <a:pt x="395" y="856"/>
                    <a:pt x="396" y="858"/>
                  </a:cubicBezTo>
                  <a:cubicBezTo>
                    <a:pt x="396" y="858"/>
                    <a:pt x="396" y="860"/>
                    <a:pt x="399" y="866"/>
                  </a:cubicBezTo>
                  <a:cubicBezTo>
                    <a:pt x="399" y="866"/>
                    <a:pt x="399" y="867"/>
                    <a:pt x="400" y="865"/>
                  </a:cubicBezTo>
                  <a:cubicBezTo>
                    <a:pt x="401" y="863"/>
                    <a:pt x="401" y="863"/>
                    <a:pt x="401" y="863"/>
                  </a:cubicBezTo>
                  <a:cubicBezTo>
                    <a:pt x="401" y="863"/>
                    <a:pt x="402" y="861"/>
                    <a:pt x="403" y="862"/>
                  </a:cubicBezTo>
                  <a:cubicBezTo>
                    <a:pt x="403" y="862"/>
                    <a:pt x="404" y="863"/>
                    <a:pt x="404" y="862"/>
                  </a:cubicBezTo>
                  <a:cubicBezTo>
                    <a:pt x="404" y="862"/>
                    <a:pt x="407" y="861"/>
                    <a:pt x="409" y="858"/>
                  </a:cubicBezTo>
                  <a:cubicBezTo>
                    <a:pt x="409" y="858"/>
                    <a:pt x="412" y="856"/>
                    <a:pt x="411" y="855"/>
                  </a:cubicBezTo>
                  <a:cubicBezTo>
                    <a:pt x="411" y="855"/>
                    <a:pt x="408" y="852"/>
                    <a:pt x="407" y="850"/>
                  </a:cubicBezTo>
                  <a:cubicBezTo>
                    <a:pt x="407" y="850"/>
                    <a:pt x="405" y="849"/>
                    <a:pt x="406" y="848"/>
                  </a:cubicBezTo>
                  <a:cubicBezTo>
                    <a:pt x="406" y="848"/>
                    <a:pt x="407" y="848"/>
                    <a:pt x="410" y="849"/>
                  </a:cubicBezTo>
                  <a:cubicBezTo>
                    <a:pt x="410" y="849"/>
                    <a:pt x="416" y="850"/>
                    <a:pt x="418" y="848"/>
                  </a:cubicBezTo>
                  <a:cubicBezTo>
                    <a:pt x="418" y="848"/>
                    <a:pt x="419" y="846"/>
                    <a:pt x="420" y="847"/>
                  </a:cubicBezTo>
                  <a:cubicBezTo>
                    <a:pt x="420" y="847"/>
                    <a:pt x="423" y="850"/>
                    <a:pt x="424" y="850"/>
                  </a:cubicBezTo>
                  <a:cubicBezTo>
                    <a:pt x="424" y="850"/>
                    <a:pt x="430" y="852"/>
                    <a:pt x="429" y="859"/>
                  </a:cubicBezTo>
                  <a:close/>
                  <a:moveTo>
                    <a:pt x="485" y="876"/>
                  </a:moveTo>
                  <a:cubicBezTo>
                    <a:pt x="485" y="876"/>
                    <a:pt x="484" y="878"/>
                    <a:pt x="482" y="877"/>
                  </a:cubicBezTo>
                  <a:cubicBezTo>
                    <a:pt x="482" y="877"/>
                    <a:pt x="476" y="874"/>
                    <a:pt x="474" y="867"/>
                  </a:cubicBezTo>
                  <a:cubicBezTo>
                    <a:pt x="474" y="867"/>
                    <a:pt x="472" y="857"/>
                    <a:pt x="472" y="856"/>
                  </a:cubicBezTo>
                  <a:cubicBezTo>
                    <a:pt x="472" y="856"/>
                    <a:pt x="473" y="856"/>
                    <a:pt x="472" y="855"/>
                  </a:cubicBezTo>
                  <a:cubicBezTo>
                    <a:pt x="472" y="849"/>
                    <a:pt x="472" y="849"/>
                    <a:pt x="472" y="849"/>
                  </a:cubicBezTo>
                  <a:cubicBezTo>
                    <a:pt x="472" y="849"/>
                    <a:pt x="472" y="848"/>
                    <a:pt x="472" y="847"/>
                  </a:cubicBezTo>
                  <a:cubicBezTo>
                    <a:pt x="472" y="847"/>
                    <a:pt x="472" y="846"/>
                    <a:pt x="472" y="846"/>
                  </a:cubicBezTo>
                  <a:cubicBezTo>
                    <a:pt x="472" y="846"/>
                    <a:pt x="472" y="845"/>
                    <a:pt x="472" y="845"/>
                  </a:cubicBezTo>
                  <a:cubicBezTo>
                    <a:pt x="472" y="845"/>
                    <a:pt x="472" y="842"/>
                    <a:pt x="474" y="844"/>
                  </a:cubicBezTo>
                  <a:cubicBezTo>
                    <a:pt x="474" y="844"/>
                    <a:pt x="475" y="845"/>
                    <a:pt x="474" y="846"/>
                  </a:cubicBezTo>
                  <a:cubicBezTo>
                    <a:pt x="474" y="846"/>
                    <a:pt x="473" y="848"/>
                    <a:pt x="477" y="855"/>
                  </a:cubicBezTo>
                  <a:cubicBezTo>
                    <a:pt x="477" y="855"/>
                    <a:pt x="477" y="856"/>
                    <a:pt x="478" y="857"/>
                  </a:cubicBezTo>
                  <a:cubicBezTo>
                    <a:pt x="478" y="857"/>
                    <a:pt x="480" y="857"/>
                    <a:pt x="480" y="860"/>
                  </a:cubicBezTo>
                  <a:cubicBezTo>
                    <a:pt x="480" y="860"/>
                    <a:pt x="480" y="862"/>
                    <a:pt x="480" y="862"/>
                  </a:cubicBezTo>
                  <a:cubicBezTo>
                    <a:pt x="480" y="862"/>
                    <a:pt x="480" y="864"/>
                    <a:pt x="481" y="863"/>
                  </a:cubicBezTo>
                  <a:cubicBezTo>
                    <a:pt x="481" y="863"/>
                    <a:pt x="482" y="863"/>
                    <a:pt x="482" y="864"/>
                  </a:cubicBezTo>
                  <a:cubicBezTo>
                    <a:pt x="482" y="864"/>
                    <a:pt x="482" y="868"/>
                    <a:pt x="483" y="869"/>
                  </a:cubicBezTo>
                  <a:cubicBezTo>
                    <a:pt x="483" y="869"/>
                    <a:pt x="483" y="870"/>
                    <a:pt x="483" y="870"/>
                  </a:cubicBezTo>
                  <a:cubicBezTo>
                    <a:pt x="483" y="870"/>
                    <a:pt x="483" y="871"/>
                    <a:pt x="484" y="871"/>
                  </a:cubicBezTo>
                  <a:cubicBezTo>
                    <a:pt x="484" y="871"/>
                    <a:pt x="484" y="871"/>
                    <a:pt x="484" y="872"/>
                  </a:cubicBezTo>
                  <a:cubicBezTo>
                    <a:pt x="484" y="872"/>
                    <a:pt x="485" y="876"/>
                    <a:pt x="485" y="876"/>
                  </a:cubicBezTo>
                  <a:close/>
                  <a:moveTo>
                    <a:pt x="482" y="834"/>
                  </a:moveTo>
                  <a:cubicBezTo>
                    <a:pt x="482" y="834"/>
                    <a:pt x="480" y="833"/>
                    <a:pt x="480" y="833"/>
                  </a:cubicBezTo>
                  <a:cubicBezTo>
                    <a:pt x="480" y="833"/>
                    <a:pt x="479" y="833"/>
                    <a:pt x="477" y="833"/>
                  </a:cubicBezTo>
                  <a:cubicBezTo>
                    <a:pt x="477" y="833"/>
                    <a:pt x="476" y="833"/>
                    <a:pt x="476" y="832"/>
                  </a:cubicBezTo>
                  <a:cubicBezTo>
                    <a:pt x="476" y="832"/>
                    <a:pt x="479" y="827"/>
                    <a:pt x="478" y="823"/>
                  </a:cubicBezTo>
                  <a:cubicBezTo>
                    <a:pt x="478" y="823"/>
                    <a:pt x="477" y="822"/>
                    <a:pt x="478" y="821"/>
                  </a:cubicBezTo>
                  <a:cubicBezTo>
                    <a:pt x="478" y="821"/>
                    <a:pt x="479" y="820"/>
                    <a:pt x="480" y="821"/>
                  </a:cubicBezTo>
                  <a:cubicBezTo>
                    <a:pt x="480" y="821"/>
                    <a:pt x="484" y="829"/>
                    <a:pt x="485" y="832"/>
                  </a:cubicBezTo>
                  <a:cubicBezTo>
                    <a:pt x="485" y="832"/>
                    <a:pt x="485" y="835"/>
                    <a:pt x="482" y="834"/>
                  </a:cubicBezTo>
                  <a:close/>
                  <a:moveTo>
                    <a:pt x="540" y="839"/>
                  </a:moveTo>
                  <a:cubicBezTo>
                    <a:pt x="540" y="839"/>
                    <a:pt x="538" y="842"/>
                    <a:pt x="536" y="843"/>
                  </a:cubicBezTo>
                  <a:cubicBezTo>
                    <a:pt x="536" y="843"/>
                    <a:pt x="535" y="844"/>
                    <a:pt x="535" y="846"/>
                  </a:cubicBezTo>
                  <a:cubicBezTo>
                    <a:pt x="535" y="846"/>
                    <a:pt x="532" y="852"/>
                    <a:pt x="530" y="853"/>
                  </a:cubicBezTo>
                  <a:cubicBezTo>
                    <a:pt x="530" y="853"/>
                    <a:pt x="527" y="855"/>
                    <a:pt x="528" y="858"/>
                  </a:cubicBezTo>
                  <a:cubicBezTo>
                    <a:pt x="528" y="858"/>
                    <a:pt x="532" y="860"/>
                    <a:pt x="531" y="864"/>
                  </a:cubicBezTo>
                  <a:cubicBezTo>
                    <a:pt x="531" y="864"/>
                    <a:pt x="532" y="866"/>
                    <a:pt x="530" y="866"/>
                  </a:cubicBezTo>
                  <a:cubicBezTo>
                    <a:pt x="530" y="866"/>
                    <a:pt x="529" y="866"/>
                    <a:pt x="528" y="866"/>
                  </a:cubicBezTo>
                  <a:cubicBezTo>
                    <a:pt x="528" y="866"/>
                    <a:pt x="527" y="867"/>
                    <a:pt x="527" y="867"/>
                  </a:cubicBezTo>
                  <a:cubicBezTo>
                    <a:pt x="527" y="867"/>
                    <a:pt x="524" y="868"/>
                    <a:pt x="521" y="868"/>
                  </a:cubicBezTo>
                  <a:cubicBezTo>
                    <a:pt x="521" y="868"/>
                    <a:pt x="519" y="868"/>
                    <a:pt x="517" y="868"/>
                  </a:cubicBezTo>
                  <a:cubicBezTo>
                    <a:pt x="517" y="868"/>
                    <a:pt x="516" y="867"/>
                    <a:pt x="516" y="868"/>
                  </a:cubicBezTo>
                  <a:cubicBezTo>
                    <a:pt x="516" y="868"/>
                    <a:pt x="511" y="873"/>
                    <a:pt x="506" y="869"/>
                  </a:cubicBezTo>
                  <a:cubicBezTo>
                    <a:pt x="506" y="869"/>
                    <a:pt x="505" y="868"/>
                    <a:pt x="504" y="868"/>
                  </a:cubicBezTo>
                  <a:cubicBezTo>
                    <a:pt x="503" y="867"/>
                    <a:pt x="502" y="866"/>
                    <a:pt x="501" y="866"/>
                  </a:cubicBezTo>
                  <a:cubicBezTo>
                    <a:pt x="501" y="866"/>
                    <a:pt x="496" y="862"/>
                    <a:pt x="493" y="861"/>
                  </a:cubicBezTo>
                  <a:cubicBezTo>
                    <a:pt x="493" y="861"/>
                    <a:pt x="490" y="858"/>
                    <a:pt x="489" y="856"/>
                  </a:cubicBezTo>
                  <a:cubicBezTo>
                    <a:pt x="489" y="856"/>
                    <a:pt x="488" y="853"/>
                    <a:pt x="487" y="853"/>
                  </a:cubicBezTo>
                  <a:cubicBezTo>
                    <a:pt x="487" y="853"/>
                    <a:pt x="485" y="853"/>
                    <a:pt x="485" y="852"/>
                  </a:cubicBezTo>
                  <a:cubicBezTo>
                    <a:pt x="485" y="851"/>
                    <a:pt x="485" y="851"/>
                    <a:pt x="485" y="851"/>
                  </a:cubicBezTo>
                  <a:cubicBezTo>
                    <a:pt x="485" y="851"/>
                    <a:pt x="485" y="851"/>
                    <a:pt x="485" y="851"/>
                  </a:cubicBezTo>
                  <a:cubicBezTo>
                    <a:pt x="485" y="851"/>
                    <a:pt x="485" y="849"/>
                    <a:pt x="487" y="846"/>
                  </a:cubicBezTo>
                  <a:cubicBezTo>
                    <a:pt x="487" y="846"/>
                    <a:pt x="489" y="844"/>
                    <a:pt x="490" y="843"/>
                  </a:cubicBezTo>
                  <a:cubicBezTo>
                    <a:pt x="490" y="843"/>
                    <a:pt x="494" y="839"/>
                    <a:pt x="497" y="838"/>
                  </a:cubicBezTo>
                  <a:cubicBezTo>
                    <a:pt x="497" y="838"/>
                    <a:pt x="498" y="836"/>
                    <a:pt x="499" y="835"/>
                  </a:cubicBezTo>
                  <a:cubicBezTo>
                    <a:pt x="500" y="834"/>
                    <a:pt x="501" y="833"/>
                    <a:pt x="502" y="833"/>
                  </a:cubicBezTo>
                  <a:cubicBezTo>
                    <a:pt x="502" y="833"/>
                    <a:pt x="503" y="831"/>
                    <a:pt x="505" y="830"/>
                  </a:cubicBezTo>
                  <a:cubicBezTo>
                    <a:pt x="505" y="830"/>
                    <a:pt x="509" y="829"/>
                    <a:pt x="509" y="828"/>
                  </a:cubicBezTo>
                  <a:cubicBezTo>
                    <a:pt x="509" y="828"/>
                    <a:pt x="508" y="825"/>
                    <a:pt x="508" y="824"/>
                  </a:cubicBezTo>
                  <a:cubicBezTo>
                    <a:pt x="506" y="809"/>
                    <a:pt x="506" y="809"/>
                    <a:pt x="506" y="809"/>
                  </a:cubicBezTo>
                  <a:cubicBezTo>
                    <a:pt x="506" y="809"/>
                    <a:pt x="506" y="808"/>
                    <a:pt x="507" y="809"/>
                  </a:cubicBezTo>
                  <a:cubicBezTo>
                    <a:pt x="507" y="809"/>
                    <a:pt x="508" y="809"/>
                    <a:pt x="510" y="809"/>
                  </a:cubicBezTo>
                  <a:cubicBezTo>
                    <a:pt x="510" y="809"/>
                    <a:pt x="511" y="809"/>
                    <a:pt x="512" y="812"/>
                  </a:cubicBezTo>
                  <a:cubicBezTo>
                    <a:pt x="512" y="812"/>
                    <a:pt x="514" y="816"/>
                    <a:pt x="515" y="820"/>
                  </a:cubicBezTo>
                  <a:cubicBezTo>
                    <a:pt x="515" y="820"/>
                    <a:pt x="516" y="826"/>
                    <a:pt x="516" y="827"/>
                  </a:cubicBezTo>
                  <a:cubicBezTo>
                    <a:pt x="516" y="827"/>
                    <a:pt x="515" y="828"/>
                    <a:pt x="517" y="828"/>
                  </a:cubicBezTo>
                  <a:cubicBezTo>
                    <a:pt x="517" y="828"/>
                    <a:pt x="520" y="828"/>
                    <a:pt x="522" y="829"/>
                  </a:cubicBezTo>
                  <a:cubicBezTo>
                    <a:pt x="526" y="829"/>
                    <a:pt x="531" y="829"/>
                    <a:pt x="532" y="829"/>
                  </a:cubicBezTo>
                  <a:cubicBezTo>
                    <a:pt x="532" y="829"/>
                    <a:pt x="537" y="830"/>
                    <a:pt x="540" y="835"/>
                  </a:cubicBezTo>
                  <a:cubicBezTo>
                    <a:pt x="540" y="835"/>
                    <a:pt x="541" y="835"/>
                    <a:pt x="540" y="839"/>
                  </a:cubicBezTo>
                  <a:close/>
                  <a:moveTo>
                    <a:pt x="604" y="809"/>
                  </a:moveTo>
                  <a:cubicBezTo>
                    <a:pt x="604" y="809"/>
                    <a:pt x="603" y="810"/>
                    <a:pt x="603" y="811"/>
                  </a:cubicBezTo>
                  <a:cubicBezTo>
                    <a:pt x="603" y="811"/>
                    <a:pt x="602" y="815"/>
                    <a:pt x="602" y="816"/>
                  </a:cubicBezTo>
                  <a:cubicBezTo>
                    <a:pt x="602" y="816"/>
                    <a:pt x="602" y="819"/>
                    <a:pt x="601" y="821"/>
                  </a:cubicBezTo>
                  <a:cubicBezTo>
                    <a:pt x="601" y="821"/>
                    <a:pt x="597" y="826"/>
                    <a:pt x="601" y="831"/>
                  </a:cubicBezTo>
                  <a:cubicBezTo>
                    <a:pt x="601" y="831"/>
                    <a:pt x="604" y="834"/>
                    <a:pt x="601" y="837"/>
                  </a:cubicBezTo>
                  <a:cubicBezTo>
                    <a:pt x="601" y="837"/>
                    <a:pt x="599" y="837"/>
                    <a:pt x="598" y="840"/>
                  </a:cubicBezTo>
                  <a:cubicBezTo>
                    <a:pt x="598" y="840"/>
                    <a:pt x="598" y="842"/>
                    <a:pt x="598" y="842"/>
                  </a:cubicBezTo>
                  <a:cubicBezTo>
                    <a:pt x="598" y="842"/>
                    <a:pt x="598" y="844"/>
                    <a:pt x="598" y="845"/>
                  </a:cubicBezTo>
                  <a:cubicBezTo>
                    <a:pt x="598" y="845"/>
                    <a:pt x="597" y="847"/>
                    <a:pt x="595" y="848"/>
                  </a:cubicBezTo>
                  <a:cubicBezTo>
                    <a:pt x="595" y="848"/>
                    <a:pt x="592" y="850"/>
                    <a:pt x="592" y="851"/>
                  </a:cubicBezTo>
                  <a:cubicBezTo>
                    <a:pt x="592" y="851"/>
                    <a:pt x="590" y="853"/>
                    <a:pt x="590" y="853"/>
                  </a:cubicBezTo>
                  <a:cubicBezTo>
                    <a:pt x="590" y="853"/>
                    <a:pt x="589" y="853"/>
                    <a:pt x="589" y="854"/>
                  </a:cubicBezTo>
                  <a:cubicBezTo>
                    <a:pt x="589" y="854"/>
                    <a:pt x="588" y="856"/>
                    <a:pt x="585" y="857"/>
                  </a:cubicBezTo>
                  <a:cubicBezTo>
                    <a:pt x="585" y="857"/>
                    <a:pt x="585" y="851"/>
                    <a:pt x="585" y="848"/>
                  </a:cubicBezTo>
                  <a:cubicBezTo>
                    <a:pt x="585" y="848"/>
                    <a:pt x="585" y="845"/>
                    <a:pt x="586" y="843"/>
                  </a:cubicBezTo>
                  <a:cubicBezTo>
                    <a:pt x="586" y="843"/>
                    <a:pt x="585" y="840"/>
                    <a:pt x="587" y="840"/>
                  </a:cubicBezTo>
                  <a:cubicBezTo>
                    <a:pt x="587" y="840"/>
                    <a:pt x="588" y="841"/>
                    <a:pt x="588" y="840"/>
                  </a:cubicBezTo>
                  <a:cubicBezTo>
                    <a:pt x="588" y="840"/>
                    <a:pt x="589" y="836"/>
                    <a:pt x="589" y="836"/>
                  </a:cubicBezTo>
                  <a:cubicBezTo>
                    <a:pt x="589" y="836"/>
                    <a:pt x="588" y="835"/>
                    <a:pt x="587" y="835"/>
                  </a:cubicBezTo>
                  <a:cubicBezTo>
                    <a:pt x="587" y="835"/>
                    <a:pt x="586" y="834"/>
                    <a:pt x="587" y="832"/>
                  </a:cubicBezTo>
                  <a:cubicBezTo>
                    <a:pt x="587" y="832"/>
                    <a:pt x="587" y="832"/>
                    <a:pt x="585" y="831"/>
                  </a:cubicBezTo>
                  <a:cubicBezTo>
                    <a:pt x="585" y="831"/>
                    <a:pt x="583" y="830"/>
                    <a:pt x="583" y="831"/>
                  </a:cubicBezTo>
                  <a:cubicBezTo>
                    <a:pt x="583" y="831"/>
                    <a:pt x="583" y="832"/>
                    <a:pt x="581" y="831"/>
                  </a:cubicBezTo>
                  <a:cubicBezTo>
                    <a:pt x="581" y="831"/>
                    <a:pt x="572" y="829"/>
                    <a:pt x="576" y="827"/>
                  </a:cubicBezTo>
                  <a:cubicBezTo>
                    <a:pt x="576" y="827"/>
                    <a:pt x="581" y="827"/>
                    <a:pt x="584" y="823"/>
                  </a:cubicBezTo>
                  <a:cubicBezTo>
                    <a:pt x="584" y="823"/>
                    <a:pt x="586" y="822"/>
                    <a:pt x="586" y="815"/>
                  </a:cubicBezTo>
                  <a:cubicBezTo>
                    <a:pt x="586" y="815"/>
                    <a:pt x="586" y="814"/>
                    <a:pt x="585" y="813"/>
                  </a:cubicBezTo>
                  <a:cubicBezTo>
                    <a:pt x="585" y="813"/>
                    <a:pt x="585" y="813"/>
                    <a:pt x="585" y="812"/>
                  </a:cubicBezTo>
                  <a:cubicBezTo>
                    <a:pt x="585" y="812"/>
                    <a:pt x="585" y="811"/>
                    <a:pt x="584" y="810"/>
                  </a:cubicBezTo>
                  <a:cubicBezTo>
                    <a:pt x="584" y="810"/>
                    <a:pt x="584" y="809"/>
                    <a:pt x="584" y="808"/>
                  </a:cubicBezTo>
                  <a:cubicBezTo>
                    <a:pt x="584" y="808"/>
                    <a:pt x="584" y="807"/>
                    <a:pt x="583" y="807"/>
                  </a:cubicBezTo>
                  <a:cubicBezTo>
                    <a:pt x="583" y="807"/>
                    <a:pt x="583" y="806"/>
                    <a:pt x="583" y="805"/>
                  </a:cubicBezTo>
                  <a:cubicBezTo>
                    <a:pt x="583" y="805"/>
                    <a:pt x="583" y="805"/>
                    <a:pt x="583" y="804"/>
                  </a:cubicBezTo>
                  <a:cubicBezTo>
                    <a:pt x="583" y="804"/>
                    <a:pt x="582" y="803"/>
                    <a:pt x="583" y="803"/>
                  </a:cubicBezTo>
                  <a:cubicBezTo>
                    <a:pt x="583" y="803"/>
                    <a:pt x="584" y="803"/>
                    <a:pt x="583" y="801"/>
                  </a:cubicBezTo>
                  <a:cubicBezTo>
                    <a:pt x="583" y="801"/>
                    <a:pt x="582" y="800"/>
                    <a:pt x="581" y="799"/>
                  </a:cubicBezTo>
                  <a:cubicBezTo>
                    <a:pt x="580" y="798"/>
                    <a:pt x="580" y="798"/>
                    <a:pt x="580" y="798"/>
                  </a:cubicBezTo>
                  <a:cubicBezTo>
                    <a:pt x="577" y="791"/>
                    <a:pt x="577" y="791"/>
                    <a:pt x="577" y="791"/>
                  </a:cubicBezTo>
                  <a:cubicBezTo>
                    <a:pt x="577" y="791"/>
                    <a:pt x="573" y="788"/>
                    <a:pt x="577" y="789"/>
                  </a:cubicBezTo>
                  <a:cubicBezTo>
                    <a:pt x="577" y="789"/>
                    <a:pt x="581" y="788"/>
                    <a:pt x="583" y="789"/>
                  </a:cubicBezTo>
                  <a:cubicBezTo>
                    <a:pt x="583" y="789"/>
                    <a:pt x="587" y="789"/>
                    <a:pt x="588" y="789"/>
                  </a:cubicBezTo>
                  <a:cubicBezTo>
                    <a:pt x="588" y="789"/>
                    <a:pt x="589" y="789"/>
                    <a:pt x="591" y="792"/>
                  </a:cubicBezTo>
                  <a:cubicBezTo>
                    <a:pt x="591" y="792"/>
                    <a:pt x="592" y="796"/>
                    <a:pt x="593" y="796"/>
                  </a:cubicBezTo>
                  <a:cubicBezTo>
                    <a:pt x="593" y="796"/>
                    <a:pt x="597" y="797"/>
                    <a:pt x="598" y="797"/>
                  </a:cubicBezTo>
                  <a:cubicBezTo>
                    <a:pt x="598" y="797"/>
                    <a:pt x="598" y="797"/>
                    <a:pt x="599" y="797"/>
                  </a:cubicBezTo>
                  <a:cubicBezTo>
                    <a:pt x="599" y="797"/>
                    <a:pt x="601" y="796"/>
                    <a:pt x="602" y="798"/>
                  </a:cubicBezTo>
                  <a:cubicBezTo>
                    <a:pt x="602" y="798"/>
                    <a:pt x="602" y="800"/>
                    <a:pt x="603" y="799"/>
                  </a:cubicBezTo>
                  <a:cubicBezTo>
                    <a:pt x="603" y="799"/>
                    <a:pt x="605" y="799"/>
                    <a:pt x="605" y="802"/>
                  </a:cubicBezTo>
                  <a:cubicBezTo>
                    <a:pt x="605" y="802"/>
                    <a:pt x="607" y="807"/>
                    <a:pt x="604" y="809"/>
                  </a:cubicBezTo>
                  <a:close/>
                  <a:moveTo>
                    <a:pt x="631" y="834"/>
                  </a:moveTo>
                  <a:cubicBezTo>
                    <a:pt x="631" y="834"/>
                    <a:pt x="630" y="838"/>
                    <a:pt x="627" y="838"/>
                  </a:cubicBezTo>
                  <a:cubicBezTo>
                    <a:pt x="627" y="838"/>
                    <a:pt x="625" y="839"/>
                    <a:pt x="624" y="839"/>
                  </a:cubicBezTo>
                  <a:cubicBezTo>
                    <a:pt x="624" y="839"/>
                    <a:pt x="622" y="839"/>
                    <a:pt x="621" y="838"/>
                  </a:cubicBezTo>
                  <a:cubicBezTo>
                    <a:pt x="621" y="838"/>
                    <a:pt x="620" y="838"/>
                    <a:pt x="619" y="839"/>
                  </a:cubicBezTo>
                  <a:cubicBezTo>
                    <a:pt x="619" y="839"/>
                    <a:pt x="619" y="839"/>
                    <a:pt x="617" y="837"/>
                  </a:cubicBezTo>
                  <a:cubicBezTo>
                    <a:pt x="617" y="837"/>
                    <a:pt x="616" y="836"/>
                    <a:pt x="616" y="834"/>
                  </a:cubicBezTo>
                  <a:cubicBezTo>
                    <a:pt x="616" y="834"/>
                    <a:pt x="616" y="832"/>
                    <a:pt x="614" y="829"/>
                  </a:cubicBezTo>
                  <a:cubicBezTo>
                    <a:pt x="614" y="829"/>
                    <a:pt x="613" y="825"/>
                    <a:pt x="615" y="825"/>
                  </a:cubicBezTo>
                  <a:cubicBezTo>
                    <a:pt x="615" y="825"/>
                    <a:pt x="617" y="825"/>
                    <a:pt x="618" y="825"/>
                  </a:cubicBezTo>
                  <a:cubicBezTo>
                    <a:pt x="618" y="825"/>
                    <a:pt x="621" y="825"/>
                    <a:pt x="625" y="826"/>
                  </a:cubicBezTo>
                  <a:cubicBezTo>
                    <a:pt x="625" y="826"/>
                    <a:pt x="628" y="828"/>
                    <a:pt x="629" y="828"/>
                  </a:cubicBezTo>
                  <a:cubicBezTo>
                    <a:pt x="629" y="828"/>
                    <a:pt x="631" y="828"/>
                    <a:pt x="631" y="831"/>
                  </a:cubicBezTo>
                  <a:cubicBezTo>
                    <a:pt x="631" y="831"/>
                    <a:pt x="631" y="832"/>
                    <a:pt x="631" y="833"/>
                  </a:cubicBezTo>
                  <a:cubicBezTo>
                    <a:pt x="631" y="833"/>
                    <a:pt x="631" y="834"/>
                    <a:pt x="631" y="834"/>
                  </a:cubicBezTo>
                  <a:close/>
                  <a:moveTo>
                    <a:pt x="667" y="773"/>
                  </a:moveTo>
                  <a:cubicBezTo>
                    <a:pt x="667" y="773"/>
                    <a:pt x="664" y="773"/>
                    <a:pt x="663" y="772"/>
                  </a:cubicBezTo>
                  <a:cubicBezTo>
                    <a:pt x="663" y="772"/>
                    <a:pt x="662" y="771"/>
                    <a:pt x="661" y="773"/>
                  </a:cubicBezTo>
                  <a:cubicBezTo>
                    <a:pt x="661" y="773"/>
                    <a:pt x="655" y="778"/>
                    <a:pt x="656" y="783"/>
                  </a:cubicBezTo>
                  <a:cubicBezTo>
                    <a:pt x="656" y="783"/>
                    <a:pt x="655" y="784"/>
                    <a:pt x="656" y="786"/>
                  </a:cubicBezTo>
                  <a:cubicBezTo>
                    <a:pt x="656" y="786"/>
                    <a:pt x="656" y="788"/>
                    <a:pt x="656" y="789"/>
                  </a:cubicBezTo>
                  <a:cubicBezTo>
                    <a:pt x="656" y="789"/>
                    <a:pt x="656" y="792"/>
                    <a:pt x="655" y="793"/>
                  </a:cubicBezTo>
                  <a:cubicBezTo>
                    <a:pt x="655" y="793"/>
                    <a:pt x="653" y="793"/>
                    <a:pt x="652" y="794"/>
                  </a:cubicBezTo>
                  <a:cubicBezTo>
                    <a:pt x="652" y="794"/>
                    <a:pt x="652" y="794"/>
                    <a:pt x="651" y="794"/>
                  </a:cubicBezTo>
                  <a:cubicBezTo>
                    <a:pt x="651" y="794"/>
                    <a:pt x="647" y="794"/>
                    <a:pt x="647" y="791"/>
                  </a:cubicBezTo>
                  <a:cubicBezTo>
                    <a:pt x="647" y="791"/>
                    <a:pt x="648" y="788"/>
                    <a:pt x="647" y="785"/>
                  </a:cubicBezTo>
                  <a:cubicBezTo>
                    <a:pt x="647" y="785"/>
                    <a:pt x="646" y="782"/>
                    <a:pt x="648" y="781"/>
                  </a:cubicBezTo>
                  <a:cubicBezTo>
                    <a:pt x="648" y="781"/>
                    <a:pt x="651" y="780"/>
                    <a:pt x="652" y="780"/>
                  </a:cubicBezTo>
                  <a:cubicBezTo>
                    <a:pt x="652" y="780"/>
                    <a:pt x="653" y="780"/>
                    <a:pt x="653" y="779"/>
                  </a:cubicBezTo>
                  <a:cubicBezTo>
                    <a:pt x="653" y="779"/>
                    <a:pt x="658" y="773"/>
                    <a:pt x="660" y="770"/>
                  </a:cubicBezTo>
                  <a:cubicBezTo>
                    <a:pt x="660" y="770"/>
                    <a:pt x="661" y="770"/>
                    <a:pt x="659" y="768"/>
                  </a:cubicBezTo>
                  <a:cubicBezTo>
                    <a:pt x="659" y="768"/>
                    <a:pt x="654" y="762"/>
                    <a:pt x="649" y="761"/>
                  </a:cubicBezTo>
                  <a:cubicBezTo>
                    <a:pt x="649" y="761"/>
                    <a:pt x="644" y="758"/>
                    <a:pt x="642" y="759"/>
                  </a:cubicBezTo>
                  <a:cubicBezTo>
                    <a:pt x="642" y="759"/>
                    <a:pt x="633" y="758"/>
                    <a:pt x="639" y="757"/>
                  </a:cubicBezTo>
                  <a:cubicBezTo>
                    <a:pt x="639" y="757"/>
                    <a:pt x="645" y="755"/>
                    <a:pt x="653" y="761"/>
                  </a:cubicBezTo>
                  <a:cubicBezTo>
                    <a:pt x="653" y="761"/>
                    <a:pt x="659" y="764"/>
                    <a:pt x="661" y="767"/>
                  </a:cubicBezTo>
                  <a:cubicBezTo>
                    <a:pt x="661" y="767"/>
                    <a:pt x="661" y="769"/>
                    <a:pt x="662" y="767"/>
                  </a:cubicBezTo>
                  <a:cubicBezTo>
                    <a:pt x="662" y="767"/>
                    <a:pt x="665" y="765"/>
                    <a:pt x="663" y="763"/>
                  </a:cubicBezTo>
                  <a:cubicBezTo>
                    <a:pt x="663" y="763"/>
                    <a:pt x="660" y="757"/>
                    <a:pt x="649" y="750"/>
                  </a:cubicBezTo>
                  <a:cubicBezTo>
                    <a:pt x="649" y="750"/>
                    <a:pt x="645" y="748"/>
                    <a:pt x="643" y="748"/>
                  </a:cubicBezTo>
                  <a:cubicBezTo>
                    <a:pt x="643" y="748"/>
                    <a:pt x="641" y="748"/>
                    <a:pt x="643" y="747"/>
                  </a:cubicBezTo>
                  <a:cubicBezTo>
                    <a:pt x="643" y="747"/>
                    <a:pt x="649" y="745"/>
                    <a:pt x="655" y="750"/>
                  </a:cubicBezTo>
                  <a:cubicBezTo>
                    <a:pt x="655" y="750"/>
                    <a:pt x="660" y="755"/>
                    <a:pt x="664" y="758"/>
                  </a:cubicBezTo>
                  <a:cubicBezTo>
                    <a:pt x="664" y="758"/>
                    <a:pt x="665" y="760"/>
                    <a:pt x="664" y="758"/>
                  </a:cubicBezTo>
                  <a:cubicBezTo>
                    <a:pt x="664" y="758"/>
                    <a:pt x="664" y="756"/>
                    <a:pt x="665" y="756"/>
                  </a:cubicBezTo>
                  <a:cubicBezTo>
                    <a:pt x="665" y="756"/>
                    <a:pt x="665" y="755"/>
                    <a:pt x="664" y="755"/>
                  </a:cubicBezTo>
                  <a:cubicBezTo>
                    <a:pt x="664" y="755"/>
                    <a:pt x="663" y="753"/>
                    <a:pt x="664" y="753"/>
                  </a:cubicBezTo>
                  <a:cubicBezTo>
                    <a:pt x="664" y="753"/>
                    <a:pt x="664" y="752"/>
                    <a:pt x="663" y="752"/>
                  </a:cubicBezTo>
                  <a:cubicBezTo>
                    <a:pt x="663" y="752"/>
                    <a:pt x="662" y="751"/>
                    <a:pt x="661" y="751"/>
                  </a:cubicBezTo>
                  <a:cubicBezTo>
                    <a:pt x="661" y="751"/>
                    <a:pt x="656" y="751"/>
                    <a:pt x="659" y="750"/>
                  </a:cubicBezTo>
                  <a:cubicBezTo>
                    <a:pt x="659" y="750"/>
                    <a:pt x="661" y="750"/>
                    <a:pt x="662" y="750"/>
                  </a:cubicBezTo>
                  <a:cubicBezTo>
                    <a:pt x="662" y="750"/>
                    <a:pt x="663" y="750"/>
                    <a:pt x="662" y="749"/>
                  </a:cubicBezTo>
                  <a:cubicBezTo>
                    <a:pt x="662" y="749"/>
                    <a:pt x="660" y="745"/>
                    <a:pt x="660" y="744"/>
                  </a:cubicBezTo>
                  <a:cubicBezTo>
                    <a:pt x="660" y="744"/>
                    <a:pt x="659" y="742"/>
                    <a:pt x="659" y="744"/>
                  </a:cubicBezTo>
                  <a:cubicBezTo>
                    <a:pt x="659" y="744"/>
                    <a:pt x="658" y="746"/>
                    <a:pt x="655" y="745"/>
                  </a:cubicBezTo>
                  <a:cubicBezTo>
                    <a:pt x="655" y="745"/>
                    <a:pt x="650" y="744"/>
                    <a:pt x="650" y="741"/>
                  </a:cubicBezTo>
                  <a:cubicBezTo>
                    <a:pt x="650" y="741"/>
                    <a:pt x="651" y="737"/>
                    <a:pt x="648" y="737"/>
                  </a:cubicBezTo>
                  <a:cubicBezTo>
                    <a:pt x="648" y="737"/>
                    <a:pt x="645" y="736"/>
                    <a:pt x="648" y="735"/>
                  </a:cubicBezTo>
                  <a:cubicBezTo>
                    <a:pt x="648" y="735"/>
                    <a:pt x="651" y="735"/>
                    <a:pt x="655" y="736"/>
                  </a:cubicBezTo>
                  <a:cubicBezTo>
                    <a:pt x="655" y="736"/>
                    <a:pt x="655" y="737"/>
                    <a:pt x="657" y="735"/>
                  </a:cubicBezTo>
                  <a:cubicBezTo>
                    <a:pt x="657" y="735"/>
                    <a:pt x="666" y="732"/>
                    <a:pt x="667" y="737"/>
                  </a:cubicBezTo>
                  <a:cubicBezTo>
                    <a:pt x="667" y="737"/>
                    <a:pt x="667" y="742"/>
                    <a:pt x="668" y="744"/>
                  </a:cubicBezTo>
                  <a:cubicBezTo>
                    <a:pt x="668" y="744"/>
                    <a:pt x="669" y="746"/>
                    <a:pt x="668" y="747"/>
                  </a:cubicBezTo>
                  <a:cubicBezTo>
                    <a:pt x="668" y="747"/>
                    <a:pt x="668" y="748"/>
                    <a:pt x="669" y="750"/>
                  </a:cubicBezTo>
                  <a:cubicBezTo>
                    <a:pt x="669" y="750"/>
                    <a:pt x="670" y="751"/>
                    <a:pt x="669" y="751"/>
                  </a:cubicBezTo>
                  <a:cubicBezTo>
                    <a:pt x="669" y="751"/>
                    <a:pt x="669" y="753"/>
                    <a:pt x="670" y="755"/>
                  </a:cubicBezTo>
                  <a:cubicBezTo>
                    <a:pt x="670" y="755"/>
                    <a:pt x="668" y="758"/>
                    <a:pt x="670" y="756"/>
                  </a:cubicBezTo>
                  <a:cubicBezTo>
                    <a:pt x="670" y="756"/>
                    <a:pt x="675" y="749"/>
                    <a:pt x="678" y="746"/>
                  </a:cubicBezTo>
                  <a:cubicBezTo>
                    <a:pt x="678" y="746"/>
                    <a:pt x="679" y="744"/>
                    <a:pt x="677" y="744"/>
                  </a:cubicBezTo>
                  <a:cubicBezTo>
                    <a:pt x="677" y="744"/>
                    <a:pt x="673" y="743"/>
                    <a:pt x="671" y="742"/>
                  </a:cubicBezTo>
                  <a:cubicBezTo>
                    <a:pt x="671" y="742"/>
                    <a:pt x="669" y="741"/>
                    <a:pt x="671" y="741"/>
                  </a:cubicBezTo>
                  <a:cubicBezTo>
                    <a:pt x="671" y="741"/>
                    <a:pt x="673" y="741"/>
                    <a:pt x="673" y="740"/>
                  </a:cubicBezTo>
                  <a:cubicBezTo>
                    <a:pt x="673" y="740"/>
                    <a:pt x="672" y="739"/>
                    <a:pt x="674" y="739"/>
                  </a:cubicBezTo>
                  <a:cubicBezTo>
                    <a:pt x="674" y="739"/>
                    <a:pt x="676" y="739"/>
                    <a:pt x="675" y="737"/>
                  </a:cubicBezTo>
                  <a:cubicBezTo>
                    <a:pt x="675" y="737"/>
                    <a:pt x="674" y="734"/>
                    <a:pt x="673" y="735"/>
                  </a:cubicBezTo>
                  <a:cubicBezTo>
                    <a:pt x="673" y="735"/>
                    <a:pt x="670" y="735"/>
                    <a:pt x="668" y="733"/>
                  </a:cubicBezTo>
                  <a:cubicBezTo>
                    <a:pt x="668" y="733"/>
                    <a:pt x="666" y="732"/>
                    <a:pt x="667" y="732"/>
                  </a:cubicBezTo>
                  <a:cubicBezTo>
                    <a:pt x="667" y="732"/>
                    <a:pt x="666" y="730"/>
                    <a:pt x="668" y="731"/>
                  </a:cubicBezTo>
                  <a:cubicBezTo>
                    <a:pt x="668" y="731"/>
                    <a:pt x="672" y="733"/>
                    <a:pt x="671" y="731"/>
                  </a:cubicBezTo>
                  <a:cubicBezTo>
                    <a:pt x="669" y="728"/>
                    <a:pt x="669" y="728"/>
                    <a:pt x="669" y="728"/>
                  </a:cubicBezTo>
                  <a:cubicBezTo>
                    <a:pt x="669" y="728"/>
                    <a:pt x="668" y="726"/>
                    <a:pt x="665" y="728"/>
                  </a:cubicBezTo>
                  <a:cubicBezTo>
                    <a:pt x="665" y="728"/>
                    <a:pt x="660" y="729"/>
                    <a:pt x="662" y="727"/>
                  </a:cubicBezTo>
                  <a:cubicBezTo>
                    <a:pt x="662" y="727"/>
                    <a:pt x="664" y="726"/>
                    <a:pt x="663" y="725"/>
                  </a:cubicBezTo>
                  <a:cubicBezTo>
                    <a:pt x="663" y="725"/>
                    <a:pt x="662" y="725"/>
                    <a:pt x="664" y="723"/>
                  </a:cubicBezTo>
                  <a:cubicBezTo>
                    <a:pt x="664" y="723"/>
                    <a:pt x="665" y="723"/>
                    <a:pt x="664" y="722"/>
                  </a:cubicBezTo>
                  <a:cubicBezTo>
                    <a:pt x="664" y="722"/>
                    <a:pt x="665" y="721"/>
                    <a:pt x="667" y="720"/>
                  </a:cubicBezTo>
                  <a:cubicBezTo>
                    <a:pt x="667" y="720"/>
                    <a:pt x="675" y="717"/>
                    <a:pt x="676" y="722"/>
                  </a:cubicBezTo>
                  <a:cubicBezTo>
                    <a:pt x="676" y="722"/>
                    <a:pt x="677" y="724"/>
                    <a:pt x="676" y="725"/>
                  </a:cubicBezTo>
                  <a:cubicBezTo>
                    <a:pt x="676" y="725"/>
                    <a:pt x="676" y="725"/>
                    <a:pt x="677" y="729"/>
                  </a:cubicBezTo>
                  <a:cubicBezTo>
                    <a:pt x="677" y="729"/>
                    <a:pt x="676" y="731"/>
                    <a:pt x="678" y="732"/>
                  </a:cubicBezTo>
                  <a:cubicBezTo>
                    <a:pt x="678" y="732"/>
                    <a:pt x="680" y="735"/>
                    <a:pt x="680" y="737"/>
                  </a:cubicBezTo>
                  <a:cubicBezTo>
                    <a:pt x="680" y="737"/>
                    <a:pt x="682" y="739"/>
                    <a:pt x="682" y="740"/>
                  </a:cubicBezTo>
                  <a:cubicBezTo>
                    <a:pt x="682" y="740"/>
                    <a:pt x="682" y="742"/>
                    <a:pt x="683" y="741"/>
                  </a:cubicBezTo>
                  <a:cubicBezTo>
                    <a:pt x="683" y="741"/>
                    <a:pt x="691" y="731"/>
                    <a:pt x="697" y="734"/>
                  </a:cubicBezTo>
                  <a:cubicBezTo>
                    <a:pt x="697" y="734"/>
                    <a:pt x="700" y="733"/>
                    <a:pt x="697" y="739"/>
                  </a:cubicBezTo>
                  <a:cubicBezTo>
                    <a:pt x="697" y="739"/>
                    <a:pt x="695" y="740"/>
                    <a:pt x="694" y="741"/>
                  </a:cubicBezTo>
                  <a:cubicBezTo>
                    <a:pt x="688" y="743"/>
                    <a:pt x="688" y="743"/>
                    <a:pt x="688" y="743"/>
                  </a:cubicBezTo>
                  <a:cubicBezTo>
                    <a:pt x="688" y="743"/>
                    <a:pt x="686" y="744"/>
                    <a:pt x="688" y="742"/>
                  </a:cubicBezTo>
                  <a:cubicBezTo>
                    <a:pt x="688" y="742"/>
                    <a:pt x="691" y="740"/>
                    <a:pt x="691" y="738"/>
                  </a:cubicBezTo>
                  <a:cubicBezTo>
                    <a:pt x="691" y="738"/>
                    <a:pt x="692" y="736"/>
                    <a:pt x="690" y="738"/>
                  </a:cubicBezTo>
                  <a:cubicBezTo>
                    <a:pt x="690" y="738"/>
                    <a:pt x="687" y="742"/>
                    <a:pt x="685" y="742"/>
                  </a:cubicBezTo>
                  <a:cubicBezTo>
                    <a:pt x="685" y="742"/>
                    <a:pt x="683" y="744"/>
                    <a:pt x="684" y="746"/>
                  </a:cubicBezTo>
                  <a:cubicBezTo>
                    <a:pt x="684" y="746"/>
                    <a:pt x="685" y="746"/>
                    <a:pt x="684" y="747"/>
                  </a:cubicBezTo>
                  <a:cubicBezTo>
                    <a:pt x="684" y="747"/>
                    <a:pt x="684" y="747"/>
                    <a:pt x="685" y="748"/>
                  </a:cubicBezTo>
                  <a:cubicBezTo>
                    <a:pt x="685" y="748"/>
                    <a:pt x="687" y="751"/>
                    <a:pt x="683" y="751"/>
                  </a:cubicBezTo>
                  <a:cubicBezTo>
                    <a:pt x="683" y="751"/>
                    <a:pt x="680" y="751"/>
                    <a:pt x="679" y="750"/>
                  </a:cubicBezTo>
                  <a:cubicBezTo>
                    <a:pt x="679" y="750"/>
                    <a:pt x="679" y="747"/>
                    <a:pt x="677" y="750"/>
                  </a:cubicBezTo>
                  <a:cubicBezTo>
                    <a:pt x="677" y="750"/>
                    <a:pt x="674" y="755"/>
                    <a:pt x="672" y="757"/>
                  </a:cubicBezTo>
                  <a:cubicBezTo>
                    <a:pt x="672" y="757"/>
                    <a:pt x="667" y="762"/>
                    <a:pt x="668" y="764"/>
                  </a:cubicBezTo>
                  <a:cubicBezTo>
                    <a:pt x="668" y="764"/>
                    <a:pt x="671" y="765"/>
                    <a:pt x="669" y="766"/>
                  </a:cubicBezTo>
                  <a:cubicBezTo>
                    <a:pt x="669" y="766"/>
                    <a:pt x="668" y="766"/>
                    <a:pt x="667" y="765"/>
                  </a:cubicBezTo>
                  <a:cubicBezTo>
                    <a:pt x="667" y="765"/>
                    <a:pt x="666" y="765"/>
                    <a:pt x="665" y="767"/>
                  </a:cubicBezTo>
                  <a:cubicBezTo>
                    <a:pt x="665" y="767"/>
                    <a:pt x="662" y="770"/>
                    <a:pt x="665" y="771"/>
                  </a:cubicBezTo>
                  <a:cubicBezTo>
                    <a:pt x="665" y="771"/>
                    <a:pt x="665" y="771"/>
                    <a:pt x="666" y="772"/>
                  </a:cubicBezTo>
                  <a:cubicBezTo>
                    <a:pt x="666" y="772"/>
                    <a:pt x="668" y="772"/>
                    <a:pt x="667" y="773"/>
                  </a:cubicBezTo>
                  <a:close/>
                  <a:moveTo>
                    <a:pt x="706" y="796"/>
                  </a:moveTo>
                  <a:cubicBezTo>
                    <a:pt x="706" y="796"/>
                    <a:pt x="705" y="797"/>
                    <a:pt x="705" y="800"/>
                  </a:cubicBezTo>
                  <a:cubicBezTo>
                    <a:pt x="705" y="800"/>
                    <a:pt x="705" y="800"/>
                    <a:pt x="704" y="801"/>
                  </a:cubicBezTo>
                  <a:cubicBezTo>
                    <a:pt x="695" y="808"/>
                    <a:pt x="695" y="808"/>
                    <a:pt x="695" y="808"/>
                  </a:cubicBezTo>
                  <a:cubicBezTo>
                    <a:pt x="695" y="808"/>
                    <a:pt x="694" y="807"/>
                    <a:pt x="693" y="809"/>
                  </a:cubicBezTo>
                  <a:cubicBezTo>
                    <a:pt x="693" y="809"/>
                    <a:pt x="692" y="809"/>
                    <a:pt x="692" y="808"/>
                  </a:cubicBezTo>
                  <a:cubicBezTo>
                    <a:pt x="692" y="808"/>
                    <a:pt x="692" y="808"/>
                    <a:pt x="691" y="809"/>
                  </a:cubicBezTo>
                  <a:cubicBezTo>
                    <a:pt x="691" y="809"/>
                    <a:pt x="690" y="808"/>
                    <a:pt x="689" y="809"/>
                  </a:cubicBezTo>
                  <a:cubicBezTo>
                    <a:pt x="683" y="810"/>
                    <a:pt x="683" y="810"/>
                    <a:pt x="683" y="810"/>
                  </a:cubicBezTo>
                  <a:cubicBezTo>
                    <a:pt x="683" y="810"/>
                    <a:pt x="681" y="811"/>
                    <a:pt x="684" y="809"/>
                  </a:cubicBezTo>
                  <a:cubicBezTo>
                    <a:pt x="684" y="809"/>
                    <a:pt x="691" y="807"/>
                    <a:pt x="688" y="807"/>
                  </a:cubicBezTo>
                  <a:cubicBezTo>
                    <a:pt x="688" y="807"/>
                    <a:pt x="685" y="807"/>
                    <a:pt x="687" y="806"/>
                  </a:cubicBezTo>
                  <a:cubicBezTo>
                    <a:pt x="687" y="806"/>
                    <a:pt x="694" y="801"/>
                    <a:pt x="697" y="796"/>
                  </a:cubicBezTo>
                  <a:cubicBezTo>
                    <a:pt x="697" y="796"/>
                    <a:pt x="703" y="786"/>
                    <a:pt x="695" y="779"/>
                  </a:cubicBezTo>
                  <a:cubicBezTo>
                    <a:pt x="695" y="779"/>
                    <a:pt x="691" y="780"/>
                    <a:pt x="687" y="784"/>
                  </a:cubicBezTo>
                  <a:cubicBezTo>
                    <a:pt x="687" y="784"/>
                    <a:pt x="685" y="790"/>
                    <a:pt x="683" y="790"/>
                  </a:cubicBezTo>
                  <a:cubicBezTo>
                    <a:pt x="683" y="790"/>
                    <a:pt x="677" y="790"/>
                    <a:pt x="675" y="787"/>
                  </a:cubicBezTo>
                  <a:cubicBezTo>
                    <a:pt x="675" y="787"/>
                    <a:pt x="672" y="786"/>
                    <a:pt x="674" y="786"/>
                  </a:cubicBezTo>
                  <a:cubicBezTo>
                    <a:pt x="674" y="786"/>
                    <a:pt x="675" y="787"/>
                    <a:pt x="677" y="784"/>
                  </a:cubicBezTo>
                  <a:cubicBezTo>
                    <a:pt x="677" y="784"/>
                    <a:pt x="680" y="783"/>
                    <a:pt x="680" y="782"/>
                  </a:cubicBezTo>
                  <a:cubicBezTo>
                    <a:pt x="680" y="782"/>
                    <a:pt x="682" y="779"/>
                    <a:pt x="685" y="777"/>
                  </a:cubicBezTo>
                  <a:cubicBezTo>
                    <a:pt x="685" y="777"/>
                    <a:pt x="687" y="775"/>
                    <a:pt x="688" y="774"/>
                  </a:cubicBezTo>
                  <a:cubicBezTo>
                    <a:pt x="688" y="774"/>
                    <a:pt x="688" y="772"/>
                    <a:pt x="686" y="772"/>
                  </a:cubicBezTo>
                  <a:cubicBezTo>
                    <a:pt x="686" y="772"/>
                    <a:pt x="682" y="777"/>
                    <a:pt x="679" y="769"/>
                  </a:cubicBezTo>
                  <a:cubicBezTo>
                    <a:pt x="679" y="769"/>
                    <a:pt x="679" y="761"/>
                    <a:pt x="677" y="764"/>
                  </a:cubicBezTo>
                  <a:cubicBezTo>
                    <a:pt x="677" y="764"/>
                    <a:pt x="676" y="769"/>
                    <a:pt x="672" y="770"/>
                  </a:cubicBezTo>
                  <a:cubicBezTo>
                    <a:pt x="672" y="770"/>
                    <a:pt x="670" y="771"/>
                    <a:pt x="668" y="770"/>
                  </a:cubicBezTo>
                  <a:cubicBezTo>
                    <a:pt x="668" y="770"/>
                    <a:pt x="666" y="769"/>
                    <a:pt x="668" y="769"/>
                  </a:cubicBezTo>
                  <a:cubicBezTo>
                    <a:pt x="668" y="769"/>
                    <a:pt x="671" y="768"/>
                    <a:pt x="673" y="764"/>
                  </a:cubicBezTo>
                  <a:cubicBezTo>
                    <a:pt x="673" y="764"/>
                    <a:pt x="676" y="761"/>
                    <a:pt x="675" y="759"/>
                  </a:cubicBezTo>
                  <a:cubicBezTo>
                    <a:pt x="675" y="759"/>
                    <a:pt x="675" y="758"/>
                    <a:pt x="678" y="757"/>
                  </a:cubicBezTo>
                  <a:cubicBezTo>
                    <a:pt x="678" y="757"/>
                    <a:pt x="684" y="752"/>
                    <a:pt x="687" y="755"/>
                  </a:cubicBezTo>
                  <a:cubicBezTo>
                    <a:pt x="687" y="755"/>
                    <a:pt x="689" y="757"/>
                    <a:pt x="687" y="760"/>
                  </a:cubicBezTo>
                  <a:cubicBezTo>
                    <a:pt x="687" y="760"/>
                    <a:pt x="686" y="763"/>
                    <a:pt x="689" y="765"/>
                  </a:cubicBezTo>
                  <a:cubicBezTo>
                    <a:pt x="689" y="765"/>
                    <a:pt x="693" y="768"/>
                    <a:pt x="694" y="766"/>
                  </a:cubicBezTo>
                  <a:cubicBezTo>
                    <a:pt x="694" y="766"/>
                    <a:pt x="699" y="762"/>
                    <a:pt x="701" y="763"/>
                  </a:cubicBezTo>
                  <a:cubicBezTo>
                    <a:pt x="701" y="763"/>
                    <a:pt x="705" y="764"/>
                    <a:pt x="705" y="766"/>
                  </a:cubicBezTo>
                  <a:cubicBezTo>
                    <a:pt x="705" y="766"/>
                    <a:pt x="704" y="768"/>
                    <a:pt x="703" y="769"/>
                  </a:cubicBezTo>
                  <a:cubicBezTo>
                    <a:pt x="703" y="769"/>
                    <a:pt x="703" y="770"/>
                    <a:pt x="702" y="771"/>
                  </a:cubicBezTo>
                  <a:cubicBezTo>
                    <a:pt x="702" y="771"/>
                    <a:pt x="699" y="772"/>
                    <a:pt x="701" y="775"/>
                  </a:cubicBezTo>
                  <a:cubicBezTo>
                    <a:pt x="706" y="782"/>
                    <a:pt x="706" y="782"/>
                    <a:pt x="706" y="782"/>
                  </a:cubicBezTo>
                  <a:cubicBezTo>
                    <a:pt x="706" y="782"/>
                    <a:pt x="708" y="789"/>
                    <a:pt x="707" y="793"/>
                  </a:cubicBezTo>
                  <a:cubicBezTo>
                    <a:pt x="707" y="794"/>
                    <a:pt x="706" y="796"/>
                    <a:pt x="706" y="796"/>
                  </a:cubicBezTo>
                  <a:close/>
                  <a:moveTo>
                    <a:pt x="451" y="788"/>
                  </a:moveTo>
                  <a:cubicBezTo>
                    <a:pt x="267" y="788"/>
                    <a:pt x="118" y="639"/>
                    <a:pt x="118" y="455"/>
                  </a:cubicBezTo>
                  <a:cubicBezTo>
                    <a:pt x="118" y="271"/>
                    <a:pt x="267" y="121"/>
                    <a:pt x="451" y="121"/>
                  </a:cubicBezTo>
                  <a:cubicBezTo>
                    <a:pt x="635" y="121"/>
                    <a:pt x="784" y="271"/>
                    <a:pt x="784" y="455"/>
                  </a:cubicBezTo>
                  <a:cubicBezTo>
                    <a:pt x="784" y="639"/>
                    <a:pt x="635" y="788"/>
                    <a:pt x="451" y="788"/>
                  </a:cubicBezTo>
                  <a:close/>
                  <a:moveTo>
                    <a:pt x="778" y="318"/>
                  </a:moveTo>
                  <a:cubicBezTo>
                    <a:pt x="775" y="310"/>
                    <a:pt x="775" y="303"/>
                    <a:pt x="777" y="296"/>
                  </a:cubicBezTo>
                  <a:cubicBezTo>
                    <a:pt x="779" y="290"/>
                    <a:pt x="784" y="285"/>
                    <a:pt x="792" y="282"/>
                  </a:cubicBezTo>
                  <a:cubicBezTo>
                    <a:pt x="797" y="280"/>
                    <a:pt x="801" y="279"/>
                    <a:pt x="805" y="279"/>
                  </a:cubicBezTo>
                  <a:cubicBezTo>
                    <a:pt x="808" y="280"/>
                    <a:pt x="811" y="280"/>
                    <a:pt x="814" y="282"/>
                  </a:cubicBezTo>
                  <a:cubicBezTo>
                    <a:pt x="817" y="283"/>
                    <a:pt x="819" y="285"/>
                    <a:pt x="821" y="287"/>
                  </a:cubicBezTo>
                  <a:cubicBezTo>
                    <a:pt x="824" y="289"/>
                    <a:pt x="826" y="293"/>
                    <a:pt x="828" y="297"/>
                  </a:cubicBezTo>
                  <a:cubicBezTo>
                    <a:pt x="831" y="305"/>
                    <a:pt x="831" y="312"/>
                    <a:pt x="829" y="318"/>
                  </a:cubicBezTo>
                  <a:cubicBezTo>
                    <a:pt x="826" y="325"/>
                    <a:pt x="821" y="330"/>
                    <a:pt x="813" y="333"/>
                  </a:cubicBezTo>
                  <a:cubicBezTo>
                    <a:pt x="806" y="336"/>
                    <a:pt x="799" y="336"/>
                    <a:pt x="792" y="334"/>
                  </a:cubicBezTo>
                  <a:cubicBezTo>
                    <a:pt x="786" y="331"/>
                    <a:pt x="781" y="325"/>
                    <a:pt x="778" y="318"/>
                  </a:cubicBezTo>
                  <a:close/>
                  <a:moveTo>
                    <a:pt x="841" y="337"/>
                  </a:moveTo>
                  <a:cubicBezTo>
                    <a:pt x="843" y="348"/>
                    <a:pt x="843" y="348"/>
                    <a:pt x="843" y="348"/>
                  </a:cubicBezTo>
                  <a:cubicBezTo>
                    <a:pt x="802" y="358"/>
                    <a:pt x="802" y="358"/>
                    <a:pt x="802" y="358"/>
                  </a:cubicBezTo>
                  <a:cubicBezTo>
                    <a:pt x="809" y="386"/>
                    <a:pt x="809" y="386"/>
                    <a:pt x="809" y="386"/>
                  </a:cubicBezTo>
                  <a:cubicBezTo>
                    <a:pt x="801" y="388"/>
                    <a:pt x="801" y="388"/>
                    <a:pt x="801" y="388"/>
                  </a:cubicBezTo>
                  <a:cubicBezTo>
                    <a:pt x="791" y="349"/>
                    <a:pt x="791" y="349"/>
                    <a:pt x="791" y="349"/>
                  </a:cubicBezTo>
                  <a:lnTo>
                    <a:pt x="841" y="337"/>
                  </a:lnTo>
                  <a:close/>
                  <a:moveTo>
                    <a:pt x="851" y="525"/>
                  </a:moveTo>
                  <a:cubicBezTo>
                    <a:pt x="815" y="528"/>
                    <a:pt x="815" y="528"/>
                    <a:pt x="815" y="528"/>
                  </a:cubicBezTo>
                  <a:cubicBezTo>
                    <a:pt x="847" y="545"/>
                    <a:pt x="847" y="545"/>
                    <a:pt x="847" y="545"/>
                  </a:cubicBezTo>
                  <a:cubicBezTo>
                    <a:pt x="844" y="562"/>
                    <a:pt x="844" y="562"/>
                    <a:pt x="844" y="562"/>
                  </a:cubicBezTo>
                  <a:cubicBezTo>
                    <a:pt x="793" y="552"/>
                    <a:pt x="793" y="552"/>
                    <a:pt x="793" y="552"/>
                  </a:cubicBezTo>
                  <a:cubicBezTo>
                    <a:pt x="795" y="541"/>
                    <a:pt x="795" y="541"/>
                    <a:pt x="795" y="541"/>
                  </a:cubicBezTo>
                  <a:cubicBezTo>
                    <a:pt x="835" y="549"/>
                    <a:pt x="835" y="549"/>
                    <a:pt x="835" y="549"/>
                  </a:cubicBezTo>
                  <a:cubicBezTo>
                    <a:pt x="798" y="530"/>
                    <a:pt x="798" y="530"/>
                    <a:pt x="798" y="530"/>
                  </a:cubicBezTo>
                  <a:cubicBezTo>
                    <a:pt x="800" y="519"/>
                    <a:pt x="800" y="519"/>
                    <a:pt x="800" y="519"/>
                  </a:cubicBezTo>
                  <a:cubicBezTo>
                    <a:pt x="842" y="517"/>
                    <a:pt x="842" y="517"/>
                    <a:pt x="842" y="517"/>
                  </a:cubicBezTo>
                  <a:cubicBezTo>
                    <a:pt x="802" y="508"/>
                    <a:pt x="802" y="508"/>
                    <a:pt x="802" y="508"/>
                  </a:cubicBezTo>
                  <a:cubicBezTo>
                    <a:pt x="804" y="498"/>
                    <a:pt x="804" y="498"/>
                    <a:pt x="804" y="498"/>
                  </a:cubicBezTo>
                  <a:cubicBezTo>
                    <a:pt x="855" y="508"/>
                    <a:pt x="855" y="508"/>
                    <a:pt x="855" y="508"/>
                  </a:cubicBezTo>
                  <a:lnTo>
                    <a:pt x="851" y="525"/>
                  </a:lnTo>
                  <a:close/>
                  <a:moveTo>
                    <a:pt x="815" y="474"/>
                  </a:moveTo>
                  <a:cubicBezTo>
                    <a:pt x="816" y="476"/>
                    <a:pt x="818" y="477"/>
                    <a:pt x="819" y="478"/>
                  </a:cubicBezTo>
                  <a:cubicBezTo>
                    <a:pt x="821" y="478"/>
                    <a:pt x="824" y="478"/>
                    <a:pt x="828" y="478"/>
                  </a:cubicBezTo>
                  <a:cubicBezTo>
                    <a:pt x="857" y="479"/>
                    <a:pt x="857" y="479"/>
                    <a:pt x="857" y="479"/>
                  </a:cubicBezTo>
                  <a:cubicBezTo>
                    <a:pt x="856" y="491"/>
                    <a:pt x="856" y="491"/>
                    <a:pt x="856" y="491"/>
                  </a:cubicBezTo>
                  <a:cubicBezTo>
                    <a:pt x="829" y="490"/>
                    <a:pt x="829" y="490"/>
                    <a:pt x="829" y="490"/>
                  </a:cubicBezTo>
                  <a:cubicBezTo>
                    <a:pt x="823" y="490"/>
                    <a:pt x="819" y="489"/>
                    <a:pt x="816" y="489"/>
                  </a:cubicBezTo>
                  <a:cubicBezTo>
                    <a:pt x="814" y="488"/>
                    <a:pt x="812" y="487"/>
                    <a:pt x="810" y="485"/>
                  </a:cubicBezTo>
                  <a:cubicBezTo>
                    <a:pt x="808" y="483"/>
                    <a:pt x="807" y="481"/>
                    <a:pt x="806" y="478"/>
                  </a:cubicBezTo>
                  <a:cubicBezTo>
                    <a:pt x="805" y="475"/>
                    <a:pt x="805" y="472"/>
                    <a:pt x="805" y="467"/>
                  </a:cubicBezTo>
                  <a:cubicBezTo>
                    <a:pt x="805" y="462"/>
                    <a:pt x="806" y="458"/>
                    <a:pt x="807" y="455"/>
                  </a:cubicBezTo>
                  <a:cubicBezTo>
                    <a:pt x="808" y="452"/>
                    <a:pt x="810" y="450"/>
                    <a:pt x="812" y="448"/>
                  </a:cubicBezTo>
                  <a:cubicBezTo>
                    <a:pt x="813" y="447"/>
                    <a:pt x="815" y="446"/>
                    <a:pt x="817" y="445"/>
                  </a:cubicBezTo>
                  <a:cubicBezTo>
                    <a:pt x="820" y="445"/>
                    <a:pt x="825" y="444"/>
                    <a:pt x="831" y="445"/>
                  </a:cubicBezTo>
                  <a:cubicBezTo>
                    <a:pt x="858" y="446"/>
                    <a:pt x="858" y="446"/>
                    <a:pt x="858" y="446"/>
                  </a:cubicBezTo>
                  <a:cubicBezTo>
                    <a:pt x="858" y="457"/>
                    <a:pt x="858" y="457"/>
                    <a:pt x="858" y="457"/>
                  </a:cubicBezTo>
                  <a:cubicBezTo>
                    <a:pt x="830" y="456"/>
                    <a:pt x="830" y="456"/>
                    <a:pt x="830" y="456"/>
                  </a:cubicBezTo>
                  <a:cubicBezTo>
                    <a:pt x="825" y="456"/>
                    <a:pt x="822" y="456"/>
                    <a:pt x="821" y="456"/>
                  </a:cubicBezTo>
                  <a:cubicBezTo>
                    <a:pt x="819" y="457"/>
                    <a:pt x="817" y="458"/>
                    <a:pt x="816" y="459"/>
                  </a:cubicBezTo>
                  <a:cubicBezTo>
                    <a:pt x="814" y="461"/>
                    <a:pt x="814" y="464"/>
                    <a:pt x="813" y="467"/>
                  </a:cubicBezTo>
                  <a:cubicBezTo>
                    <a:pt x="813" y="470"/>
                    <a:pt x="814" y="473"/>
                    <a:pt x="815" y="474"/>
                  </a:cubicBezTo>
                  <a:close/>
                </a:path>
              </a:pathLst>
            </a:custGeom>
            <a:grpFill/>
            <a:ln>
              <a:noFill/>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3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Arial"/>
              </a:endParaRPr>
            </a:p>
          </p:txBody>
        </p:sp>
        <p:sp>
          <p:nvSpPr>
            <p:cNvPr id="252" name="Freeform 85"/>
            <p:cNvSpPr/>
            <p:nvPr/>
          </p:nvSpPr>
          <p:spPr bwMode="auto">
            <a:xfrm>
              <a:off x="1913" y="749"/>
              <a:ext cx="42" cy="40"/>
            </a:xfrm>
            <a:custGeom>
              <a:avLst/>
              <a:gdLst>
                <a:gd name="T0" fmla="*/ 13 w 22"/>
                <a:gd name="T1" fmla="*/ 20 h 21"/>
                <a:gd name="T2" fmla="*/ 18 w 22"/>
                <a:gd name="T3" fmla="*/ 20 h 21"/>
                <a:gd name="T4" fmla="*/ 21 w 22"/>
                <a:gd name="T5" fmla="*/ 18 h 21"/>
                <a:gd name="T6" fmla="*/ 22 w 22"/>
                <a:gd name="T7" fmla="*/ 13 h 21"/>
                <a:gd name="T8" fmla="*/ 20 w 22"/>
                <a:gd name="T9" fmla="*/ 8 h 21"/>
                <a:gd name="T10" fmla="*/ 13 w 22"/>
                <a:gd name="T11" fmla="*/ 3 h 21"/>
                <a:gd name="T12" fmla="*/ 9 w 22"/>
                <a:gd name="T13" fmla="*/ 0 h 21"/>
                <a:gd name="T14" fmla="*/ 0 w 22"/>
                <a:gd name="T15" fmla="*/ 12 h 21"/>
                <a:gd name="T16" fmla="*/ 5 w 22"/>
                <a:gd name="T17" fmla="*/ 16 h 21"/>
                <a:gd name="T18" fmla="*/ 13 w 22"/>
                <a:gd name="T19" fmla="*/ 2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 h="21">
                  <a:moveTo>
                    <a:pt x="13" y="20"/>
                  </a:moveTo>
                  <a:cubicBezTo>
                    <a:pt x="15" y="21"/>
                    <a:pt x="16" y="21"/>
                    <a:pt x="18" y="20"/>
                  </a:cubicBezTo>
                  <a:cubicBezTo>
                    <a:pt x="19" y="20"/>
                    <a:pt x="20" y="19"/>
                    <a:pt x="21" y="18"/>
                  </a:cubicBezTo>
                  <a:cubicBezTo>
                    <a:pt x="22" y="16"/>
                    <a:pt x="22" y="14"/>
                    <a:pt x="22" y="13"/>
                  </a:cubicBezTo>
                  <a:cubicBezTo>
                    <a:pt x="22" y="11"/>
                    <a:pt x="21" y="10"/>
                    <a:pt x="20" y="8"/>
                  </a:cubicBezTo>
                  <a:cubicBezTo>
                    <a:pt x="19" y="7"/>
                    <a:pt x="16" y="6"/>
                    <a:pt x="13" y="3"/>
                  </a:cubicBezTo>
                  <a:cubicBezTo>
                    <a:pt x="9" y="0"/>
                    <a:pt x="9" y="0"/>
                    <a:pt x="9" y="0"/>
                  </a:cubicBezTo>
                  <a:cubicBezTo>
                    <a:pt x="0" y="12"/>
                    <a:pt x="0" y="12"/>
                    <a:pt x="0" y="12"/>
                  </a:cubicBezTo>
                  <a:cubicBezTo>
                    <a:pt x="5" y="16"/>
                    <a:pt x="5" y="16"/>
                    <a:pt x="5" y="16"/>
                  </a:cubicBezTo>
                  <a:cubicBezTo>
                    <a:pt x="9" y="18"/>
                    <a:pt x="12" y="20"/>
                    <a:pt x="13" y="20"/>
                  </a:cubicBezTo>
                  <a:close/>
                </a:path>
              </a:pathLst>
            </a:custGeom>
            <a:grpFill/>
            <a:ln>
              <a:noFill/>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3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Arial"/>
              </a:endParaRPr>
            </a:p>
          </p:txBody>
        </p:sp>
        <p:sp>
          <p:nvSpPr>
            <p:cNvPr id="253" name="Freeform 86"/>
            <p:cNvSpPr/>
            <p:nvPr/>
          </p:nvSpPr>
          <p:spPr bwMode="auto">
            <a:xfrm>
              <a:off x="1636" y="2110"/>
              <a:ext cx="35" cy="54"/>
            </a:xfrm>
            <a:custGeom>
              <a:avLst/>
              <a:gdLst>
                <a:gd name="T0" fmla="*/ 4 w 18"/>
                <a:gd name="T1" fmla="*/ 3 h 28"/>
                <a:gd name="T2" fmla="*/ 6 w 18"/>
                <a:gd name="T3" fmla="*/ 6 h 28"/>
                <a:gd name="T4" fmla="*/ 7 w 18"/>
                <a:gd name="T5" fmla="*/ 9 h 28"/>
                <a:gd name="T6" fmla="*/ 7 w 18"/>
                <a:gd name="T7" fmla="*/ 12 h 28"/>
                <a:gd name="T8" fmla="*/ 6 w 18"/>
                <a:gd name="T9" fmla="*/ 13 h 28"/>
                <a:gd name="T10" fmla="*/ 3 w 18"/>
                <a:gd name="T11" fmla="*/ 19 h 28"/>
                <a:gd name="T12" fmla="*/ 3 w 18"/>
                <a:gd name="T13" fmla="*/ 25 h 28"/>
                <a:gd name="T14" fmla="*/ 8 w 18"/>
                <a:gd name="T15" fmla="*/ 22 h 28"/>
                <a:gd name="T16" fmla="*/ 10 w 18"/>
                <a:gd name="T17" fmla="*/ 21 h 28"/>
                <a:gd name="T18" fmla="*/ 11 w 18"/>
                <a:gd name="T19" fmla="*/ 19 h 28"/>
                <a:gd name="T20" fmla="*/ 15 w 18"/>
                <a:gd name="T21" fmla="*/ 13 h 28"/>
                <a:gd name="T22" fmla="*/ 18 w 18"/>
                <a:gd name="T23" fmla="*/ 7 h 28"/>
                <a:gd name="T24" fmla="*/ 18 w 18"/>
                <a:gd name="T25" fmla="*/ 4 h 28"/>
                <a:gd name="T26" fmla="*/ 12 w 18"/>
                <a:gd name="T27" fmla="*/ 1 h 28"/>
                <a:gd name="T28" fmla="*/ 8 w 18"/>
                <a:gd name="T29" fmla="*/ 0 h 28"/>
                <a:gd name="T30" fmla="*/ 4 w 18"/>
                <a:gd name="T31" fmla="*/ 0 h 28"/>
                <a:gd name="T32" fmla="*/ 4 w 18"/>
                <a:gd name="T33" fmla="*/ 3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8" h="28">
                  <a:moveTo>
                    <a:pt x="4" y="3"/>
                  </a:moveTo>
                  <a:cubicBezTo>
                    <a:pt x="4" y="4"/>
                    <a:pt x="6" y="6"/>
                    <a:pt x="6" y="6"/>
                  </a:cubicBezTo>
                  <a:cubicBezTo>
                    <a:pt x="6" y="8"/>
                    <a:pt x="7" y="9"/>
                    <a:pt x="7" y="9"/>
                  </a:cubicBezTo>
                  <a:cubicBezTo>
                    <a:pt x="8" y="10"/>
                    <a:pt x="7" y="12"/>
                    <a:pt x="7" y="12"/>
                  </a:cubicBezTo>
                  <a:cubicBezTo>
                    <a:pt x="7" y="12"/>
                    <a:pt x="6" y="13"/>
                    <a:pt x="6" y="13"/>
                  </a:cubicBezTo>
                  <a:cubicBezTo>
                    <a:pt x="6" y="16"/>
                    <a:pt x="3" y="19"/>
                    <a:pt x="3" y="19"/>
                  </a:cubicBezTo>
                  <a:cubicBezTo>
                    <a:pt x="0" y="21"/>
                    <a:pt x="3" y="25"/>
                    <a:pt x="3" y="25"/>
                  </a:cubicBezTo>
                  <a:cubicBezTo>
                    <a:pt x="4" y="28"/>
                    <a:pt x="8" y="22"/>
                    <a:pt x="8" y="22"/>
                  </a:cubicBezTo>
                  <a:cubicBezTo>
                    <a:pt x="9" y="21"/>
                    <a:pt x="10" y="21"/>
                    <a:pt x="10" y="21"/>
                  </a:cubicBezTo>
                  <a:cubicBezTo>
                    <a:pt x="10" y="20"/>
                    <a:pt x="10" y="20"/>
                    <a:pt x="11" y="19"/>
                  </a:cubicBezTo>
                  <a:cubicBezTo>
                    <a:pt x="12" y="16"/>
                    <a:pt x="15" y="13"/>
                    <a:pt x="15" y="13"/>
                  </a:cubicBezTo>
                  <a:cubicBezTo>
                    <a:pt x="15" y="12"/>
                    <a:pt x="18" y="7"/>
                    <a:pt x="18" y="7"/>
                  </a:cubicBezTo>
                  <a:cubicBezTo>
                    <a:pt x="18" y="6"/>
                    <a:pt x="18" y="4"/>
                    <a:pt x="18" y="4"/>
                  </a:cubicBezTo>
                  <a:cubicBezTo>
                    <a:pt x="17" y="3"/>
                    <a:pt x="12" y="1"/>
                    <a:pt x="12" y="1"/>
                  </a:cubicBezTo>
                  <a:cubicBezTo>
                    <a:pt x="12" y="1"/>
                    <a:pt x="10" y="1"/>
                    <a:pt x="8" y="0"/>
                  </a:cubicBezTo>
                  <a:cubicBezTo>
                    <a:pt x="6" y="0"/>
                    <a:pt x="4" y="0"/>
                    <a:pt x="4" y="0"/>
                  </a:cubicBezTo>
                  <a:cubicBezTo>
                    <a:pt x="1" y="1"/>
                    <a:pt x="4" y="3"/>
                    <a:pt x="4" y="3"/>
                  </a:cubicBezTo>
                  <a:close/>
                </a:path>
              </a:pathLst>
            </a:custGeom>
            <a:grpFill/>
            <a:ln>
              <a:noFill/>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3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Arial"/>
              </a:endParaRPr>
            </a:p>
          </p:txBody>
        </p:sp>
        <p:sp>
          <p:nvSpPr>
            <p:cNvPr id="254" name="Freeform 87"/>
            <p:cNvSpPr/>
            <p:nvPr/>
          </p:nvSpPr>
          <p:spPr bwMode="auto">
            <a:xfrm>
              <a:off x="2152" y="1076"/>
              <a:ext cx="68" cy="67"/>
            </a:xfrm>
            <a:custGeom>
              <a:avLst/>
              <a:gdLst>
                <a:gd name="T0" fmla="*/ 24 w 36"/>
                <a:gd name="T1" fmla="*/ 32 h 35"/>
                <a:gd name="T2" fmla="*/ 35 w 36"/>
                <a:gd name="T3" fmla="*/ 23 h 35"/>
                <a:gd name="T4" fmla="*/ 35 w 36"/>
                <a:gd name="T5" fmla="*/ 11 h 35"/>
                <a:gd name="T6" fmla="*/ 26 w 36"/>
                <a:gd name="T7" fmla="*/ 2 h 35"/>
                <a:gd name="T8" fmla="*/ 12 w 36"/>
                <a:gd name="T9" fmla="*/ 3 h 35"/>
                <a:gd name="T10" fmla="*/ 1 w 36"/>
                <a:gd name="T11" fmla="*/ 12 h 35"/>
                <a:gd name="T12" fmla="*/ 1 w 36"/>
                <a:gd name="T13" fmla="*/ 24 h 35"/>
                <a:gd name="T14" fmla="*/ 10 w 36"/>
                <a:gd name="T15" fmla="*/ 33 h 35"/>
                <a:gd name="T16" fmla="*/ 24 w 36"/>
                <a:gd name="T17" fmla="*/ 3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35">
                  <a:moveTo>
                    <a:pt x="24" y="32"/>
                  </a:moveTo>
                  <a:cubicBezTo>
                    <a:pt x="30" y="30"/>
                    <a:pt x="33" y="27"/>
                    <a:pt x="35" y="23"/>
                  </a:cubicBezTo>
                  <a:cubicBezTo>
                    <a:pt x="36" y="19"/>
                    <a:pt x="36" y="15"/>
                    <a:pt x="35" y="11"/>
                  </a:cubicBezTo>
                  <a:cubicBezTo>
                    <a:pt x="33" y="6"/>
                    <a:pt x="30" y="3"/>
                    <a:pt x="26" y="2"/>
                  </a:cubicBezTo>
                  <a:cubicBezTo>
                    <a:pt x="22" y="0"/>
                    <a:pt x="17" y="1"/>
                    <a:pt x="12" y="3"/>
                  </a:cubicBezTo>
                  <a:cubicBezTo>
                    <a:pt x="7" y="5"/>
                    <a:pt x="3" y="8"/>
                    <a:pt x="1" y="12"/>
                  </a:cubicBezTo>
                  <a:cubicBezTo>
                    <a:pt x="0" y="16"/>
                    <a:pt x="0" y="20"/>
                    <a:pt x="1" y="24"/>
                  </a:cubicBezTo>
                  <a:cubicBezTo>
                    <a:pt x="3" y="29"/>
                    <a:pt x="6" y="31"/>
                    <a:pt x="10" y="33"/>
                  </a:cubicBezTo>
                  <a:cubicBezTo>
                    <a:pt x="14" y="35"/>
                    <a:pt x="18" y="34"/>
                    <a:pt x="24" y="32"/>
                  </a:cubicBezTo>
                  <a:close/>
                </a:path>
              </a:pathLst>
            </a:custGeom>
            <a:grpFill/>
            <a:ln>
              <a:noFill/>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3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Arial"/>
              </a:endParaRPr>
            </a:p>
          </p:txBody>
        </p:sp>
      </p:grpSp>
      <p:pic>
        <p:nvPicPr>
          <p:cNvPr id="255" name="图片 106"/>
          <p:cNvPicPr>
            <a:picLocks noChangeAspect="1"/>
          </p:cNvPicPr>
          <p:nvPr/>
        </p:nvPicPr>
        <p:blipFill rotWithShape="1">
          <a:blip r:embed="rId3" cstate="print"/>
          <a:srcRect l="28204"/>
          <a:stretch>
            <a:fillRect/>
          </a:stretch>
        </p:blipFill>
        <p:spPr>
          <a:xfrm>
            <a:off x="4805923" y="1224112"/>
            <a:ext cx="3590333" cy="1231573"/>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物体照片</a:t>
            </a:r>
            <a:endParaRPr lang="zh-CN" altLang="en-US" dirty="0"/>
          </a:p>
        </p:txBody>
      </p:sp>
      <p:grpSp>
        <p:nvGrpSpPr>
          <p:cNvPr id="3" name="组合 2">
            <a:extLst>
              <a:ext uri="{FF2B5EF4-FFF2-40B4-BE49-F238E27FC236}">
                <a16:creationId xmlns:a16="http://schemas.microsoft.com/office/drawing/2014/main" id="{FEB8DF91-DA1B-92E3-CEAB-8B791B6B0029}"/>
              </a:ext>
            </a:extLst>
          </p:cNvPr>
          <p:cNvGrpSpPr/>
          <p:nvPr/>
        </p:nvGrpSpPr>
        <p:grpSpPr>
          <a:xfrm>
            <a:off x="1341060" y="1525350"/>
            <a:ext cx="9218414" cy="3753798"/>
            <a:chOff x="1341060" y="1525350"/>
            <a:chExt cx="9218414" cy="3753798"/>
          </a:xfrm>
        </p:grpSpPr>
        <p:sp>
          <p:nvSpPr>
            <p:cNvPr id="19" name="文本框 18"/>
            <p:cNvSpPr txBox="1"/>
            <p:nvPr/>
          </p:nvSpPr>
          <p:spPr>
            <a:xfrm>
              <a:off x="1341060" y="4900262"/>
              <a:ext cx="2294477" cy="378886"/>
            </a:xfrm>
            <a:prstGeom prst="rect">
              <a:avLst/>
            </a:prstGeom>
            <a:noFill/>
          </p:spPr>
          <p:txBody>
            <a:bodyPr wrap="square" rtlCol="0">
              <a:spAutoFit/>
            </a:bodyPr>
            <a:lstStyle/>
            <a:p>
              <a:pPr algn="ctr">
                <a:lnSpc>
                  <a:spcPct val="130000"/>
                </a:lnSpc>
              </a:pPr>
              <a:r>
                <a:rPr lang="zh-CN" altLang="en-US" sz="1600">
                  <a:solidFill>
                    <a:schemeClr val="tx1">
                      <a:lumMod val="75000"/>
                      <a:lumOff val="25000"/>
                    </a:schemeClr>
                  </a:solidFill>
                </a:rPr>
                <a:t>原图</a:t>
              </a:r>
              <a:endParaRPr lang="zh-CN" altLang="en-US" sz="1600" dirty="0">
                <a:solidFill>
                  <a:schemeClr val="tx1">
                    <a:lumMod val="75000"/>
                    <a:lumOff val="25000"/>
                  </a:schemeClr>
                </a:solidFill>
              </a:endParaRPr>
            </a:p>
          </p:txBody>
        </p:sp>
        <p:sp>
          <p:nvSpPr>
            <p:cNvPr id="35" name="文本框 34"/>
            <p:cNvSpPr txBox="1"/>
            <p:nvPr/>
          </p:nvSpPr>
          <p:spPr>
            <a:xfrm>
              <a:off x="4948761" y="4900262"/>
              <a:ext cx="2294477" cy="378886"/>
            </a:xfrm>
            <a:prstGeom prst="rect">
              <a:avLst/>
            </a:prstGeom>
            <a:noFill/>
          </p:spPr>
          <p:txBody>
            <a:bodyPr wrap="square" rtlCol="0">
              <a:spAutoFit/>
            </a:bodyPr>
            <a:lstStyle/>
            <a:p>
              <a:pPr algn="ctr">
                <a:lnSpc>
                  <a:spcPct val="130000"/>
                </a:lnSpc>
              </a:pPr>
              <a:r>
                <a:rPr lang="zh-CN" altLang="en-US" sz="1600">
                  <a:solidFill>
                    <a:schemeClr val="tx1">
                      <a:lumMod val="75000"/>
                      <a:lumOff val="25000"/>
                    </a:schemeClr>
                  </a:solidFill>
                </a:rPr>
                <a:t>黑白处理</a:t>
              </a:r>
              <a:endParaRPr lang="zh-CN" altLang="en-US" sz="1600" dirty="0">
                <a:solidFill>
                  <a:schemeClr val="tx1">
                    <a:lumMod val="75000"/>
                    <a:lumOff val="25000"/>
                  </a:schemeClr>
                </a:solidFill>
              </a:endParaRPr>
            </a:p>
          </p:txBody>
        </p:sp>
        <p:sp>
          <p:nvSpPr>
            <p:cNvPr id="40" name="文本框 39"/>
            <p:cNvSpPr txBox="1"/>
            <p:nvPr/>
          </p:nvSpPr>
          <p:spPr>
            <a:xfrm>
              <a:off x="8264997" y="4900262"/>
              <a:ext cx="2294477" cy="378886"/>
            </a:xfrm>
            <a:prstGeom prst="rect">
              <a:avLst/>
            </a:prstGeom>
            <a:noFill/>
          </p:spPr>
          <p:txBody>
            <a:bodyPr wrap="square" rtlCol="0">
              <a:spAutoFit/>
            </a:bodyPr>
            <a:lstStyle/>
            <a:p>
              <a:pPr algn="ctr">
                <a:lnSpc>
                  <a:spcPct val="130000"/>
                </a:lnSpc>
              </a:pPr>
              <a:r>
                <a:rPr lang="zh-CN" altLang="en-US" sz="1600">
                  <a:solidFill>
                    <a:schemeClr val="tx1">
                      <a:lumMod val="75000"/>
                      <a:lumOff val="25000"/>
                    </a:schemeClr>
                  </a:solidFill>
                </a:rPr>
                <a:t>彩色着色</a:t>
              </a:r>
              <a:endParaRPr lang="zh-CN" altLang="en-US" sz="1600" dirty="0">
                <a:solidFill>
                  <a:schemeClr val="tx1">
                    <a:lumMod val="75000"/>
                    <a:lumOff val="25000"/>
                  </a:schemeClr>
                </a:solidFill>
              </a:endParaRPr>
            </a:p>
          </p:txBody>
        </p:sp>
        <p:grpSp>
          <p:nvGrpSpPr>
            <p:cNvPr id="16" name="组合 15"/>
            <p:cNvGrpSpPr/>
            <p:nvPr/>
          </p:nvGrpSpPr>
          <p:grpSpPr>
            <a:xfrm>
              <a:off x="1341060" y="1525350"/>
              <a:ext cx="9104193" cy="3145783"/>
              <a:chOff x="1845964" y="1755491"/>
              <a:chExt cx="8325646" cy="2659273"/>
            </a:xfrm>
          </p:grpSpPr>
          <p:pic>
            <p:nvPicPr>
              <p:cNvPr id="20" name="图片 19"/>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1845964" y="1755491"/>
                <a:ext cx="1993811" cy="2658415"/>
              </a:xfrm>
              <a:prstGeom prst="rect">
                <a:avLst/>
              </a:prstGeom>
            </p:spPr>
          </p:pic>
          <p:pic>
            <p:nvPicPr>
              <p:cNvPr id="21" name="图片 20"/>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5011881" y="1755492"/>
                <a:ext cx="1993812" cy="2658416"/>
              </a:xfrm>
              <a:prstGeom prst="rect">
                <a:avLst/>
              </a:prstGeom>
            </p:spPr>
          </p:pic>
          <p:pic>
            <p:nvPicPr>
              <p:cNvPr id="22" name="图片 21"/>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a:xfrm>
                <a:off x="8177799" y="1756349"/>
                <a:ext cx="1993811" cy="2658415"/>
              </a:xfrm>
              <a:prstGeom prst="rect">
                <a:avLst/>
              </a:prstGeom>
            </p:spPr>
          </p:pic>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人物照片</a:t>
            </a:r>
            <a:endParaRPr lang="zh-CN" altLang="en-US" dirty="0"/>
          </a:p>
        </p:txBody>
      </p:sp>
      <p:grpSp>
        <p:nvGrpSpPr>
          <p:cNvPr id="3" name="组合 2">
            <a:extLst>
              <a:ext uri="{FF2B5EF4-FFF2-40B4-BE49-F238E27FC236}">
                <a16:creationId xmlns:a16="http://schemas.microsoft.com/office/drawing/2014/main" id="{1379621E-34BB-9283-4212-FF4C8AA71EE2}"/>
              </a:ext>
            </a:extLst>
          </p:cNvPr>
          <p:cNvGrpSpPr/>
          <p:nvPr/>
        </p:nvGrpSpPr>
        <p:grpSpPr>
          <a:xfrm>
            <a:off x="1341060" y="1644230"/>
            <a:ext cx="9218414" cy="3634918"/>
            <a:chOff x="1341060" y="1644230"/>
            <a:chExt cx="9218414" cy="3634918"/>
          </a:xfrm>
        </p:grpSpPr>
        <p:sp>
          <p:nvSpPr>
            <p:cNvPr id="19" name="文本框 18"/>
            <p:cNvSpPr txBox="1"/>
            <p:nvPr/>
          </p:nvSpPr>
          <p:spPr>
            <a:xfrm>
              <a:off x="1341060" y="4900262"/>
              <a:ext cx="2294477" cy="378886"/>
            </a:xfrm>
            <a:prstGeom prst="rect">
              <a:avLst/>
            </a:prstGeom>
            <a:noFill/>
          </p:spPr>
          <p:txBody>
            <a:bodyPr wrap="square" rtlCol="0">
              <a:spAutoFit/>
            </a:bodyPr>
            <a:lstStyle/>
            <a:p>
              <a:pPr algn="ctr">
                <a:lnSpc>
                  <a:spcPct val="130000"/>
                </a:lnSpc>
              </a:pPr>
              <a:r>
                <a:rPr lang="zh-CN" altLang="en-US" sz="1600">
                  <a:solidFill>
                    <a:schemeClr val="tx1">
                      <a:lumMod val="75000"/>
                      <a:lumOff val="25000"/>
                    </a:schemeClr>
                  </a:solidFill>
                </a:rPr>
                <a:t>原图</a:t>
              </a:r>
              <a:endParaRPr lang="zh-CN" altLang="en-US" sz="1600" dirty="0">
                <a:solidFill>
                  <a:schemeClr val="tx1">
                    <a:lumMod val="75000"/>
                    <a:lumOff val="25000"/>
                  </a:schemeClr>
                </a:solidFill>
              </a:endParaRPr>
            </a:p>
          </p:txBody>
        </p:sp>
        <p:sp>
          <p:nvSpPr>
            <p:cNvPr id="35" name="文本框 34"/>
            <p:cNvSpPr txBox="1"/>
            <p:nvPr/>
          </p:nvSpPr>
          <p:spPr>
            <a:xfrm>
              <a:off x="4948761" y="4900262"/>
              <a:ext cx="2294477" cy="378886"/>
            </a:xfrm>
            <a:prstGeom prst="rect">
              <a:avLst/>
            </a:prstGeom>
            <a:noFill/>
          </p:spPr>
          <p:txBody>
            <a:bodyPr wrap="square" rtlCol="0">
              <a:spAutoFit/>
            </a:bodyPr>
            <a:lstStyle/>
            <a:p>
              <a:pPr algn="ctr">
                <a:lnSpc>
                  <a:spcPct val="130000"/>
                </a:lnSpc>
              </a:pPr>
              <a:r>
                <a:rPr lang="zh-CN" altLang="en-US" sz="1600">
                  <a:solidFill>
                    <a:schemeClr val="tx1">
                      <a:lumMod val="75000"/>
                      <a:lumOff val="25000"/>
                    </a:schemeClr>
                  </a:solidFill>
                </a:rPr>
                <a:t>黑白处理</a:t>
              </a:r>
              <a:endParaRPr lang="zh-CN" altLang="en-US" sz="1600" dirty="0">
                <a:solidFill>
                  <a:schemeClr val="tx1">
                    <a:lumMod val="75000"/>
                    <a:lumOff val="25000"/>
                  </a:schemeClr>
                </a:solidFill>
              </a:endParaRPr>
            </a:p>
          </p:txBody>
        </p:sp>
        <p:sp>
          <p:nvSpPr>
            <p:cNvPr id="40" name="文本框 39"/>
            <p:cNvSpPr txBox="1"/>
            <p:nvPr/>
          </p:nvSpPr>
          <p:spPr>
            <a:xfrm>
              <a:off x="8264997" y="4900262"/>
              <a:ext cx="2294477" cy="378886"/>
            </a:xfrm>
            <a:prstGeom prst="rect">
              <a:avLst/>
            </a:prstGeom>
            <a:noFill/>
          </p:spPr>
          <p:txBody>
            <a:bodyPr wrap="square" rtlCol="0">
              <a:spAutoFit/>
            </a:bodyPr>
            <a:lstStyle/>
            <a:p>
              <a:pPr algn="ctr">
                <a:lnSpc>
                  <a:spcPct val="130000"/>
                </a:lnSpc>
              </a:pPr>
              <a:r>
                <a:rPr lang="zh-CN" altLang="en-US" sz="1600">
                  <a:solidFill>
                    <a:schemeClr val="tx1">
                      <a:lumMod val="75000"/>
                      <a:lumOff val="25000"/>
                    </a:schemeClr>
                  </a:solidFill>
                </a:rPr>
                <a:t>彩色着色</a:t>
              </a:r>
              <a:endParaRPr lang="zh-CN" altLang="en-US" sz="1600" dirty="0">
                <a:solidFill>
                  <a:schemeClr val="tx1">
                    <a:lumMod val="75000"/>
                    <a:lumOff val="25000"/>
                  </a:schemeClr>
                </a:solidFill>
              </a:endParaRPr>
            </a:p>
          </p:txBody>
        </p:sp>
        <p:grpSp>
          <p:nvGrpSpPr>
            <p:cNvPr id="16" name="组合 15"/>
            <p:cNvGrpSpPr/>
            <p:nvPr/>
          </p:nvGrpSpPr>
          <p:grpSpPr>
            <a:xfrm>
              <a:off x="1341060" y="1644230"/>
              <a:ext cx="9104193" cy="2908023"/>
              <a:chOff x="1845964" y="1855986"/>
              <a:chExt cx="8325646" cy="2458284"/>
            </a:xfrm>
          </p:grpSpPr>
          <p:pic>
            <p:nvPicPr>
              <p:cNvPr id="20" name="图片 19"/>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1845964" y="1855986"/>
                <a:ext cx="1993811" cy="2457426"/>
              </a:xfrm>
              <a:prstGeom prst="rect">
                <a:avLst/>
              </a:prstGeom>
            </p:spPr>
          </p:pic>
          <p:pic>
            <p:nvPicPr>
              <p:cNvPr id="21" name="图片 20"/>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5011881" y="1855987"/>
                <a:ext cx="1993812" cy="2457426"/>
              </a:xfrm>
              <a:prstGeom prst="rect">
                <a:avLst/>
              </a:prstGeom>
            </p:spPr>
          </p:pic>
          <p:pic>
            <p:nvPicPr>
              <p:cNvPr id="22" name="图片 21"/>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a:xfrm>
                <a:off x="8177799" y="1856844"/>
                <a:ext cx="1993811" cy="2457426"/>
              </a:xfrm>
              <a:prstGeom prst="rect">
                <a:avLst/>
              </a:prstGeom>
            </p:spPr>
          </p:pic>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人工修复照片和</a:t>
            </a:r>
            <a:r>
              <a:rPr lang="en-US" altLang="zh-CN"/>
              <a:t>ai</a:t>
            </a:r>
            <a:r>
              <a:rPr lang="zh-CN" altLang="en-US"/>
              <a:t>修复照片对比</a:t>
            </a:r>
            <a:endParaRPr lang="zh-CN" altLang="en-US" dirty="0"/>
          </a:p>
        </p:txBody>
      </p:sp>
      <p:grpSp>
        <p:nvGrpSpPr>
          <p:cNvPr id="3" name="组合 2">
            <a:extLst>
              <a:ext uri="{FF2B5EF4-FFF2-40B4-BE49-F238E27FC236}">
                <a16:creationId xmlns:a16="http://schemas.microsoft.com/office/drawing/2014/main" id="{B479CD1E-AE5F-C49F-D720-8DE50DF7140D}"/>
              </a:ext>
            </a:extLst>
          </p:cNvPr>
          <p:cNvGrpSpPr/>
          <p:nvPr/>
        </p:nvGrpSpPr>
        <p:grpSpPr>
          <a:xfrm>
            <a:off x="1677409" y="2098647"/>
            <a:ext cx="8837183" cy="3193380"/>
            <a:chOff x="1677409" y="2098647"/>
            <a:chExt cx="8837183" cy="3193380"/>
          </a:xfrm>
        </p:grpSpPr>
        <p:sp>
          <p:nvSpPr>
            <p:cNvPr id="19" name="文本框 18"/>
            <p:cNvSpPr txBox="1"/>
            <p:nvPr/>
          </p:nvSpPr>
          <p:spPr>
            <a:xfrm>
              <a:off x="2057845" y="4913141"/>
              <a:ext cx="2294477" cy="378886"/>
            </a:xfrm>
            <a:prstGeom prst="rect">
              <a:avLst/>
            </a:prstGeom>
            <a:noFill/>
          </p:spPr>
          <p:txBody>
            <a:bodyPr wrap="square" rtlCol="0">
              <a:spAutoFit/>
            </a:bodyPr>
            <a:lstStyle/>
            <a:p>
              <a:pPr algn="ctr">
                <a:lnSpc>
                  <a:spcPct val="130000"/>
                </a:lnSpc>
              </a:pPr>
              <a:r>
                <a:rPr lang="zh-CN" altLang="en-US" sz="1600">
                  <a:solidFill>
                    <a:schemeClr val="tx1">
                      <a:lumMod val="75000"/>
                      <a:lumOff val="25000"/>
                    </a:schemeClr>
                  </a:solidFill>
                </a:rPr>
                <a:t>原图</a:t>
              </a:r>
              <a:endParaRPr lang="zh-CN" altLang="en-US" sz="1600" dirty="0">
                <a:solidFill>
                  <a:schemeClr val="tx1">
                    <a:lumMod val="75000"/>
                    <a:lumOff val="25000"/>
                  </a:schemeClr>
                </a:solidFill>
              </a:endParaRPr>
            </a:p>
          </p:txBody>
        </p:sp>
        <p:sp>
          <p:nvSpPr>
            <p:cNvPr id="35" name="文本框 34"/>
            <p:cNvSpPr txBox="1"/>
            <p:nvPr/>
          </p:nvSpPr>
          <p:spPr>
            <a:xfrm>
              <a:off x="4948761" y="4900262"/>
              <a:ext cx="2294477" cy="378886"/>
            </a:xfrm>
            <a:prstGeom prst="rect">
              <a:avLst/>
            </a:prstGeom>
            <a:noFill/>
          </p:spPr>
          <p:txBody>
            <a:bodyPr wrap="square" rtlCol="0">
              <a:spAutoFit/>
            </a:bodyPr>
            <a:lstStyle/>
            <a:p>
              <a:pPr algn="ctr">
                <a:lnSpc>
                  <a:spcPct val="130000"/>
                </a:lnSpc>
              </a:pPr>
              <a:r>
                <a:rPr lang="zh-CN" altLang="en-US" sz="1600">
                  <a:solidFill>
                    <a:schemeClr val="tx1">
                      <a:lumMod val="75000"/>
                      <a:lumOff val="25000"/>
                    </a:schemeClr>
                  </a:solidFill>
                </a:rPr>
                <a:t>人工着色</a:t>
              </a:r>
              <a:endParaRPr lang="zh-CN" altLang="en-US" sz="1600" dirty="0">
                <a:solidFill>
                  <a:schemeClr val="tx1">
                    <a:lumMod val="75000"/>
                    <a:lumOff val="25000"/>
                  </a:schemeClr>
                </a:solidFill>
              </a:endParaRPr>
            </a:p>
          </p:txBody>
        </p:sp>
        <p:sp>
          <p:nvSpPr>
            <p:cNvPr id="40" name="文本框 39"/>
            <p:cNvSpPr txBox="1"/>
            <p:nvPr/>
          </p:nvSpPr>
          <p:spPr>
            <a:xfrm>
              <a:off x="8107681" y="4913140"/>
              <a:ext cx="2294477" cy="378886"/>
            </a:xfrm>
            <a:prstGeom prst="rect">
              <a:avLst/>
            </a:prstGeom>
            <a:noFill/>
          </p:spPr>
          <p:txBody>
            <a:bodyPr wrap="square" rtlCol="0">
              <a:spAutoFit/>
            </a:bodyPr>
            <a:lstStyle/>
            <a:p>
              <a:pPr algn="ctr">
                <a:lnSpc>
                  <a:spcPct val="130000"/>
                </a:lnSpc>
              </a:pPr>
              <a:r>
                <a:rPr lang="en-US" altLang="zh-CN" sz="1600">
                  <a:solidFill>
                    <a:schemeClr val="tx1">
                      <a:lumMod val="75000"/>
                      <a:lumOff val="25000"/>
                    </a:schemeClr>
                  </a:solidFill>
                </a:rPr>
                <a:t>ai</a:t>
              </a:r>
              <a:r>
                <a:rPr lang="zh-CN" altLang="en-US" sz="1600">
                  <a:solidFill>
                    <a:schemeClr val="tx1">
                      <a:lumMod val="75000"/>
                      <a:lumOff val="25000"/>
                    </a:schemeClr>
                  </a:solidFill>
                </a:rPr>
                <a:t>着色</a:t>
              </a:r>
              <a:endParaRPr lang="zh-CN" altLang="en-US" sz="1600" dirty="0">
                <a:solidFill>
                  <a:schemeClr val="tx1">
                    <a:lumMod val="75000"/>
                    <a:lumOff val="25000"/>
                  </a:schemeClr>
                </a:solidFill>
              </a:endParaRPr>
            </a:p>
          </p:txBody>
        </p:sp>
        <p:grpSp>
          <p:nvGrpSpPr>
            <p:cNvPr id="16" name="组合 15"/>
            <p:cNvGrpSpPr/>
            <p:nvPr/>
          </p:nvGrpSpPr>
          <p:grpSpPr>
            <a:xfrm>
              <a:off x="1677409" y="2098647"/>
              <a:ext cx="8837183" cy="2814495"/>
              <a:chOff x="2541579" y="2172456"/>
              <a:chExt cx="6946642" cy="1843070"/>
            </a:xfrm>
          </p:grpSpPr>
          <p:pic>
            <p:nvPicPr>
              <p:cNvPr id="20" name="图片 19"/>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2541579" y="2172456"/>
                <a:ext cx="1993811" cy="1843069"/>
              </a:xfrm>
              <a:prstGeom prst="rect">
                <a:avLst/>
              </a:prstGeom>
            </p:spPr>
          </p:pic>
          <p:pic>
            <p:nvPicPr>
              <p:cNvPr id="21" name="图片 2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5011881" y="2172456"/>
                <a:ext cx="1993812" cy="1824484"/>
              </a:xfrm>
              <a:prstGeom prst="rect">
                <a:avLst/>
              </a:prstGeom>
            </p:spPr>
          </p:pic>
          <p:pic>
            <p:nvPicPr>
              <p:cNvPr id="22" name="图片 2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a:xfrm>
                <a:off x="7494410" y="2172456"/>
                <a:ext cx="1993811" cy="1843070"/>
              </a:xfrm>
              <a:prstGeom prst="rect">
                <a:avLst/>
              </a:prstGeom>
            </p:spPr>
          </p:pic>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3"/>
          </p:nvPr>
        </p:nvSpPr>
        <p:spPr>
          <a:xfrm>
            <a:off x="2675230" y="2835510"/>
            <a:ext cx="3250169" cy="361081"/>
          </a:xfrm>
        </p:spPr>
        <p:txBody>
          <a:bodyPr/>
          <a:lstStyle/>
          <a:p>
            <a:r>
              <a:rPr lang="zh-CN" altLang="en-US"/>
              <a:t>基本原理</a:t>
            </a:r>
            <a:endParaRPr lang="zh-CN" altLang="en-US" dirty="0"/>
          </a:p>
        </p:txBody>
      </p:sp>
      <p:sp>
        <p:nvSpPr>
          <p:cNvPr id="5" name="文本占位符 4"/>
          <p:cNvSpPr>
            <a:spLocks noGrp="1"/>
          </p:cNvSpPr>
          <p:nvPr>
            <p:ph type="body" sz="quarter" idx="14"/>
          </p:nvPr>
        </p:nvSpPr>
        <p:spPr>
          <a:xfrm>
            <a:off x="2675230" y="3327186"/>
            <a:ext cx="3250169" cy="269018"/>
          </a:xfrm>
        </p:spPr>
        <p:txBody>
          <a:bodyPr/>
          <a:lstStyle/>
          <a:p>
            <a:r>
              <a:rPr lang="en-US" altLang="zh-CN"/>
              <a:t>basic conception</a:t>
            </a:r>
            <a:endParaRPr lang="zh-CN" altLang="en-US" dirty="0"/>
          </a:p>
        </p:txBody>
      </p:sp>
      <p:sp>
        <p:nvSpPr>
          <p:cNvPr id="18" name="文本占位符 17"/>
          <p:cNvSpPr>
            <a:spLocks noGrp="1"/>
          </p:cNvSpPr>
          <p:nvPr>
            <p:ph type="body" sz="quarter" idx="15"/>
          </p:nvPr>
        </p:nvSpPr>
        <p:spPr>
          <a:xfrm>
            <a:off x="2673251" y="4177697"/>
            <a:ext cx="3250800" cy="361081"/>
          </a:xfrm>
        </p:spPr>
        <p:txBody>
          <a:bodyPr/>
          <a:lstStyle/>
          <a:p>
            <a:r>
              <a:rPr lang="zh-CN" altLang="en-US"/>
              <a:t>主要问题</a:t>
            </a:r>
            <a:endParaRPr lang="zh-CN" altLang="en-US" dirty="0"/>
          </a:p>
        </p:txBody>
      </p:sp>
      <p:sp>
        <p:nvSpPr>
          <p:cNvPr id="19" name="文本占位符 18"/>
          <p:cNvSpPr>
            <a:spLocks noGrp="1"/>
          </p:cNvSpPr>
          <p:nvPr>
            <p:ph type="body" sz="quarter" idx="16"/>
          </p:nvPr>
        </p:nvSpPr>
        <p:spPr>
          <a:xfrm>
            <a:off x="2673251" y="4669373"/>
            <a:ext cx="3250800" cy="269018"/>
          </a:xfrm>
        </p:spPr>
        <p:txBody>
          <a:bodyPr/>
          <a:lstStyle/>
          <a:p>
            <a:r>
              <a:rPr lang="en-US" altLang="zh-CN"/>
              <a:t>main problems</a:t>
            </a:r>
            <a:endParaRPr lang="zh-CN" altLang="en-US" dirty="0"/>
          </a:p>
        </p:txBody>
      </p:sp>
      <p:sp>
        <p:nvSpPr>
          <p:cNvPr id="32" name="文本占位符 31"/>
          <p:cNvSpPr>
            <a:spLocks noGrp="1"/>
          </p:cNvSpPr>
          <p:nvPr>
            <p:ph type="body" sz="quarter" idx="17"/>
          </p:nvPr>
        </p:nvSpPr>
        <p:spPr>
          <a:xfrm>
            <a:off x="7229932" y="2831028"/>
            <a:ext cx="3250169" cy="361081"/>
          </a:xfrm>
        </p:spPr>
        <p:txBody>
          <a:bodyPr/>
          <a:lstStyle/>
          <a:p>
            <a:r>
              <a:rPr lang="zh-CN" altLang="en-US"/>
              <a:t>发展历程</a:t>
            </a:r>
            <a:endParaRPr lang="zh-CN" altLang="en-US" dirty="0"/>
          </a:p>
        </p:txBody>
      </p:sp>
      <p:sp>
        <p:nvSpPr>
          <p:cNvPr id="33" name="文本占位符 32"/>
          <p:cNvSpPr>
            <a:spLocks noGrp="1"/>
          </p:cNvSpPr>
          <p:nvPr>
            <p:ph type="body" sz="quarter" idx="18"/>
          </p:nvPr>
        </p:nvSpPr>
        <p:spPr>
          <a:xfrm>
            <a:off x="7229932" y="3322704"/>
            <a:ext cx="3250169" cy="269018"/>
          </a:xfrm>
        </p:spPr>
        <p:txBody>
          <a:bodyPr/>
          <a:lstStyle/>
          <a:p>
            <a:r>
              <a:rPr lang="en-US" altLang="zh-CN"/>
              <a:t>development history</a:t>
            </a:r>
            <a:endParaRPr lang="zh-CN" altLang="en-US" dirty="0"/>
          </a:p>
        </p:txBody>
      </p:sp>
      <p:sp>
        <p:nvSpPr>
          <p:cNvPr id="34" name="文本占位符 33"/>
          <p:cNvSpPr>
            <a:spLocks noGrp="1"/>
          </p:cNvSpPr>
          <p:nvPr>
            <p:ph type="body" sz="quarter" idx="19"/>
          </p:nvPr>
        </p:nvSpPr>
        <p:spPr>
          <a:xfrm>
            <a:off x="7258450" y="4137057"/>
            <a:ext cx="3250800" cy="361081"/>
          </a:xfrm>
        </p:spPr>
        <p:txBody>
          <a:bodyPr/>
          <a:lstStyle/>
          <a:p>
            <a:r>
              <a:rPr lang="zh-CN" altLang="en-US"/>
              <a:t>未来展望</a:t>
            </a:r>
            <a:endParaRPr lang="zh-CN" altLang="en-US" dirty="0"/>
          </a:p>
        </p:txBody>
      </p:sp>
      <p:sp>
        <p:nvSpPr>
          <p:cNvPr id="35" name="文本占位符 34"/>
          <p:cNvSpPr>
            <a:spLocks noGrp="1"/>
          </p:cNvSpPr>
          <p:nvPr>
            <p:ph type="body" sz="quarter" idx="20"/>
          </p:nvPr>
        </p:nvSpPr>
        <p:spPr>
          <a:xfrm>
            <a:off x="7258450" y="4628733"/>
            <a:ext cx="3250800" cy="269018"/>
          </a:xfrm>
        </p:spPr>
        <p:txBody>
          <a:bodyPr/>
          <a:lstStyle/>
          <a:p>
            <a:r>
              <a:rPr lang="en-US" altLang="zh-CN"/>
              <a:t>Future outlook</a:t>
            </a:r>
            <a:endParaRPr lang="zh-CN" altLang="en-US" dirty="0"/>
          </a:p>
        </p:txBody>
      </p:sp>
      <p:sp>
        <p:nvSpPr>
          <p:cNvPr id="64" name="文本占位符 63"/>
          <p:cNvSpPr>
            <a:spLocks noGrp="1"/>
          </p:cNvSpPr>
          <p:nvPr>
            <p:ph type="body" sz="quarter" idx="25"/>
          </p:nvPr>
        </p:nvSpPr>
        <p:spPr>
          <a:xfrm>
            <a:off x="1813549" y="2831028"/>
            <a:ext cx="719242" cy="761929"/>
          </a:xfrm>
        </p:spPr>
        <p:txBody>
          <a:bodyPr/>
          <a:lstStyle/>
          <a:p>
            <a:r>
              <a:rPr lang="en-US" altLang="zh-CN" dirty="0"/>
              <a:t>01</a:t>
            </a:r>
            <a:endParaRPr lang="zh-CN" altLang="en-US" dirty="0"/>
          </a:p>
        </p:txBody>
      </p:sp>
      <p:sp>
        <p:nvSpPr>
          <p:cNvPr id="17" name="文本占位符 16"/>
          <p:cNvSpPr>
            <a:spLocks noGrp="1"/>
          </p:cNvSpPr>
          <p:nvPr>
            <p:ph type="body" sz="quarter" idx="26"/>
          </p:nvPr>
        </p:nvSpPr>
        <p:spPr>
          <a:xfrm>
            <a:off x="6388838" y="2831028"/>
            <a:ext cx="719242" cy="761929"/>
          </a:xfrm>
        </p:spPr>
        <p:txBody>
          <a:bodyPr/>
          <a:lstStyle/>
          <a:p>
            <a:r>
              <a:rPr lang="en-US" altLang="zh-CN"/>
              <a:t>02</a:t>
            </a:r>
            <a:endParaRPr lang="zh-CN" altLang="en-US" dirty="0"/>
          </a:p>
        </p:txBody>
      </p:sp>
      <p:sp>
        <p:nvSpPr>
          <p:cNvPr id="20" name="文本占位符 19"/>
          <p:cNvSpPr>
            <a:spLocks noGrp="1"/>
          </p:cNvSpPr>
          <p:nvPr>
            <p:ph type="body" sz="quarter" idx="27"/>
          </p:nvPr>
        </p:nvSpPr>
        <p:spPr>
          <a:xfrm>
            <a:off x="1813549" y="4139582"/>
            <a:ext cx="719242" cy="761929"/>
          </a:xfrm>
        </p:spPr>
        <p:txBody>
          <a:bodyPr/>
          <a:lstStyle/>
          <a:p>
            <a:r>
              <a:rPr lang="en-US" altLang="zh-CN" dirty="0"/>
              <a:t>03</a:t>
            </a:r>
            <a:endParaRPr lang="zh-CN" altLang="en-US" dirty="0"/>
          </a:p>
        </p:txBody>
      </p:sp>
      <p:sp>
        <p:nvSpPr>
          <p:cNvPr id="21" name="文本占位符 20"/>
          <p:cNvSpPr>
            <a:spLocks noGrp="1"/>
          </p:cNvSpPr>
          <p:nvPr>
            <p:ph type="body" sz="quarter" idx="28"/>
          </p:nvPr>
        </p:nvSpPr>
        <p:spPr>
          <a:xfrm>
            <a:off x="6388838" y="4135822"/>
            <a:ext cx="719242" cy="761929"/>
          </a:xfrm>
        </p:spPr>
        <p:txBody>
          <a:bodyPr/>
          <a:lstStyle/>
          <a:p>
            <a:r>
              <a:rPr lang="en-US" altLang="zh-CN" dirty="0"/>
              <a:t>04</a:t>
            </a:r>
            <a:endParaRPr lang="zh-CN" altLang="en-US" dirty="0"/>
          </a:p>
        </p:txBody>
      </p:sp>
      <p:sp>
        <p:nvSpPr>
          <p:cNvPr id="24" name="矩形 23"/>
          <p:cNvSpPr/>
          <p:nvPr/>
        </p:nvSpPr>
        <p:spPr>
          <a:xfrm>
            <a:off x="10374630" y="6101080"/>
            <a:ext cx="134620" cy="134620"/>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a:off x="10576561" y="6101080"/>
            <a:ext cx="134620" cy="134620"/>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10778490" y="6101080"/>
            <a:ext cx="134620" cy="134620"/>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p:nvSpPr>
        <p:spPr>
          <a:xfrm>
            <a:off x="10980420" y="6101080"/>
            <a:ext cx="134620" cy="134620"/>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p:cNvSpPr>
            <a:spLocks noGrp="1"/>
          </p:cNvSpPr>
          <p:nvPr>
            <p:ph type="body" sz="quarter" idx="10"/>
          </p:nvPr>
        </p:nvSpPr>
        <p:spPr/>
        <p:txBody>
          <a:bodyPr/>
          <a:lstStyle/>
          <a:p>
            <a:r>
              <a:rPr lang="en-US" altLang="zh-CN" dirty="0"/>
              <a:t>01</a:t>
            </a:r>
            <a:endParaRPr lang="zh-CN" altLang="en-US" dirty="0"/>
          </a:p>
        </p:txBody>
      </p:sp>
      <p:sp>
        <p:nvSpPr>
          <p:cNvPr id="4" name="标题 3"/>
          <p:cNvSpPr>
            <a:spLocks noGrp="1"/>
          </p:cNvSpPr>
          <p:nvPr>
            <p:ph type="title"/>
          </p:nvPr>
        </p:nvSpPr>
        <p:spPr/>
        <p:txBody>
          <a:bodyPr/>
          <a:lstStyle/>
          <a:p>
            <a:r>
              <a:rPr lang="zh-CN" altLang="en-US"/>
              <a:t>基本原理</a:t>
            </a:r>
            <a:endParaRPr lang="zh-CN" altLang="en-US" dirty="0"/>
          </a:p>
        </p:txBody>
      </p:sp>
      <p:sp>
        <p:nvSpPr>
          <p:cNvPr id="18" name="文本占位符 17"/>
          <p:cNvSpPr>
            <a:spLocks noGrp="1"/>
          </p:cNvSpPr>
          <p:nvPr>
            <p:ph type="body" sz="quarter" idx="11"/>
          </p:nvPr>
        </p:nvSpPr>
        <p:spPr/>
        <p:txBody>
          <a:bodyPr/>
          <a:lstStyle/>
          <a:p>
            <a:r>
              <a:rPr lang="en-US" altLang="zh-CN"/>
              <a:t>basic conception</a:t>
            </a:r>
            <a:endParaRPr lang="zh-CN" altLang="en-US" dirty="0"/>
          </a:p>
        </p:txBody>
      </p:sp>
      <p:sp>
        <p:nvSpPr>
          <p:cNvPr id="7" name="矩形 6"/>
          <p:cNvSpPr/>
          <p:nvPr/>
        </p:nvSpPr>
        <p:spPr>
          <a:xfrm>
            <a:off x="673100" y="5999480"/>
            <a:ext cx="134620" cy="134620"/>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875031" y="5999480"/>
            <a:ext cx="134620" cy="134620"/>
          </a:xfrm>
          <a:prstGeom prst="rect">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076960" y="5999480"/>
            <a:ext cx="134620" cy="134620"/>
          </a:xfrm>
          <a:prstGeom prst="rect">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278890" y="5999480"/>
            <a:ext cx="134620" cy="134620"/>
          </a:xfrm>
          <a:prstGeom prst="rect">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黑白图像和彩色图像</a:t>
            </a:r>
            <a:endParaRPr lang="zh-CN" altLang="en-US" dirty="0"/>
          </a:p>
        </p:txBody>
      </p:sp>
      <p:grpSp>
        <p:nvGrpSpPr>
          <p:cNvPr id="17" name="组合 16"/>
          <p:cNvGrpSpPr/>
          <p:nvPr/>
        </p:nvGrpSpPr>
        <p:grpSpPr>
          <a:xfrm>
            <a:off x="159442" y="1790335"/>
            <a:ext cx="5793664" cy="4013200"/>
            <a:chOff x="1143617" y="1788433"/>
            <a:chExt cx="4641892" cy="3288785"/>
          </a:xfrm>
        </p:grpSpPr>
        <p:sp>
          <p:nvSpPr>
            <p:cNvPr id="6" name="矩形 5"/>
            <p:cNvSpPr/>
            <p:nvPr/>
          </p:nvSpPr>
          <p:spPr>
            <a:xfrm>
              <a:off x="1172869" y="2557875"/>
              <a:ext cx="4612640" cy="2432985"/>
            </a:xfrm>
            <a:prstGeom prst="rect">
              <a:avLst/>
            </a:prstGeom>
            <a:pattFill prst="ltUpDiag">
              <a:fgClr>
                <a:schemeClr val="bg1">
                  <a:lumMod val="8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矩形 2"/>
            <p:cNvSpPr/>
            <p:nvPr/>
          </p:nvSpPr>
          <p:spPr>
            <a:xfrm>
              <a:off x="1172869" y="1788433"/>
              <a:ext cx="4612640" cy="769442"/>
            </a:xfrm>
            <a:prstGeom prst="rect">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1509377" y="1854855"/>
              <a:ext cx="2059220" cy="769441"/>
            </a:xfrm>
            <a:prstGeom prst="rect">
              <a:avLst/>
            </a:prstGeom>
            <a:noFill/>
          </p:spPr>
          <p:txBody>
            <a:bodyPr wrap="square" rtlCol="0">
              <a:spAutoFit/>
            </a:bodyPr>
            <a:lstStyle/>
            <a:p>
              <a:pPr algn="dist"/>
              <a:r>
                <a:rPr lang="en-US" altLang="zh-CN" sz="4400">
                  <a:solidFill>
                    <a:schemeClr val="bg1">
                      <a:alpha val="30000"/>
                    </a:schemeClr>
                  </a:solidFill>
                  <a:latin typeface="Impact" panose="020B0806030902050204" pitchFamily="34" charset="0"/>
                  <a:ea typeface="+mj-ea"/>
                  <a:cs typeface="Times New Roman" panose="02020603050405020304" pitchFamily="18" charset="0"/>
                </a:rPr>
                <a:t>black</a:t>
              </a:r>
              <a:endParaRPr lang="zh-CN" altLang="en-US" sz="4400" dirty="0">
                <a:solidFill>
                  <a:schemeClr val="bg1">
                    <a:alpha val="30000"/>
                  </a:schemeClr>
                </a:solidFill>
                <a:latin typeface="Impact" panose="020B0806030902050204" pitchFamily="34" charset="0"/>
                <a:ea typeface="+mj-ea"/>
                <a:cs typeface="Times New Roman" panose="02020603050405020304" pitchFamily="18" charset="0"/>
              </a:endParaRPr>
            </a:p>
          </p:txBody>
        </p:sp>
        <p:sp>
          <p:nvSpPr>
            <p:cNvPr id="4" name="文本框 3"/>
            <p:cNvSpPr txBox="1"/>
            <p:nvPr/>
          </p:nvSpPr>
          <p:spPr>
            <a:xfrm>
              <a:off x="1143617" y="1917519"/>
              <a:ext cx="3643576" cy="479218"/>
            </a:xfrm>
            <a:prstGeom prst="rect">
              <a:avLst/>
            </a:prstGeom>
            <a:noFill/>
          </p:spPr>
          <p:txBody>
            <a:bodyPr wrap="square" rtlCol="0">
              <a:spAutoFit/>
            </a:bodyPr>
            <a:lstStyle/>
            <a:p>
              <a:pPr algn="dist"/>
              <a:r>
                <a:rPr lang="zh-CN" altLang="en-US" sz="3200" b="1">
                  <a:solidFill>
                    <a:schemeClr val="bg1"/>
                  </a:solidFill>
                  <a:latin typeface="+mj-ea"/>
                  <a:ea typeface="+mj-ea"/>
                </a:rPr>
                <a:t>黑白图像</a:t>
              </a:r>
              <a:r>
                <a:rPr lang="en-US" altLang="zh-CN" sz="3200" b="1">
                  <a:solidFill>
                    <a:schemeClr val="bg1"/>
                  </a:solidFill>
                  <a:latin typeface="+mj-ea"/>
                  <a:ea typeface="+mj-ea"/>
                </a:rPr>
                <a:t>/</a:t>
              </a:r>
              <a:r>
                <a:rPr lang="zh-CN" altLang="en-US" sz="3200" b="1">
                  <a:solidFill>
                    <a:schemeClr val="bg1"/>
                  </a:solidFill>
                  <a:latin typeface="+mj-ea"/>
                  <a:ea typeface="+mj-ea"/>
                </a:rPr>
                <a:t>灰度图像</a:t>
              </a:r>
              <a:endParaRPr lang="zh-CN" altLang="en-US" sz="3200" b="1" dirty="0">
                <a:solidFill>
                  <a:schemeClr val="bg1"/>
                </a:solidFill>
                <a:latin typeface="+mj-ea"/>
                <a:ea typeface="+mj-ea"/>
              </a:endParaRPr>
            </a:p>
          </p:txBody>
        </p:sp>
        <p:sp>
          <p:nvSpPr>
            <p:cNvPr id="7" name="矩形 6"/>
            <p:cNvSpPr/>
            <p:nvPr/>
          </p:nvSpPr>
          <p:spPr>
            <a:xfrm>
              <a:off x="1172869" y="4990860"/>
              <a:ext cx="4612640" cy="8635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1372596" y="2716727"/>
              <a:ext cx="3813731" cy="2340553"/>
            </a:xfrm>
            <a:prstGeom prst="rect">
              <a:avLst/>
            </a:prstGeom>
            <a:noFill/>
          </p:spPr>
          <p:txBody>
            <a:bodyPr wrap="square" lIns="0" rtlCol="0">
              <a:spAutoFit/>
            </a:bodyPr>
            <a:lstStyle/>
            <a:p>
              <a:pPr>
                <a:lnSpc>
                  <a:spcPct val="130000"/>
                </a:lnSpc>
              </a:pPr>
              <a:r>
                <a:rPr lang="zh-CN" altLang="en-US" sz="2000">
                  <a:latin typeface="微软雅黑" panose="020B0503020204020204" charset="-122"/>
                  <a:ea typeface="微软雅黑" panose="020B0503020204020204" charset="-122"/>
                </a:rPr>
                <a:t>由不同的灰度级别构成，每个像素的值表示图像中该点的</a:t>
              </a:r>
              <a:r>
                <a:rPr lang="zh-CN" altLang="en-US" sz="2000" b="1">
                  <a:solidFill>
                    <a:srgbClr val="FF0000"/>
                  </a:solidFill>
                  <a:latin typeface="微软雅黑" panose="020B0503020204020204" charset="-122"/>
                  <a:ea typeface="微软雅黑" panose="020B0503020204020204" charset="-122"/>
                </a:rPr>
                <a:t>亮度</a:t>
              </a:r>
              <a:r>
                <a:rPr lang="zh-CN" altLang="en-US" sz="2000">
                  <a:latin typeface="微软雅黑" panose="020B0503020204020204" charset="-122"/>
                  <a:ea typeface="微软雅黑" panose="020B0503020204020204" charset="-122"/>
                </a:rPr>
                <a:t>强度。灰度图像只有</a:t>
              </a:r>
              <a:r>
                <a:rPr lang="zh-CN" altLang="en-US" sz="2000" b="1">
                  <a:solidFill>
                    <a:srgbClr val="FF0000"/>
                  </a:solidFill>
                  <a:latin typeface="微软雅黑" panose="020B0503020204020204" charset="-122"/>
                  <a:ea typeface="微软雅黑" panose="020B0503020204020204" charset="-122"/>
                </a:rPr>
                <a:t>一个通道</a:t>
              </a:r>
              <a:r>
                <a:rPr lang="zh-CN" altLang="en-US" sz="2000">
                  <a:latin typeface="微软雅黑" panose="020B0503020204020204" charset="-122"/>
                  <a:ea typeface="微软雅黑" panose="020B0503020204020204" charset="-122"/>
                </a:rPr>
                <a:t>（单通道图像），每个像素的强度值通常介于 </a:t>
              </a:r>
              <a:r>
                <a:rPr lang="en-US" altLang="zh-CN" sz="2000">
                  <a:latin typeface="微软雅黑" panose="020B0503020204020204" charset="-122"/>
                  <a:ea typeface="微软雅黑" panose="020B0503020204020204" charset="-122"/>
                </a:rPr>
                <a:t>0 </a:t>
              </a:r>
              <a:r>
                <a:rPr lang="zh-CN" altLang="en-US" sz="2000">
                  <a:latin typeface="微软雅黑" panose="020B0503020204020204" charset="-122"/>
                  <a:ea typeface="微软雅黑" panose="020B0503020204020204" charset="-122"/>
                </a:rPr>
                <a:t>和 </a:t>
              </a:r>
              <a:r>
                <a:rPr lang="en-US" altLang="zh-CN" sz="2000">
                  <a:latin typeface="微软雅黑" panose="020B0503020204020204" charset="-122"/>
                  <a:ea typeface="微软雅黑" panose="020B0503020204020204" charset="-122"/>
                </a:rPr>
                <a:t>255 </a:t>
              </a:r>
              <a:r>
                <a:rPr lang="zh-CN" altLang="en-US" sz="2000">
                  <a:latin typeface="微软雅黑" panose="020B0503020204020204" charset="-122"/>
                  <a:ea typeface="微软雅黑" panose="020B0503020204020204" charset="-122"/>
                </a:rPr>
                <a:t>之间，其中 </a:t>
              </a:r>
              <a:r>
                <a:rPr lang="en-US" altLang="zh-CN" sz="2000">
                  <a:latin typeface="微软雅黑" panose="020B0503020204020204" charset="-122"/>
                  <a:ea typeface="微软雅黑" panose="020B0503020204020204" charset="-122"/>
                </a:rPr>
                <a:t>0 </a:t>
              </a:r>
              <a:r>
                <a:rPr lang="zh-CN" altLang="en-US" sz="2000">
                  <a:latin typeface="微软雅黑" panose="020B0503020204020204" charset="-122"/>
                  <a:ea typeface="微软雅黑" panose="020B0503020204020204" charset="-122"/>
                </a:rPr>
                <a:t>代表完全黑色，</a:t>
              </a:r>
              <a:r>
                <a:rPr lang="en-US" altLang="zh-CN" sz="2000">
                  <a:latin typeface="微软雅黑" panose="020B0503020204020204" charset="-122"/>
                  <a:ea typeface="微软雅黑" panose="020B0503020204020204" charset="-122"/>
                </a:rPr>
                <a:t>255 </a:t>
              </a:r>
              <a:r>
                <a:rPr lang="zh-CN" altLang="en-US" sz="2000">
                  <a:latin typeface="微软雅黑" panose="020B0503020204020204" charset="-122"/>
                  <a:ea typeface="微软雅黑" panose="020B0503020204020204" charset="-122"/>
                </a:rPr>
                <a:t>代表完全白色。灰度图像没有颜色信息，因此它只能呈现图像的亮度变化</a:t>
              </a:r>
              <a:r>
                <a:rPr lang="zh-CN" altLang="en-US" sz="2000"/>
                <a:t>。</a:t>
              </a:r>
              <a:endParaRPr lang="zh-CN" altLang="en-US" sz="2000" dirty="0">
                <a:latin typeface="+mn-ea"/>
              </a:endParaRPr>
            </a:p>
          </p:txBody>
        </p:sp>
      </p:grpSp>
      <p:grpSp>
        <p:nvGrpSpPr>
          <p:cNvPr id="18" name="组合 17"/>
          <p:cNvGrpSpPr/>
          <p:nvPr/>
        </p:nvGrpSpPr>
        <p:grpSpPr>
          <a:xfrm>
            <a:off x="6096000" y="1790335"/>
            <a:ext cx="5863544" cy="4018622"/>
            <a:chOff x="1172869" y="1788433"/>
            <a:chExt cx="4697880" cy="3288785"/>
          </a:xfrm>
        </p:grpSpPr>
        <p:sp>
          <p:nvSpPr>
            <p:cNvPr id="19" name="矩形 18"/>
            <p:cNvSpPr/>
            <p:nvPr/>
          </p:nvSpPr>
          <p:spPr>
            <a:xfrm>
              <a:off x="1172869" y="2557875"/>
              <a:ext cx="4612640" cy="2432985"/>
            </a:xfrm>
            <a:prstGeom prst="rect">
              <a:avLst/>
            </a:prstGeom>
            <a:pattFill prst="ltUpDiag">
              <a:fgClr>
                <a:schemeClr val="bg1">
                  <a:lumMod val="8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0" name="矩形 19"/>
            <p:cNvSpPr/>
            <p:nvPr/>
          </p:nvSpPr>
          <p:spPr>
            <a:xfrm>
              <a:off x="1172869" y="1788433"/>
              <a:ext cx="4612640" cy="769442"/>
            </a:xfrm>
            <a:prstGeom prst="rect">
              <a:avLst/>
            </a:prstGeom>
            <a:solidFill>
              <a:schemeClr val="accent2"/>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p:cNvSpPr txBox="1"/>
            <p:nvPr/>
          </p:nvSpPr>
          <p:spPr>
            <a:xfrm>
              <a:off x="1509377" y="1854855"/>
              <a:ext cx="2457492" cy="769441"/>
            </a:xfrm>
            <a:prstGeom prst="rect">
              <a:avLst/>
            </a:prstGeom>
            <a:noFill/>
          </p:spPr>
          <p:txBody>
            <a:bodyPr wrap="square" rtlCol="0">
              <a:spAutoFit/>
            </a:bodyPr>
            <a:lstStyle/>
            <a:p>
              <a:pPr algn="dist"/>
              <a:r>
                <a:rPr lang="en-US" altLang="zh-CN" sz="4400">
                  <a:solidFill>
                    <a:schemeClr val="bg1">
                      <a:alpha val="30000"/>
                    </a:schemeClr>
                  </a:solidFill>
                  <a:latin typeface="Impact" panose="020B0806030902050204" pitchFamily="34" charset="0"/>
                  <a:ea typeface="+mj-ea"/>
                  <a:cs typeface="Times New Roman" panose="02020603050405020304" pitchFamily="18" charset="0"/>
                </a:rPr>
                <a:t>colorful</a:t>
              </a:r>
              <a:endParaRPr lang="zh-CN" altLang="en-US" sz="4400" dirty="0">
                <a:solidFill>
                  <a:schemeClr val="bg1">
                    <a:alpha val="30000"/>
                  </a:schemeClr>
                </a:solidFill>
                <a:latin typeface="Impact" panose="020B0806030902050204" pitchFamily="34" charset="0"/>
                <a:ea typeface="+mj-ea"/>
                <a:cs typeface="Times New Roman" panose="02020603050405020304" pitchFamily="18" charset="0"/>
              </a:endParaRPr>
            </a:p>
          </p:txBody>
        </p:sp>
        <p:sp>
          <p:nvSpPr>
            <p:cNvPr id="22" name="文本框 21"/>
            <p:cNvSpPr txBox="1"/>
            <p:nvPr/>
          </p:nvSpPr>
          <p:spPr>
            <a:xfrm>
              <a:off x="1426249" y="1917519"/>
              <a:ext cx="1857129" cy="584775"/>
            </a:xfrm>
            <a:prstGeom prst="rect">
              <a:avLst/>
            </a:prstGeom>
            <a:noFill/>
          </p:spPr>
          <p:txBody>
            <a:bodyPr wrap="square" rtlCol="0">
              <a:spAutoFit/>
            </a:bodyPr>
            <a:lstStyle/>
            <a:p>
              <a:pPr algn="dist"/>
              <a:r>
                <a:rPr lang="zh-CN" altLang="en-US" sz="3200" b="1">
                  <a:solidFill>
                    <a:schemeClr val="bg1"/>
                  </a:solidFill>
                  <a:latin typeface="+mj-ea"/>
                  <a:ea typeface="+mj-ea"/>
                </a:rPr>
                <a:t>彩色图像</a:t>
              </a:r>
              <a:endParaRPr lang="zh-CN" altLang="en-US" sz="3200" b="1" dirty="0">
                <a:solidFill>
                  <a:schemeClr val="bg1"/>
                </a:solidFill>
                <a:latin typeface="+mj-ea"/>
                <a:ea typeface="+mj-ea"/>
              </a:endParaRPr>
            </a:p>
          </p:txBody>
        </p:sp>
        <p:sp>
          <p:nvSpPr>
            <p:cNvPr id="23" name="矩形 22"/>
            <p:cNvSpPr/>
            <p:nvPr/>
          </p:nvSpPr>
          <p:spPr>
            <a:xfrm>
              <a:off x="1172869" y="4990860"/>
              <a:ext cx="4612640" cy="863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文本框 23"/>
            <p:cNvSpPr txBox="1"/>
            <p:nvPr/>
          </p:nvSpPr>
          <p:spPr>
            <a:xfrm>
              <a:off x="1258109" y="2657424"/>
              <a:ext cx="4612640" cy="2335768"/>
            </a:xfrm>
            <a:prstGeom prst="rect">
              <a:avLst/>
            </a:prstGeom>
            <a:noFill/>
          </p:spPr>
          <p:txBody>
            <a:bodyPr wrap="square" lIns="0" rtlCol="0">
              <a:spAutoFit/>
            </a:bodyPr>
            <a:lstStyle/>
            <a:p>
              <a:pPr>
                <a:lnSpc>
                  <a:spcPct val="130000"/>
                </a:lnSpc>
              </a:pPr>
              <a:r>
                <a:rPr lang="zh-CN" altLang="en-US" sz="2000">
                  <a:latin typeface="微软雅黑" panose="020B0503020204020204" charset="-122"/>
                  <a:ea typeface="微软雅黑" panose="020B0503020204020204" charset="-122"/>
                </a:rPr>
                <a:t>彩色图像是通过</a:t>
              </a:r>
              <a:r>
                <a:rPr lang="zh-CN" altLang="en-US" sz="2000" b="1">
                  <a:solidFill>
                    <a:srgbClr val="FF0000"/>
                  </a:solidFill>
                  <a:latin typeface="微软雅黑" panose="020B0503020204020204" charset="-122"/>
                  <a:ea typeface="微软雅黑" panose="020B0503020204020204" charset="-122"/>
                </a:rPr>
                <a:t>三种颜色通道</a:t>
              </a:r>
              <a:r>
                <a:rPr lang="zh-CN" altLang="en-US" sz="2000">
                  <a:latin typeface="微软雅黑" panose="020B0503020204020204" charset="-122"/>
                  <a:ea typeface="微软雅黑" panose="020B0503020204020204" charset="-122"/>
                </a:rPr>
                <a:t>的组合来表示的，通常为红色（</a:t>
              </a:r>
              <a:r>
                <a:rPr lang="en-US" altLang="zh-CN" sz="2000">
                  <a:latin typeface="微软雅黑" panose="020B0503020204020204" charset="-122"/>
                  <a:ea typeface="微软雅黑" panose="020B0503020204020204" charset="-122"/>
                </a:rPr>
                <a:t>R</a:t>
              </a:r>
              <a:r>
                <a:rPr lang="zh-CN" altLang="en-US" sz="2000">
                  <a:latin typeface="微软雅黑" panose="020B0503020204020204" charset="-122"/>
                  <a:ea typeface="微软雅黑" panose="020B0503020204020204" charset="-122"/>
                </a:rPr>
                <a:t>）、绿色（</a:t>
              </a:r>
              <a:r>
                <a:rPr lang="en-US" altLang="zh-CN" sz="2000">
                  <a:latin typeface="微软雅黑" panose="020B0503020204020204" charset="-122"/>
                  <a:ea typeface="微软雅黑" panose="020B0503020204020204" charset="-122"/>
                </a:rPr>
                <a:t>G</a:t>
              </a:r>
              <a:r>
                <a:rPr lang="zh-CN" altLang="en-US" sz="2000">
                  <a:latin typeface="微软雅黑" panose="020B0503020204020204" charset="-122"/>
                  <a:ea typeface="微软雅黑" panose="020B0503020204020204" charset="-122"/>
                </a:rPr>
                <a:t>）和蓝色（</a:t>
              </a:r>
              <a:r>
                <a:rPr lang="en-US" altLang="zh-CN" sz="2000">
                  <a:latin typeface="微软雅黑" panose="020B0503020204020204" charset="-122"/>
                  <a:ea typeface="微软雅黑" panose="020B0503020204020204" charset="-122"/>
                </a:rPr>
                <a:t>B</a:t>
              </a:r>
              <a:r>
                <a:rPr lang="zh-CN" altLang="en-US" sz="2000">
                  <a:latin typeface="微软雅黑" panose="020B0503020204020204" charset="-122"/>
                  <a:ea typeface="微软雅黑" panose="020B0503020204020204" charset="-122"/>
                </a:rPr>
                <a:t>）。每个通道的像素值也通常介于 </a:t>
              </a:r>
              <a:r>
                <a:rPr lang="en-US" altLang="zh-CN" sz="2000">
                  <a:latin typeface="微软雅黑" panose="020B0503020204020204" charset="-122"/>
                  <a:ea typeface="微软雅黑" panose="020B0503020204020204" charset="-122"/>
                </a:rPr>
                <a:t>0 </a:t>
              </a:r>
              <a:r>
                <a:rPr lang="zh-CN" altLang="en-US" sz="2000">
                  <a:latin typeface="微软雅黑" panose="020B0503020204020204" charset="-122"/>
                  <a:ea typeface="微软雅黑" panose="020B0503020204020204" charset="-122"/>
                </a:rPr>
                <a:t>到 </a:t>
              </a:r>
              <a:r>
                <a:rPr lang="en-US" altLang="zh-CN" sz="2000">
                  <a:latin typeface="微软雅黑" panose="020B0503020204020204" charset="-122"/>
                  <a:ea typeface="微软雅黑" panose="020B0503020204020204" charset="-122"/>
                </a:rPr>
                <a:t>255 </a:t>
              </a:r>
              <a:r>
                <a:rPr lang="zh-CN" altLang="en-US" sz="2000">
                  <a:latin typeface="微软雅黑" panose="020B0503020204020204" charset="-122"/>
                  <a:ea typeface="微软雅黑" panose="020B0503020204020204" charset="-122"/>
                </a:rPr>
                <a:t>之间，代表不同强度的颜色成分。通过调节这些通道的强度，可以生成各种颜色。在计算机视觉中，这种色彩模型被称为 </a:t>
              </a:r>
              <a:r>
                <a:rPr lang="en-US" altLang="zh-CN" sz="2000">
                  <a:latin typeface="微软雅黑" panose="020B0503020204020204" charset="-122"/>
                  <a:ea typeface="微软雅黑" panose="020B0503020204020204" charset="-122"/>
                </a:rPr>
                <a:t>RGB </a:t>
              </a:r>
              <a:r>
                <a:rPr lang="zh-CN" altLang="en-US" sz="2000">
                  <a:latin typeface="微软雅黑" panose="020B0503020204020204" charset="-122"/>
                  <a:ea typeface="微软雅黑" panose="020B0503020204020204" charset="-122"/>
                </a:rPr>
                <a:t>模型。每个像素由三个值组成，这使得彩色图像通常是三通道的（</a:t>
              </a:r>
              <a:r>
                <a:rPr lang="en-US" altLang="zh-CN" sz="2000" b="1">
                  <a:solidFill>
                    <a:srgbClr val="FF0000"/>
                  </a:solidFill>
                  <a:latin typeface="微软雅黑" panose="020B0503020204020204" charset="-122"/>
                  <a:ea typeface="微软雅黑" panose="020B0503020204020204" charset="-122"/>
                </a:rPr>
                <a:t>RGB</a:t>
              </a:r>
              <a:r>
                <a:rPr lang="en-US" altLang="zh-CN" sz="2000">
                  <a:latin typeface="微软雅黑" panose="020B0503020204020204" charset="-122"/>
                  <a:ea typeface="微软雅黑" panose="020B0503020204020204" charset="-122"/>
                </a:rPr>
                <a:t> </a:t>
              </a:r>
              <a:r>
                <a:rPr lang="zh-CN" altLang="en-US" sz="2000">
                  <a:latin typeface="微软雅黑" panose="020B0503020204020204" charset="-122"/>
                  <a:ea typeface="微软雅黑" panose="020B0503020204020204" charset="-122"/>
                </a:rPr>
                <a:t>图像）。</a:t>
              </a:r>
              <a:endParaRPr lang="zh-CN" altLang="en-US" sz="2000" dirty="0">
                <a:latin typeface="微软雅黑" panose="020B0503020204020204" charset="-122"/>
                <a:ea typeface="微软雅黑" panose="020B0503020204020204" charset="-122"/>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4C49A3-A22A-E459-DF32-8C3F92B19DEF}"/>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483CAC0F-F756-CD22-D015-9FE66517114E}"/>
              </a:ext>
            </a:extLst>
          </p:cNvPr>
          <p:cNvSpPr>
            <a:spLocks noGrp="1"/>
          </p:cNvSpPr>
          <p:nvPr>
            <p:ph type="title"/>
          </p:nvPr>
        </p:nvSpPr>
        <p:spPr/>
        <p:txBody>
          <a:bodyPr/>
          <a:lstStyle/>
          <a:p>
            <a:r>
              <a:rPr lang="zh-CN" altLang="en-US"/>
              <a:t>黑白照相机与彩色图像转黑白图像</a:t>
            </a:r>
            <a:endParaRPr lang="zh-CN" altLang="en-US" dirty="0"/>
          </a:p>
        </p:txBody>
      </p:sp>
      <p:grpSp>
        <p:nvGrpSpPr>
          <p:cNvPr id="17" name="组合 16">
            <a:extLst>
              <a:ext uri="{FF2B5EF4-FFF2-40B4-BE49-F238E27FC236}">
                <a16:creationId xmlns:a16="http://schemas.microsoft.com/office/drawing/2014/main" id="{57EAE765-0980-C76B-47CC-B3FDF1464AE2}"/>
              </a:ext>
            </a:extLst>
          </p:cNvPr>
          <p:cNvGrpSpPr/>
          <p:nvPr/>
        </p:nvGrpSpPr>
        <p:grpSpPr>
          <a:xfrm>
            <a:off x="159442" y="1790335"/>
            <a:ext cx="5793664" cy="4013200"/>
            <a:chOff x="1143617" y="1788433"/>
            <a:chExt cx="4641892" cy="3288785"/>
          </a:xfrm>
        </p:grpSpPr>
        <p:sp>
          <p:nvSpPr>
            <p:cNvPr id="6" name="矩形 5">
              <a:extLst>
                <a:ext uri="{FF2B5EF4-FFF2-40B4-BE49-F238E27FC236}">
                  <a16:creationId xmlns:a16="http://schemas.microsoft.com/office/drawing/2014/main" id="{BF1C7B86-86DA-E885-C33E-F0F497E0C626}"/>
                </a:ext>
              </a:extLst>
            </p:cNvPr>
            <p:cNvSpPr/>
            <p:nvPr/>
          </p:nvSpPr>
          <p:spPr>
            <a:xfrm>
              <a:off x="1172869" y="2557875"/>
              <a:ext cx="4612640" cy="2432985"/>
            </a:xfrm>
            <a:prstGeom prst="rect">
              <a:avLst/>
            </a:prstGeom>
            <a:pattFill prst="ltUpDiag">
              <a:fgClr>
                <a:schemeClr val="bg1">
                  <a:lumMod val="8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矩形 2">
              <a:extLst>
                <a:ext uri="{FF2B5EF4-FFF2-40B4-BE49-F238E27FC236}">
                  <a16:creationId xmlns:a16="http://schemas.microsoft.com/office/drawing/2014/main" id="{45536D0C-4CCB-B4ED-94A2-80447F370973}"/>
                </a:ext>
              </a:extLst>
            </p:cNvPr>
            <p:cNvSpPr/>
            <p:nvPr/>
          </p:nvSpPr>
          <p:spPr>
            <a:xfrm>
              <a:off x="1172869" y="1788433"/>
              <a:ext cx="4612640" cy="769442"/>
            </a:xfrm>
            <a:prstGeom prst="rect">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a:extLst>
                <a:ext uri="{FF2B5EF4-FFF2-40B4-BE49-F238E27FC236}">
                  <a16:creationId xmlns:a16="http://schemas.microsoft.com/office/drawing/2014/main" id="{9FB1A154-6574-F24C-3BBE-8B3E8F1C76E6}"/>
                </a:ext>
              </a:extLst>
            </p:cNvPr>
            <p:cNvSpPr txBox="1"/>
            <p:nvPr/>
          </p:nvSpPr>
          <p:spPr>
            <a:xfrm>
              <a:off x="1143617" y="1917519"/>
              <a:ext cx="1991021" cy="479218"/>
            </a:xfrm>
            <a:prstGeom prst="rect">
              <a:avLst/>
            </a:prstGeom>
            <a:noFill/>
          </p:spPr>
          <p:txBody>
            <a:bodyPr wrap="square" rtlCol="0">
              <a:spAutoFit/>
            </a:bodyPr>
            <a:lstStyle/>
            <a:p>
              <a:pPr algn="dist"/>
              <a:r>
                <a:rPr lang="zh-CN" altLang="en-US" sz="3200" b="1">
                  <a:solidFill>
                    <a:schemeClr val="bg1"/>
                  </a:solidFill>
                  <a:latin typeface="+mj-ea"/>
                  <a:ea typeface="+mj-ea"/>
                </a:rPr>
                <a:t>黑白照相机</a:t>
              </a:r>
              <a:endParaRPr lang="zh-CN" altLang="en-US" sz="3200" b="1" dirty="0">
                <a:solidFill>
                  <a:schemeClr val="bg1"/>
                </a:solidFill>
                <a:latin typeface="+mj-ea"/>
                <a:ea typeface="+mj-ea"/>
              </a:endParaRPr>
            </a:p>
          </p:txBody>
        </p:sp>
        <p:sp>
          <p:nvSpPr>
            <p:cNvPr id="7" name="矩形 6">
              <a:extLst>
                <a:ext uri="{FF2B5EF4-FFF2-40B4-BE49-F238E27FC236}">
                  <a16:creationId xmlns:a16="http://schemas.microsoft.com/office/drawing/2014/main" id="{215E6D7E-D579-39E4-741D-F79EB70202EE}"/>
                </a:ext>
              </a:extLst>
            </p:cNvPr>
            <p:cNvSpPr/>
            <p:nvPr/>
          </p:nvSpPr>
          <p:spPr>
            <a:xfrm>
              <a:off x="1172869" y="4990860"/>
              <a:ext cx="4612640" cy="8635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CDD4CF60-D0BE-22D3-5837-3616273E1448}"/>
                </a:ext>
              </a:extLst>
            </p:cNvPr>
            <p:cNvSpPr txBox="1"/>
            <p:nvPr/>
          </p:nvSpPr>
          <p:spPr>
            <a:xfrm>
              <a:off x="1287356" y="2648532"/>
              <a:ext cx="4498153" cy="2339713"/>
            </a:xfrm>
            <a:prstGeom prst="rect">
              <a:avLst/>
            </a:prstGeom>
            <a:noFill/>
          </p:spPr>
          <p:txBody>
            <a:bodyPr wrap="square" lIns="0" rtlCol="0">
              <a:spAutoFit/>
            </a:bodyPr>
            <a:lstStyle/>
            <a:p>
              <a:pPr>
                <a:lnSpc>
                  <a:spcPct val="130000"/>
                </a:lnSpc>
              </a:pPr>
              <a:r>
                <a:rPr lang="zh-CN" altLang="en-US" sz="2000">
                  <a:latin typeface="微软雅黑" panose="020B0503020204020204" pitchFamily="34" charset="-122"/>
                  <a:ea typeface="微软雅黑" panose="020B0503020204020204" pitchFamily="34" charset="-122"/>
                </a:rPr>
                <a:t>黑白胶片会根据场景中不同物体的</a:t>
              </a:r>
              <a:r>
                <a:rPr lang="zh-CN" altLang="en-US" sz="2000" b="1">
                  <a:solidFill>
                    <a:srgbClr val="FF0000"/>
                  </a:solidFill>
                  <a:latin typeface="微软雅黑" panose="020B0503020204020204" pitchFamily="34" charset="-122"/>
                  <a:ea typeface="微软雅黑" panose="020B0503020204020204" pitchFamily="34" charset="-122"/>
                </a:rPr>
                <a:t>反射特性</a:t>
              </a:r>
              <a:r>
                <a:rPr lang="zh-CN" altLang="en-US" sz="2000">
                  <a:latin typeface="微软雅黑" panose="020B0503020204020204" pitchFamily="34" charset="-122"/>
                  <a:ea typeface="微软雅黑" panose="020B0503020204020204" pitchFamily="34" charset="-122"/>
                </a:rPr>
                <a:t>生成不同的灰度值。不同颜色的物体反射的</a:t>
              </a:r>
              <a:r>
                <a:rPr lang="zh-CN" altLang="en-US" sz="2000" b="1">
                  <a:solidFill>
                    <a:srgbClr val="FF0000"/>
                  </a:solidFill>
                  <a:latin typeface="微软雅黑" panose="020B0503020204020204" pitchFamily="34" charset="-122"/>
                  <a:ea typeface="微软雅黑" panose="020B0503020204020204" pitchFamily="34" charset="-122"/>
                </a:rPr>
                <a:t>光强度</a:t>
              </a:r>
              <a:r>
                <a:rPr lang="zh-CN" altLang="en-US" sz="2000">
                  <a:latin typeface="微软雅黑" panose="020B0503020204020204" pitchFamily="34" charset="-122"/>
                  <a:ea typeface="微软雅黑" panose="020B0503020204020204" pitchFamily="34" charset="-122"/>
                </a:rPr>
                <a:t>不同，因此它们在胶片上的曝光效果也不同，最终形成不同的灰度级别。</a:t>
              </a:r>
              <a:endParaRPr lang="en-US" altLang="zh-CN" sz="2000">
                <a:latin typeface="微软雅黑" panose="020B0503020204020204" pitchFamily="34" charset="-122"/>
                <a:ea typeface="微软雅黑" panose="020B0503020204020204" pitchFamily="34" charset="-122"/>
              </a:endParaRPr>
            </a:p>
            <a:p>
              <a:pPr>
                <a:lnSpc>
                  <a:spcPct val="130000"/>
                </a:lnSpc>
              </a:pPr>
              <a:r>
                <a:rPr lang="zh-CN" altLang="en-US" sz="2000">
                  <a:latin typeface="微软雅黑" panose="020B0503020204020204" pitchFamily="34" charset="-122"/>
                  <a:ea typeface="微软雅黑" panose="020B0503020204020204" pitchFamily="34" charset="-122"/>
                </a:rPr>
                <a:t>此外它的</a:t>
              </a:r>
              <a:r>
                <a:rPr lang="zh-CN" altLang="en-US" sz="2000" b="1">
                  <a:solidFill>
                    <a:srgbClr val="FF0000"/>
                  </a:solidFill>
                  <a:latin typeface="微软雅黑" panose="020B0503020204020204" pitchFamily="34" charset="-122"/>
                  <a:ea typeface="微软雅黑" panose="020B0503020204020204" pitchFamily="34" charset="-122"/>
                </a:rPr>
                <a:t>感光元件通常对不同颜色的反应可能是固定的</a:t>
              </a:r>
              <a:r>
                <a:rPr lang="zh-CN" altLang="en-US" sz="2000">
                  <a:latin typeface="微软雅黑" panose="020B0503020204020204" pitchFamily="34" charset="-122"/>
                  <a:ea typeface="微软雅黑" panose="020B0503020204020204" pitchFamily="34" charset="-122"/>
                </a:rPr>
                <a:t>。例如，蓝色光源在黑白照片中通常表现为较亮，而红色光源可能表现为较暗</a:t>
              </a:r>
              <a:endParaRPr lang="en-US" altLang="zh-CN" sz="2000">
                <a:latin typeface="微软雅黑" panose="020B0503020204020204" pitchFamily="34" charset="-122"/>
                <a:ea typeface="微软雅黑" panose="020B0503020204020204" pitchFamily="34" charset="-122"/>
              </a:endParaRPr>
            </a:p>
          </p:txBody>
        </p:sp>
      </p:grpSp>
      <p:grpSp>
        <p:nvGrpSpPr>
          <p:cNvPr id="18" name="组合 17">
            <a:extLst>
              <a:ext uri="{FF2B5EF4-FFF2-40B4-BE49-F238E27FC236}">
                <a16:creationId xmlns:a16="http://schemas.microsoft.com/office/drawing/2014/main" id="{EC4C5204-97C1-88B0-B7EA-676AF9CD807B}"/>
              </a:ext>
            </a:extLst>
          </p:cNvPr>
          <p:cNvGrpSpPr/>
          <p:nvPr/>
        </p:nvGrpSpPr>
        <p:grpSpPr>
          <a:xfrm>
            <a:off x="6096000" y="1790335"/>
            <a:ext cx="5757154" cy="4231933"/>
            <a:chOff x="1172869" y="1788433"/>
            <a:chExt cx="4612640" cy="3463356"/>
          </a:xfrm>
        </p:grpSpPr>
        <p:sp>
          <p:nvSpPr>
            <p:cNvPr id="19" name="矩形 18">
              <a:extLst>
                <a:ext uri="{FF2B5EF4-FFF2-40B4-BE49-F238E27FC236}">
                  <a16:creationId xmlns:a16="http://schemas.microsoft.com/office/drawing/2014/main" id="{D6CB41DF-FAED-098A-543D-40EF889B2CBA}"/>
                </a:ext>
              </a:extLst>
            </p:cNvPr>
            <p:cNvSpPr/>
            <p:nvPr/>
          </p:nvSpPr>
          <p:spPr>
            <a:xfrm>
              <a:off x="1172869" y="2557875"/>
              <a:ext cx="4612640" cy="2432985"/>
            </a:xfrm>
            <a:prstGeom prst="rect">
              <a:avLst/>
            </a:prstGeom>
            <a:pattFill prst="ltUpDiag">
              <a:fgClr>
                <a:schemeClr val="bg1">
                  <a:lumMod val="8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0" name="矩形 19">
              <a:extLst>
                <a:ext uri="{FF2B5EF4-FFF2-40B4-BE49-F238E27FC236}">
                  <a16:creationId xmlns:a16="http://schemas.microsoft.com/office/drawing/2014/main" id="{34BB0ED1-D381-6EF3-C66E-C46943FEFE21}"/>
                </a:ext>
              </a:extLst>
            </p:cNvPr>
            <p:cNvSpPr/>
            <p:nvPr/>
          </p:nvSpPr>
          <p:spPr>
            <a:xfrm>
              <a:off x="1172869" y="1788433"/>
              <a:ext cx="4612640" cy="769442"/>
            </a:xfrm>
            <a:prstGeom prst="rect">
              <a:avLst/>
            </a:prstGeom>
            <a:solidFill>
              <a:schemeClr val="accent2"/>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a:extLst>
                <a:ext uri="{FF2B5EF4-FFF2-40B4-BE49-F238E27FC236}">
                  <a16:creationId xmlns:a16="http://schemas.microsoft.com/office/drawing/2014/main" id="{AAECA290-6577-A863-3A9A-595E0AAEA957}"/>
                </a:ext>
              </a:extLst>
            </p:cNvPr>
            <p:cNvSpPr txBox="1"/>
            <p:nvPr/>
          </p:nvSpPr>
          <p:spPr>
            <a:xfrm>
              <a:off x="1212320" y="1933349"/>
              <a:ext cx="3304262" cy="478572"/>
            </a:xfrm>
            <a:prstGeom prst="rect">
              <a:avLst/>
            </a:prstGeom>
            <a:noFill/>
          </p:spPr>
          <p:txBody>
            <a:bodyPr wrap="square" rtlCol="0">
              <a:spAutoFit/>
            </a:bodyPr>
            <a:lstStyle/>
            <a:p>
              <a:pPr algn="dist"/>
              <a:r>
                <a:rPr lang="zh-CN" altLang="en-US" sz="3200" b="1">
                  <a:solidFill>
                    <a:schemeClr val="bg1"/>
                  </a:solidFill>
                  <a:latin typeface="+mj-ea"/>
                  <a:ea typeface="+mj-ea"/>
                </a:rPr>
                <a:t>彩色图像转黑色图像</a:t>
              </a:r>
              <a:endParaRPr lang="zh-CN" altLang="en-US" sz="3200" b="1" dirty="0">
                <a:solidFill>
                  <a:schemeClr val="bg1"/>
                </a:solidFill>
                <a:latin typeface="+mj-ea"/>
                <a:ea typeface="+mj-ea"/>
              </a:endParaRPr>
            </a:p>
          </p:txBody>
        </p:sp>
        <p:sp>
          <p:nvSpPr>
            <p:cNvPr id="23" name="矩形 22">
              <a:extLst>
                <a:ext uri="{FF2B5EF4-FFF2-40B4-BE49-F238E27FC236}">
                  <a16:creationId xmlns:a16="http://schemas.microsoft.com/office/drawing/2014/main" id="{EA9DA6E2-F3CC-3D75-9AEB-D5E5FD76EF31}"/>
                </a:ext>
              </a:extLst>
            </p:cNvPr>
            <p:cNvSpPr/>
            <p:nvPr/>
          </p:nvSpPr>
          <p:spPr>
            <a:xfrm>
              <a:off x="1172869" y="4990860"/>
              <a:ext cx="4612640" cy="863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mc:Choice xmlns:a14="http://schemas.microsoft.com/office/drawing/2010/main" Requires="a14">
            <p:sp>
              <p:nvSpPr>
                <p:cNvPr id="24" name="文本框 23">
                  <a:extLst>
                    <a:ext uri="{FF2B5EF4-FFF2-40B4-BE49-F238E27FC236}">
                      <a16:creationId xmlns:a16="http://schemas.microsoft.com/office/drawing/2014/main" id="{CEDFD2A5-C489-6CEC-E7A6-D2C9D7B4E618}"/>
                    </a:ext>
                  </a:extLst>
                </p:cNvPr>
                <p:cNvSpPr txBox="1"/>
                <p:nvPr/>
              </p:nvSpPr>
              <p:spPr>
                <a:xfrm>
                  <a:off x="1258109" y="2657424"/>
                  <a:ext cx="4279946" cy="2594365"/>
                </a:xfrm>
                <a:prstGeom prst="rect">
                  <a:avLst/>
                </a:prstGeom>
                <a:noFill/>
              </p:spPr>
              <p:txBody>
                <a:bodyPr wrap="square" lIns="0" rtlCol="0">
                  <a:spAutoFit/>
                </a:bodyPr>
                <a:lstStyle/>
                <a:p>
                  <a:r>
                    <a:rPr lang="zh-CN" altLang="en-US" sz="2000" b="1">
                      <a:solidFill>
                        <a:srgbClr val="FF0000"/>
                      </a:solidFill>
                      <a:latin typeface="微软雅黑" panose="020B0503020204020204" pitchFamily="34" charset="-122"/>
                      <a:ea typeface="微软雅黑" panose="020B0503020204020204" pitchFamily="34" charset="-122"/>
                    </a:rPr>
                    <a:t>由于人眼对不同颜色的亮度感知</a:t>
                  </a:r>
                  <a:r>
                    <a:rPr lang="zh-CN" altLang="en-US" sz="2000">
                      <a:latin typeface="微软雅黑" panose="020B0503020204020204" pitchFamily="34" charset="-122"/>
                      <a:ea typeface="微软雅黑" panose="020B0503020204020204" pitchFamily="34" charset="-122"/>
                    </a:rPr>
                    <a:t>不同，将彩色图像转为黑白图像时，图像中的颜色信息（</a:t>
                  </a:r>
                  <a:r>
                    <a:rPr lang="en-US" altLang="zh-CN" sz="2000">
                      <a:latin typeface="微软雅黑" panose="020B0503020204020204" pitchFamily="34" charset="-122"/>
                      <a:ea typeface="微软雅黑" panose="020B0503020204020204" pitchFamily="34" charset="-122"/>
                    </a:rPr>
                    <a:t>RGB </a:t>
                  </a:r>
                  <a:r>
                    <a:rPr lang="zh-CN" altLang="en-US" sz="2000">
                      <a:latin typeface="微软雅黑" panose="020B0503020204020204" pitchFamily="34" charset="-122"/>
                      <a:ea typeface="微软雅黑" panose="020B0503020204020204" pitchFamily="34" charset="-122"/>
                    </a:rPr>
                    <a:t>通道）被丢弃，转为灰度值。这通常是通过将 </a:t>
                  </a:r>
                  <a:r>
                    <a:rPr lang="en-US" altLang="zh-CN" sz="2000">
                      <a:latin typeface="微软雅黑" panose="020B0503020204020204" pitchFamily="34" charset="-122"/>
                      <a:ea typeface="微软雅黑" panose="020B0503020204020204" pitchFamily="34" charset="-122"/>
                    </a:rPr>
                    <a:t>RGB </a:t>
                  </a:r>
                  <a:r>
                    <a:rPr lang="zh-CN" altLang="en-US" sz="2000">
                      <a:latin typeface="微软雅黑" panose="020B0503020204020204" pitchFamily="34" charset="-122"/>
                      <a:ea typeface="微软雅黑" panose="020B0503020204020204" pitchFamily="34" charset="-122"/>
                    </a:rPr>
                    <a:t>三个通道的</a:t>
                  </a:r>
                  <a:r>
                    <a:rPr lang="zh-CN" altLang="en-US" sz="2000" b="1">
                      <a:solidFill>
                        <a:srgbClr val="FF0000"/>
                      </a:solidFill>
                      <a:latin typeface="微软雅黑" panose="020B0503020204020204" pitchFamily="34" charset="-122"/>
                      <a:ea typeface="微软雅黑" panose="020B0503020204020204" pitchFamily="34" charset="-122"/>
                    </a:rPr>
                    <a:t>加权平均</a:t>
                  </a:r>
                  <a:r>
                    <a:rPr lang="zh-CN" altLang="en-US" sz="2000">
                      <a:latin typeface="微软雅黑" panose="020B0503020204020204" pitchFamily="34" charset="-122"/>
                      <a:ea typeface="微软雅黑" panose="020B0503020204020204" pitchFamily="34" charset="-122"/>
                    </a:rPr>
                    <a:t>来实现，例如：</a:t>
                  </a:r>
                  <a:endParaRPr lang="en-US" altLang="zh-CN" sz="2000">
                    <a:latin typeface="微软雅黑" panose="020B0503020204020204" pitchFamily="34" charset="-122"/>
                    <a:ea typeface="微软雅黑" panose="020B0503020204020204" pitchFamily="34" charset="-122"/>
                  </a:endParaRPr>
                </a:p>
                <a:p>
                  <a:endParaRPr lang="en-US" altLang="zh-CN" sz="2000">
                    <a:latin typeface="微软雅黑" panose="020B0503020204020204" pitchFamily="34" charset="-122"/>
                    <a:ea typeface="微软雅黑" panose="020B0503020204020204" pitchFamily="34" charset="-122"/>
                  </a:endParaRPr>
                </a:p>
                <a:p>
                  <a14:m>
                    <m:oMath xmlns:m="http://schemas.openxmlformats.org/officeDocument/2006/math">
                      <m:r>
                        <m:rPr>
                          <m:sty m:val="p"/>
                        </m:rPr>
                        <a:rPr lang="en-US" altLang="zh-CN" sz="2000" smtClean="0">
                          <a:latin typeface="Cambria Math" panose="02040503050406030204" pitchFamily="18" charset="0"/>
                        </a:rPr>
                        <m:t>Gray</m:t>
                      </m:r>
                      <m:r>
                        <a:rPr lang="en-US" altLang="zh-CN" sz="2000" b="0" i="0" smtClean="0">
                          <a:latin typeface="Cambria Math" panose="02040503050406030204" pitchFamily="18" charset="0"/>
                        </a:rPr>
                        <m:t>=0.299 ×</m:t>
                      </m:r>
                      <m:r>
                        <m:rPr>
                          <m:sty m:val="p"/>
                        </m:rPr>
                        <a:rPr lang="en-US" altLang="zh-CN" sz="2000" b="0" i="0" smtClean="0">
                          <a:latin typeface="Cambria Math" panose="02040503050406030204" pitchFamily="18" charset="0"/>
                        </a:rPr>
                        <m:t>R</m:t>
                      </m:r>
                      <m:r>
                        <a:rPr lang="en-US" altLang="zh-CN" sz="2000" b="0" i="0" smtClean="0">
                          <a:latin typeface="Cambria Math" panose="02040503050406030204" pitchFamily="18" charset="0"/>
                        </a:rPr>
                        <m:t>+0.587</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𝐺</m:t>
                      </m:r>
                      <m:r>
                        <a:rPr lang="en-US" altLang="zh-CN" sz="2000" b="0" i="1" smtClean="0">
                          <a:latin typeface="Cambria Math" panose="02040503050406030204" pitchFamily="18" charset="0"/>
                        </a:rPr>
                        <m:t>+0.114×</m:t>
                      </m:r>
                      <m:r>
                        <a:rPr lang="en-US" altLang="zh-CN" sz="2000" b="0" i="1" smtClean="0">
                          <a:latin typeface="Cambria Math" panose="02040503050406030204" pitchFamily="18" charset="0"/>
                        </a:rPr>
                        <m:t>𝐵</m:t>
                      </m:r>
                    </m:oMath>
                  </a14:m>
                  <a:r>
                    <a:rPr lang="en-US" altLang="zh-CN" sz="2000">
                      <a:latin typeface="微软雅黑" panose="020B0503020204020204" pitchFamily="34" charset="-122"/>
                      <a:ea typeface="微软雅黑" panose="020B0503020204020204" pitchFamily="34" charset="-122"/>
                    </a:rPr>
                    <a:t> </a:t>
                  </a:r>
                </a:p>
                <a:p>
                  <a:endParaRPr lang="en-US" altLang="zh-CN" sz="2000">
                    <a:latin typeface="微软雅黑" panose="020B0503020204020204" pitchFamily="34" charset="-122"/>
                    <a:ea typeface="微软雅黑" panose="020B0503020204020204" pitchFamily="34" charset="-122"/>
                  </a:endParaRPr>
                </a:p>
                <a:p>
                  <a:r>
                    <a:rPr lang="zh-CN" altLang="en-US" sz="2000">
                      <a:latin typeface="微软雅黑" panose="020B0503020204020204" pitchFamily="34" charset="-122"/>
                      <a:ea typeface="微软雅黑" panose="020B0503020204020204" pitchFamily="34" charset="-122"/>
                    </a:rPr>
                    <a:t>值得注意的是，</a:t>
                  </a:r>
                  <a:r>
                    <a:rPr lang="zh-CN" altLang="en-US" sz="2000" b="1">
                      <a:solidFill>
                        <a:srgbClr val="FF0000"/>
                      </a:solidFill>
                      <a:latin typeface="微软雅黑" panose="020B0503020204020204" pitchFamily="34" charset="-122"/>
                      <a:ea typeface="微软雅黑" panose="020B0503020204020204" pitchFamily="34" charset="-122"/>
                    </a:rPr>
                    <a:t>数码黑白照相机</a:t>
                  </a:r>
                  <a:r>
                    <a:rPr lang="zh-CN" altLang="en-US" sz="2000">
                      <a:latin typeface="微软雅黑" panose="020B0503020204020204" pitchFamily="34" charset="-122"/>
                      <a:ea typeface="微软雅黑" panose="020B0503020204020204" pitchFamily="34" charset="-122"/>
                    </a:rPr>
                    <a:t>的照片是以这种原理得到的</a:t>
                  </a:r>
                  <a:endParaRPr lang="en-US" altLang="zh-CN" sz="2000">
                    <a:latin typeface="微软雅黑" panose="020B0503020204020204" pitchFamily="34" charset="-122"/>
                    <a:ea typeface="微软雅黑" panose="020B0503020204020204" pitchFamily="34" charset="-122"/>
                  </a:endParaRPr>
                </a:p>
                <a:p>
                  <a:endParaRPr lang="zh-CN" altLang="en-US" sz="2000"/>
                </a:p>
              </p:txBody>
            </p:sp>
          </mc:Choice>
          <mc:Fallback>
            <p:sp>
              <p:nvSpPr>
                <p:cNvPr id="24" name="文本框 23">
                  <a:extLst>
                    <a:ext uri="{FF2B5EF4-FFF2-40B4-BE49-F238E27FC236}">
                      <a16:creationId xmlns:a16="http://schemas.microsoft.com/office/drawing/2014/main" id="{CEDFD2A5-C489-6CEC-E7A6-D2C9D7B4E618}"/>
                    </a:ext>
                  </a:extLst>
                </p:cNvPr>
                <p:cNvSpPr txBox="1">
                  <a:spLocks noRot="1" noChangeAspect="1" noMove="1" noResize="1" noEditPoints="1" noAdjustHandles="1" noChangeArrowheads="1" noChangeShapeType="1" noTextEdit="1"/>
                </p:cNvSpPr>
                <p:nvPr/>
              </p:nvSpPr>
              <p:spPr>
                <a:xfrm>
                  <a:off x="1258109" y="2657424"/>
                  <a:ext cx="4279946" cy="2594365"/>
                </a:xfrm>
                <a:prstGeom prst="rect">
                  <a:avLst/>
                </a:prstGeom>
                <a:blipFill>
                  <a:blip r:embed="rId2"/>
                  <a:stretch>
                    <a:fillRect l="-2851" t="-1154" r="-5587"/>
                  </a:stretch>
                </a:blipFill>
              </p:spPr>
              <p:txBody>
                <a:bodyPr/>
                <a:lstStyle/>
                <a:p>
                  <a:r>
                    <a:rPr lang="zh-CN" altLang="en-US">
                      <a:noFill/>
                    </a:rPr>
                    <a:t> </a:t>
                  </a:r>
                </a:p>
              </p:txBody>
            </p:sp>
          </mc:Fallback>
        </mc:AlternateContent>
      </p:grpSp>
      <p:sp>
        <p:nvSpPr>
          <p:cNvPr id="8" name="文本框 7">
            <a:extLst>
              <a:ext uri="{FF2B5EF4-FFF2-40B4-BE49-F238E27FC236}">
                <a16:creationId xmlns:a16="http://schemas.microsoft.com/office/drawing/2014/main" id="{63F79ED5-212C-3177-977A-DB97D30FA3A5}"/>
              </a:ext>
            </a:extLst>
          </p:cNvPr>
          <p:cNvSpPr txBox="1"/>
          <p:nvPr/>
        </p:nvSpPr>
        <p:spPr>
          <a:xfrm>
            <a:off x="1161760" y="5803535"/>
            <a:ext cx="9966960" cy="455446"/>
          </a:xfrm>
          <a:prstGeom prst="rect">
            <a:avLst/>
          </a:prstGeom>
          <a:noFill/>
        </p:spPr>
        <p:txBody>
          <a:bodyPr wrap="square" rtlCol="0">
            <a:spAutoFit/>
          </a:bodyPr>
          <a:lstStyle/>
          <a:p>
            <a:pPr algn="ctr">
              <a:lnSpc>
                <a:spcPct val="130000"/>
              </a:lnSpc>
            </a:pPr>
            <a:r>
              <a:rPr lang="zh-CN" altLang="en-US" sz="2000" b="1">
                <a:solidFill>
                  <a:schemeClr val="tx1">
                    <a:lumMod val="95000"/>
                    <a:lumOff val="5000"/>
                  </a:schemeClr>
                </a:solidFill>
                <a:latin typeface="Microsoft YaHei Light" panose="020B0502040204020203" pitchFamily="34" charset="-122"/>
                <a:ea typeface="Microsoft YaHei Light" panose="020B0502040204020203" pitchFamily="34" charset="-122"/>
              </a:rPr>
              <a:t>换句话说，对于同样的场景，生成的黑白图像也可能是不一样的，但也有很多相似之处</a:t>
            </a:r>
            <a:endParaRPr lang="en-US" altLang="zh-CN" sz="2000" b="1" dirty="0">
              <a:solidFill>
                <a:schemeClr val="tx1">
                  <a:lumMod val="95000"/>
                  <a:lumOff val="5000"/>
                </a:schemeClr>
              </a:solidFill>
              <a:latin typeface="Microsoft YaHei Light" panose="020B0502040204020203" pitchFamily="34" charset="-122"/>
              <a:ea typeface="Microsoft YaHei Light" panose="020B0502040204020203" pitchFamily="34" charset="-122"/>
            </a:endParaRPr>
          </a:p>
        </p:txBody>
      </p:sp>
    </p:spTree>
    <p:extLst>
      <p:ext uri="{BB962C8B-B14F-4D97-AF65-F5344CB8AC3E}">
        <p14:creationId xmlns:p14="http://schemas.microsoft.com/office/powerpoint/2010/main" val="173937425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Id&quot;:&quot;GuidesStyle_Normal&quot;,&quot;Name&quot;:&quot;正常&quot;,&quot;HeaderHeight&quot;:15.0,&quot;FooterHeight&quot;:9.0,&quot;SideMargin&quot;:5.5,&quot;TopMargin&quot;:0.0,&quot;BottomMargin&quot;:0.0,&quot;IntervalMargin&quot;:1.5,&quot;SettingType&quot;:&quot;System&quot;}"/>
  <p:tag name="KSO_WPP_MARK_KEY" val="7e0ad14e-a2a0-4e33-a673-fc2bac8c99f1"/>
  <p:tag name="COMMONDATA" val="eyJoZGlkIjoiM2M2NGY1MjI5NTNhOGEzNmY1ZTZjMDU5NTkwYzBhYTAifQ=="/>
</p:tagLst>
</file>

<file path=ppt/tags/tag10.xml><?xml version="1.0" encoding="utf-8"?>
<p:tagLst xmlns:a="http://schemas.openxmlformats.org/drawingml/2006/main" xmlns:r="http://schemas.openxmlformats.org/officeDocument/2006/relationships" xmlns:p="http://schemas.openxmlformats.org/presentationml/2006/main">
  <p:tag name="KSO_WM_DIAGRAM_VIRTUALLY_FRAME" val="{&quot;height&quot;:264.28787401574806,&quot;left&quot;:87.2,&quot;top&quot;:150.92023622047242,&quot;width&quot;:784}"/>
</p:tagLst>
</file>

<file path=ppt/tags/tag11.xml><?xml version="1.0" encoding="utf-8"?>
<p:tagLst xmlns:a="http://schemas.openxmlformats.org/drawingml/2006/main" xmlns:r="http://schemas.openxmlformats.org/officeDocument/2006/relationships" xmlns:p="http://schemas.openxmlformats.org/presentationml/2006/main">
  <p:tag name="KSO_WM_DIAGRAM_VIRTUALLY_FRAME" val="{&quot;height&quot;:264.28787401574806,&quot;left&quot;:87.2,&quot;top&quot;:150.92023622047242,&quot;width&quot;:784}"/>
</p:tagLst>
</file>

<file path=ppt/tags/tag12.xml><?xml version="1.0" encoding="utf-8"?>
<p:tagLst xmlns:a="http://schemas.openxmlformats.org/drawingml/2006/main" xmlns:r="http://schemas.openxmlformats.org/officeDocument/2006/relationships" xmlns:p="http://schemas.openxmlformats.org/presentationml/2006/main">
  <p:tag name="KSO_WM_DIAGRAM_VIRTUALLY_FRAME" val="{&quot;height&quot;:264.28787401574806,&quot;left&quot;:87.2,&quot;top&quot;:150.92023622047242,&quot;width&quot;:784}"/>
</p:tagLst>
</file>

<file path=ppt/tags/tag13.xml><?xml version="1.0" encoding="utf-8"?>
<p:tagLst xmlns:a="http://schemas.openxmlformats.org/drawingml/2006/main" xmlns:r="http://schemas.openxmlformats.org/officeDocument/2006/relationships" xmlns:p="http://schemas.openxmlformats.org/presentationml/2006/main">
  <p:tag name="KSO_WM_DIAGRAM_VIRTUALLY_FRAME" val="{&quot;height&quot;:264.28787401574806,&quot;left&quot;:87.2,&quot;top&quot;:150.92023622047242,&quot;width&quot;:784}"/>
</p:tagLst>
</file>

<file path=ppt/tags/tag14.xml><?xml version="1.0" encoding="utf-8"?>
<p:tagLst xmlns:a="http://schemas.openxmlformats.org/drawingml/2006/main" xmlns:r="http://schemas.openxmlformats.org/officeDocument/2006/relationships" xmlns:p="http://schemas.openxmlformats.org/presentationml/2006/main">
  <p:tag name="KSO_WM_DIAGRAM_VIRTUALLY_FRAME" val="{&quot;height&quot;:264.28787401574806,&quot;left&quot;:87.2,&quot;top&quot;:150.92023622047242,&quot;width&quot;:784}"/>
</p:tagLst>
</file>

<file path=ppt/tags/tag15.xml><?xml version="1.0" encoding="utf-8"?>
<p:tagLst xmlns:a="http://schemas.openxmlformats.org/drawingml/2006/main" xmlns:r="http://schemas.openxmlformats.org/officeDocument/2006/relationships" xmlns:p="http://schemas.openxmlformats.org/presentationml/2006/main">
  <p:tag name="KSO_WM_DIAGRAM_VIRTUALLY_FRAME" val="{&quot;height&quot;:264.28787401574806,&quot;left&quot;:87.2,&quot;top&quot;:150.92023622047242,&quot;width&quot;:784}"/>
</p:tagLst>
</file>

<file path=ppt/tags/tag2.xml><?xml version="1.0" encoding="utf-8"?>
<p:tagLst xmlns:a="http://schemas.openxmlformats.org/drawingml/2006/main" xmlns:r="http://schemas.openxmlformats.org/officeDocument/2006/relationships" xmlns:p="http://schemas.openxmlformats.org/presentationml/2006/main">
  <p:tag name="KSO_WM_DIAGRAM_VIRTUALLY_FRAME" val="{&quot;height&quot;:264.28787401574806,&quot;left&quot;:87.2,&quot;top&quot;:150.92023622047242,&quot;width&quot;:784}"/>
</p:tagLst>
</file>

<file path=ppt/tags/tag3.xml><?xml version="1.0" encoding="utf-8"?>
<p:tagLst xmlns:a="http://schemas.openxmlformats.org/drawingml/2006/main" xmlns:r="http://schemas.openxmlformats.org/officeDocument/2006/relationships" xmlns:p="http://schemas.openxmlformats.org/presentationml/2006/main">
  <p:tag name="KSO_WM_DIAGRAM_VIRTUALLY_FRAME" val="{&quot;height&quot;:264.28787401574806,&quot;left&quot;:87.2,&quot;top&quot;:150.92023622047242,&quot;width&quot;:784}"/>
</p:tagLst>
</file>

<file path=ppt/tags/tag4.xml><?xml version="1.0" encoding="utf-8"?>
<p:tagLst xmlns:a="http://schemas.openxmlformats.org/drawingml/2006/main" xmlns:r="http://schemas.openxmlformats.org/officeDocument/2006/relationships" xmlns:p="http://schemas.openxmlformats.org/presentationml/2006/main">
  <p:tag name="KSO_WM_DIAGRAM_VIRTUALLY_FRAME" val="{&quot;height&quot;:264.28787401574806,&quot;left&quot;:87.2,&quot;top&quot;:150.92023622047242,&quot;width&quot;:784}"/>
</p:tagLst>
</file>

<file path=ppt/tags/tag5.xml><?xml version="1.0" encoding="utf-8"?>
<p:tagLst xmlns:a="http://schemas.openxmlformats.org/drawingml/2006/main" xmlns:r="http://schemas.openxmlformats.org/officeDocument/2006/relationships" xmlns:p="http://schemas.openxmlformats.org/presentationml/2006/main">
  <p:tag name="KSO_WM_DIAGRAM_VIRTUALLY_FRAME" val="{&quot;height&quot;:264.28787401574806,&quot;left&quot;:87.2,&quot;top&quot;:150.92023622047242,&quot;width&quot;:784}"/>
</p:tagLst>
</file>

<file path=ppt/tags/tag6.xml><?xml version="1.0" encoding="utf-8"?>
<p:tagLst xmlns:a="http://schemas.openxmlformats.org/drawingml/2006/main" xmlns:r="http://schemas.openxmlformats.org/officeDocument/2006/relationships" xmlns:p="http://schemas.openxmlformats.org/presentationml/2006/main">
  <p:tag name="KSO_WM_DIAGRAM_VIRTUALLY_FRAME" val="{&quot;height&quot;:264.28787401574806,&quot;left&quot;:87.2,&quot;top&quot;:150.92023622047242,&quot;width&quot;:784}"/>
</p:tagLst>
</file>

<file path=ppt/tags/tag7.xml><?xml version="1.0" encoding="utf-8"?>
<p:tagLst xmlns:a="http://schemas.openxmlformats.org/drawingml/2006/main" xmlns:r="http://schemas.openxmlformats.org/officeDocument/2006/relationships" xmlns:p="http://schemas.openxmlformats.org/presentationml/2006/main">
  <p:tag name="KSO_WM_DIAGRAM_VIRTUALLY_FRAME" val="{&quot;height&quot;:264.28787401574806,&quot;left&quot;:87.2,&quot;top&quot;:150.92023622047242,&quot;width&quot;:784}"/>
</p:tagLst>
</file>

<file path=ppt/tags/tag8.xml><?xml version="1.0" encoding="utf-8"?>
<p:tagLst xmlns:a="http://schemas.openxmlformats.org/drawingml/2006/main" xmlns:r="http://schemas.openxmlformats.org/officeDocument/2006/relationships" xmlns:p="http://schemas.openxmlformats.org/presentationml/2006/main">
  <p:tag name="KSO_WM_DIAGRAM_VIRTUALLY_FRAME" val="{&quot;height&quot;:264.28787401574806,&quot;left&quot;:87.2,&quot;top&quot;:150.92023622047242,&quot;width&quot;:784}"/>
</p:tagLst>
</file>

<file path=ppt/tags/tag9.xml><?xml version="1.0" encoding="utf-8"?>
<p:tagLst xmlns:a="http://schemas.openxmlformats.org/drawingml/2006/main" xmlns:r="http://schemas.openxmlformats.org/officeDocument/2006/relationships" xmlns:p="http://schemas.openxmlformats.org/presentationml/2006/main">
  <p:tag name="KSO_WM_DIAGRAM_VIRTUALLY_FRAME" val="{&quot;height&quot;:264.28787401574806,&quot;left&quot;:87.2,&quot;top&quot;:150.92023622047242,&quot;width&quot;:784}"/>
</p:tagLst>
</file>

<file path=ppt/theme/theme1.xml><?xml version="1.0" encoding="utf-8"?>
<a:theme xmlns:a="http://schemas.openxmlformats.org/drawingml/2006/main" name="Office 主题​​">
  <a:themeElements>
    <a:clrScheme name="UPC专属模板配色方案">
      <a:dk1>
        <a:srgbClr val="000000"/>
      </a:dk1>
      <a:lt1>
        <a:srgbClr val="FFFFFF"/>
      </a:lt1>
      <a:dk2>
        <a:srgbClr val="768395"/>
      </a:dk2>
      <a:lt2>
        <a:srgbClr val="F0F0F0"/>
      </a:lt2>
      <a:accent1>
        <a:srgbClr val="003778"/>
      </a:accent1>
      <a:accent2>
        <a:srgbClr val="D00746"/>
      </a:accent2>
      <a:accent3>
        <a:srgbClr val="FEA200"/>
      </a:accent3>
      <a:accent4>
        <a:srgbClr val="14BAB0"/>
      </a:accent4>
      <a:accent5>
        <a:srgbClr val="CFDC2A"/>
      </a:accent5>
      <a:accent6>
        <a:srgbClr val="73B1C8"/>
      </a:accent6>
      <a:hlink>
        <a:srgbClr val="4472C4"/>
      </a:hlink>
      <a:folHlink>
        <a:srgbClr val="BFBFBF"/>
      </a:folHlink>
    </a:clrScheme>
    <a:fontScheme name="UPC专属模板字体方案">
      <a:majorFont>
        <a:latin typeface="Segoe UI"/>
        <a:ea typeface="微软雅黑"/>
        <a:cs typeface=""/>
      </a:majorFont>
      <a:minorFont>
        <a:latin typeface="Segoe UI Light"/>
        <a:ea typeface="微软雅黑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lnSpc>
            <a:spcPct val="130000"/>
          </a:lnSpc>
          <a:defRPr dirty="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Arial"/>
        <a:cs typeface="Arial"/>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Arial"/>
        <a:cs typeface="Arial"/>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2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Arial"/>
        <a:cs typeface="Arial"/>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Arial"/>
        <a:cs typeface="Arial"/>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66</TotalTime>
  <Words>1532</Words>
  <Application>Microsoft Office PowerPoint</Application>
  <PresentationFormat>宽屏</PresentationFormat>
  <Paragraphs>179</Paragraphs>
  <Slides>22</Slides>
  <Notes>0</Notes>
  <HiddenSlides>0</HiddenSlides>
  <MMClips>0</MMClips>
  <ScaleCrop>false</ScaleCrop>
  <HeadingPairs>
    <vt:vector size="6" baseType="variant">
      <vt:variant>
        <vt:lpstr>已用的字体</vt:lpstr>
      </vt:variant>
      <vt:variant>
        <vt:i4>12</vt:i4>
      </vt:variant>
      <vt:variant>
        <vt:lpstr>主题</vt:lpstr>
      </vt:variant>
      <vt:variant>
        <vt:i4>5</vt:i4>
      </vt:variant>
      <vt:variant>
        <vt:lpstr>幻灯片标题</vt:lpstr>
      </vt:variant>
      <vt:variant>
        <vt:i4>22</vt:i4>
      </vt:variant>
    </vt:vector>
  </HeadingPairs>
  <TitlesOfParts>
    <vt:vector size="39" baseType="lpstr">
      <vt:lpstr>Microsoft YaHei Light</vt:lpstr>
      <vt:lpstr>Microsoft YaHei UI</vt:lpstr>
      <vt:lpstr>等线</vt:lpstr>
      <vt:lpstr>等线 Light</vt:lpstr>
      <vt:lpstr>微软雅黑</vt:lpstr>
      <vt:lpstr>Arial</vt:lpstr>
      <vt:lpstr>Calibri</vt:lpstr>
      <vt:lpstr>Cambria Math</vt:lpstr>
      <vt:lpstr>Impact</vt:lpstr>
      <vt:lpstr>Roboto Light</vt:lpstr>
      <vt:lpstr>Segoe UI</vt:lpstr>
      <vt:lpstr>Segoe UI Light</vt:lpstr>
      <vt:lpstr>Office 主题​​</vt:lpstr>
      <vt:lpstr>2_OfficePLUS</vt:lpstr>
      <vt:lpstr>1_OfficePLUS</vt:lpstr>
      <vt:lpstr>1_Office 主题​​</vt:lpstr>
      <vt:lpstr>2_Office 主题​​</vt:lpstr>
      <vt:lpstr>PowerPoint 演示文稿</vt:lpstr>
      <vt:lpstr>风景图片</vt:lpstr>
      <vt:lpstr>物体照片</vt:lpstr>
      <vt:lpstr>人物照片</vt:lpstr>
      <vt:lpstr>人工修复照片和ai修复照片对比</vt:lpstr>
      <vt:lpstr>PowerPoint 演示文稿</vt:lpstr>
      <vt:lpstr>基本原理</vt:lpstr>
      <vt:lpstr>黑白图像和彩色图像</vt:lpstr>
      <vt:lpstr>黑白照相机与彩色图像转黑白图像</vt:lpstr>
      <vt:lpstr>定义与基本步骤</vt:lpstr>
      <vt:lpstr>发展历程</vt:lpstr>
      <vt:lpstr>传统图像着色方法</vt:lpstr>
      <vt:lpstr>基于CNN的图像着色</vt:lpstr>
      <vt:lpstr>基于GAN的图像着色</vt:lpstr>
      <vt:lpstr>基于Transformer的图像着色</vt:lpstr>
      <vt:lpstr>基于扩散模型的图像着色</vt:lpstr>
      <vt:lpstr>特点对比</vt:lpstr>
      <vt:lpstr>主要问题</vt:lpstr>
      <vt:lpstr>主要问题</vt:lpstr>
      <vt:lpstr>未来展望</vt:lpstr>
      <vt:lpstr>未来展望</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#我为母校送模板#</dc:title>
  <dc:creator>志浩 王</dc:creator>
  <cp:keywords>51PPT模板网</cp:keywords>
  <cp:lastModifiedBy>lame F</cp:lastModifiedBy>
  <cp:revision>464</cp:revision>
  <dcterms:created xsi:type="dcterms:W3CDTF">2018-12-20T13:10:00Z</dcterms:created>
  <dcterms:modified xsi:type="dcterms:W3CDTF">2024-11-05T16:37:24Z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v-yunxl@microsoft.com</vt:lpwstr>
  </property>
  <property fmtid="{D5CDD505-2E9C-101B-9397-08002B2CF9AE}" pid="5" name="MSIP_Label_f42aa342-8706-4288-bd11-ebb85995028c_SetDate">
    <vt:lpwstr>2019-04-12T02:32:11.3712254Z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33fb340e-0a7b-4f47-a53e-1f796744a0fc</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ICV">
    <vt:lpwstr>4C30D6528C984D12A79F518A8F110E6A_13</vt:lpwstr>
  </property>
  <property fmtid="{D5CDD505-2E9C-101B-9397-08002B2CF9AE}" pid="12" name="KSOProductBuildVer">
    <vt:lpwstr>2052-12.1.0.18608</vt:lpwstr>
  </property>
</Properties>
</file>